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7.xml" ContentType="application/vnd.openxmlformats-officedocument.them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8.xml" ContentType="application/vnd.openxmlformats-officedocument.them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slideLayouts/slideLayout37.xml" ContentType="application/vnd.openxmlformats-officedocument.presentationml.slideLayout+xml"/>
  <Override PartName="/ppt/theme/theme9.xml" ContentType="application/vnd.openxmlformats-officedocument.theme+xml"/>
  <Override PartName="/ppt/tags/tag45.xml" ContentType="application/vnd.openxmlformats-officedocument.presentationml.tags+xml"/>
  <Override PartName="/ppt/tags/tag46.xml" ContentType="application/vnd.openxmlformats-officedocument.presentationml.tags+xml"/>
  <Override PartName="/ppt/slideLayouts/slideLayout38.xml" ContentType="application/vnd.openxmlformats-officedocument.presentationml.slideLayout+xml"/>
  <Override PartName="/ppt/theme/theme10.xml" ContentType="application/vnd.openxmlformats-officedocument.theme+xml"/>
  <Override PartName="/ppt/tags/tag47.xml" ContentType="application/vnd.openxmlformats-officedocument.presentationml.tags+xml"/>
  <Override PartName="/ppt/tags/tag48.xml" ContentType="application/vnd.openxmlformats-officedocument.presentationml.tags+xml"/>
  <Override PartName="/ppt/slideLayouts/slideLayout39.xml" ContentType="application/vnd.openxmlformats-officedocument.presentationml.slideLayout+xml"/>
  <Override PartName="/ppt/theme/theme11.xml" ContentType="application/vnd.openxmlformats-officedocument.theme+xml"/>
  <Override PartName="/ppt/tags/tag49.xml" ContentType="application/vnd.openxmlformats-officedocument.presentationml.tags+xml"/>
  <Override PartName="/ppt/tags/tag50.xml" ContentType="application/vnd.openxmlformats-officedocument.presentationml.tags+xml"/>
  <Override PartName="/ppt/slideLayouts/slideLayout40.xml" ContentType="application/vnd.openxmlformats-officedocument.presentationml.slideLayout+xml"/>
  <Override PartName="/ppt/theme/theme12.xml" ContentType="application/vnd.openxmlformats-officedocument.theme+xml"/>
  <Override PartName="/ppt/tags/tag51.xml" ContentType="application/vnd.openxmlformats-officedocument.presentationml.tags+xml"/>
  <Override PartName="/ppt/tags/tag52.xml" ContentType="application/vnd.openxmlformats-officedocument.presentationml.tags+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13.xml" ContentType="application/vnd.openxmlformats-officedocument.them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slideLayouts/slideLayout55.xml" ContentType="application/vnd.openxmlformats-officedocument.presentationml.slideLayout+xml"/>
  <Override PartName="/ppt/theme/theme14.xml" ContentType="application/vnd.openxmlformats-officedocument.theme+xml"/>
  <Override PartName="/ppt/tags/tag68.xml" ContentType="application/vnd.openxmlformats-officedocument.presentationml.tags+xml"/>
  <Override PartName="/ppt/tags/tag69.xml" ContentType="application/vnd.openxmlformats-officedocument.presentationml.tags+xml"/>
  <Override PartName="/ppt/theme/theme15.xml" ContentType="application/vnd.openxmlformats-officedocument.theme+xml"/>
  <Override PartName="/ppt/theme/theme16.xml" ContentType="application/vnd.openxmlformats-officedocument.them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charts/chart1.xml" ContentType="application/vnd.openxmlformats-officedocument.drawingml.chart+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notesSlides/notesSlide1.xml" ContentType="application/vnd.openxmlformats-officedocument.presentationml.notesSlide+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charts/chart2.xml" ContentType="application/vnd.openxmlformats-officedocument.drawingml.chart+xml"/>
  <Override PartName="/ppt/theme/themeOverride1.xml" ContentType="application/vnd.openxmlformats-officedocument.themeOverride+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tags/tag420.xml" ContentType="application/vnd.openxmlformats-officedocument.presentationml.tags+xml"/>
  <Override PartName="/ppt/tags/tag421.xml" ContentType="application/vnd.openxmlformats-officedocument.presentationml.tags+xml"/>
  <Override PartName="/ppt/notesSlides/notesSlide2.xml" ContentType="application/vnd.openxmlformats-officedocument.presentationml.notesSlide+xml"/>
  <Override PartName="/ppt/charts/chart13.xml" ContentType="application/vnd.openxmlformats-officedocument.drawingml.chart+xml"/>
  <Override PartName="/ppt/theme/themeOverride2.xml" ContentType="application/vnd.openxmlformats-officedocument.themeOverride+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notesSlides/notesSlide3.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notesSlides/notesSlide4.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notesSlides/notesSlide5.xml" ContentType="application/vnd.openxmlformats-officedocument.presentationml.notesSlide+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notesSlides/notesSlide6.xml" ContentType="application/vnd.openxmlformats-officedocument.presentationml.notesSlide+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notesSlides/notesSlide7.xml" ContentType="application/vnd.openxmlformats-officedocument.presentationml.notesSlide+xml"/>
  <Override PartName="/ppt/charts/chart23.xml" ContentType="application/vnd.openxmlformats-officedocument.drawingml.chart+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charts/chart24.xml" ContentType="application/vnd.openxmlformats-officedocument.drawingml.chart+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charts/chart25.xml" ContentType="application/vnd.openxmlformats-officedocument.drawingml.chart+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charts/chart26.xml" ContentType="application/vnd.openxmlformats-officedocument.drawingml.chart+xml"/>
  <Override PartName="/ppt/charts/chart27.xml" ContentType="application/vnd.openxmlformats-officedocument.drawingml.chart+xml"/>
  <Override PartName="/ppt/notesSlides/notesSlide8.xml" ContentType="application/vnd.openxmlformats-officedocument.presentationml.notesSlide+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notesSlides/notesSlide9.xml" ContentType="application/vnd.openxmlformats-officedocument.presentationml.notesSlide+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notesSlides/notesSlide10.xml" ContentType="application/vnd.openxmlformats-officedocument.presentationml.notesSlide+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notesSlides/notesSlide11.xml" ContentType="application/vnd.openxmlformats-officedocument.presentationml.notesSlide+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notesSlides/notesSlide12.xml" ContentType="application/vnd.openxmlformats-officedocument.presentationml.notesSlide+xml"/>
  <Override PartName="/ppt/charts/chart28.xml" ContentType="application/vnd.openxmlformats-officedocument.drawingml.chart+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notesSlides/notesSlide13.xml" ContentType="application/vnd.openxmlformats-officedocument.presentationml.notesSlide+xml"/>
  <Override PartName="/ppt/charts/chart29.xml" ContentType="application/vnd.openxmlformats-officedocument.drawingml.chart+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charts/chart30.xml" ContentType="application/vnd.openxmlformats-officedocument.drawingml.chart+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charts/chart31.xml" ContentType="application/vnd.openxmlformats-officedocument.drawingml.chart+xml"/>
  <Override PartName="/ppt/charts/chart32.xml" ContentType="application/vnd.openxmlformats-officedocument.drawingml.chart+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notesSlides/notesSlide14.xml" ContentType="application/vnd.openxmlformats-officedocument.presentationml.notesSlide+xml"/>
  <Override PartName="/ppt/charts/chart33.xml" ContentType="application/vnd.openxmlformats-officedocument.drawingml.chart+xml"/>
  <Override PartName="/ppt/tags/tag1128.xml" ContentType="application/vnd.openxmlformats-officedocument.presentationml.tags+xml"/>
  <Override PartName="/ppt/tags/tag1129.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tags/tag1149.xml" ContentType="application/vnd.openxmlformats-officedocument.presentationml.tags+xml"/>
  <Override PartName="/ppt/tags/tag1150.xml" ContentType="application/vnd.openxmlformats-officedocument.presentationml.tags+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tags/tag1155.xml" ContentType="application/vnd.openxmlformats-officedocument.presentationml.tags+xml"/>
  <Override PartName="/ppt/tags/tag1156.xml" ContentType="application/vnd.openxmlformats-officedocument.presentationml.tags+xml"/>
  <Override PartName="/ppt/tags/tag1157.xml" ContentType="application/vnd.openxmlformats-officedocument.presentationml.tags+xml"/>
  <Override PartName="/ppt/tags/tag1158.xml" ContentType="application/vnd.openxmlformats-officedocument.presentationml.tags+xml"/>
  <Override PartName="/ppt/charts/chart3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p:sldMasterIdLst>
    <p:sldMasterId id="2147483670" r:id="rId1"/>
    <p:sldMasterId id="2147484523" r:id="rId2"/>
    <p:sldMasterId id="2147484535" r:id="rId3"/>
    <p:sldMasterId id="2147484542" r:id="rId4"/>
    <p:sldMasterId id="2147484549" r:id="rId5"/>
    <p:sldMasterId id="2147484556" r:id="rId6"/>
    <p:sldMasterId id="2147484563" r:id="rId7"/>
    <p:sldMasterId id="2147484571" r:id="rId8"/>
    <p:sldMasterId id="2147484578" r:id="rId9"/>
    <p:sldMasterId id="2147484581" r:id="rId10"/>
    <p:sldMasterId id="2147484583" r:id="rId11"/>
    <p:sldMasterId id="2147484586" r:id="rId12"/>
    <p:sldMasterId id="2147484589" r:id="rId13"/>
    <p:sldMasterId id="2147484609" r:id="rId14"/>
  </p:sldMasterIdLst>
  <p:notesMasterIdLst>
    <p:notesMasterId r:id="rId57"/>
  </p:notesMasterIdLst>
  <p:handoutMasterIdLst>
    <p:handoutMasterId r:id="rId58"/>
  </p:handoutMasterIdLst>
  <p:sldIdLst>
    <p:sldId id="1980" r:id="rId15"/>
    <p:sldId id="2145" r:id="rId16"/>
    <p:sldId id="2071" r:id="rId17"/>
    <p:sldId id="2110" r:id="rId18"/>
    <p:sldId id="2075" r:id="rId19"/>
    <p:sldId id="2074" r:id="rId20"/>
    <p:sldId id="1981" r:id="rId21"/>
    <p:sldId id="2078" r:id="rId22"/>
    <p:sldId id="2114" r:id="rId23"/>
    <p:sldId id="2097" r:id="rId24"/>
    <p:sldId id="2121" r:id="rId25"/>
    <p:sldId id="2122" r:id="rId26"/>
    <p:sldId id="2123" r:id="rId27"/>
    <p:sldId id="2127" r:id="rId28"/>
    <p:sldId id="2124" r:id="rId29"/>
    <p:sldId id="2128" r:id="rId30"/>
    <p:sldId id="2130" r:id="rId31"/>
    <p:sldId id="2131" r:id="rId32"/>
    <p:sldId id="2146" r:id="rId33"/>
    <p:sldId id="2125" r:id="rId34"/>
    <p:sldId id="2126" r:id="rId35"/>
    <p:sldId id="2147" r:id="rId36"/>
    <p:sldId id="2085" r:id="rId37"/>
    <p:sldId id="2132" r:id="rId38"/>
    <p:sldId id="2111" r:id="rId39"/>
    <p:sldId id="2112" r:id="rId40"/>
    <p:sldId id="2113" r:id="rId41"/>
    <p:sldId id="2133" r:id="rId42"/>
    <p:sldId id="1982" r:id="rId43"/>
    <p:sldId id="2135" r:id="rId44"/>
    <p:sldId id="2117" r:id="rId45"/>
    <p:sldId id="2118" r:id="rId46"/>
    <p:sldId id="2098" r:id="rId47"/>
    <p:sldId id="2136" r:id="rId48"/>
    <p:sldId id="2137" r:id="rId49"/>
    <p:sldId id="2139" r:id="rId50"/>
    <p:sldId id="2138" r:id="rId51"/>
    <p:sldId id="2120" r:id="rId52"/>
    <p:sldId id="2144" r:id="rId53"/>
    <p:sldId id="2141" r:id="rId54"/>
    <p:sldId id="2142" r:id="rId55"/>
    <p:sldId id="2143" r:id="rId56"/>
  </p:sldIdLst>
  <p:sldSz cx="9902825" cy="6858000"/>
  <p:notesSz cx="6858000" cy="9144000"/>
  <p:custDataLst>
    <p:tags r:id="rId59"/>
  </p:custDataLst>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sz="1100" b="1"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1100" b="1"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1100" b="1"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1100" b="1"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1100" b="1" kern="1200">
        <a:solidFill>
          <a:schemeClr val="tx1"/>
        </a:solidFill>
        <a:latin typeface="Arial" pitchFamily="34" charset="0"/>
        <a:ea typeface="+mn-ea"/>
        <a:cs typeface="Arial" pitchFamily="34" charset="0"/>
      </a:defRPr>
    </a:lvl5pPr>
    <a:lvl6pPr marL="2286000" algn="l" defTabSz="914400" rtl="0" eaLnBrk="1" latinLnBrk="0" hangingPunct="1">
      <a:defRPr sz="1100" b="1" kern="1200">
        <a:solidFill>
          <a:schemeClr val="tx1"/>
        </a:solidFill>
        <a:latin typeface="Arial" pitchFamily="34" charset="0"/>
        <a:ea typeface="+mn-ea"/>
        <a:cs typeface="Arial" pitchFamily="34" charset="0"/>
      </a:defRPr>
    </a:lvl6pPr>
    <a:lvl7pPr marL="2743200" algn="l" defTabSz="914400" rtl="0" eaLnBrk="1" latinLnBrk="0" hangingPunct="1">
      <a:defRPr sz="1100" b="1" kern="1200">
        <a:solidFill>
          <a:schemeClr val="tx1"/>
        </a:solidFill>
        <a:latin typeface="Arial" pitchFamily="34" charset="0"/>
        <a:ea typeface="+mn-ea"/>
        <a:cs typeface="Arial" pitchFamily="34" charset="0"/>
      </a:defRPr>
    </a:lvl7pPr>
    <a:lvl8pPr marL="3200400" algn="l" defTabSz="914400" rtl="0" eaLnBrk="1" latinLnBrk="0" hangingPunct="1">
      <a:defRPr sz="1100" b="1" kern="1200">
        <a:solidFill>
          <a:schemeClr val="tx1"/>
        </a:solidFill>
        <a:latin typeface="Arial" pitchFamily="34" charset="0"/>
        <a:ea typeface="+mn-ea"/>
        <a:cs typeface="Arial" pitchFamily="34" charset="0"/>
      </a:defRPr>
    </a:lvl8pPr>
    <a:lvl9pPr marL="3657600" algn="l" defTabSz="914400" rtl="0" eaLnBrk="1" latinLnBrk="0" hangingPunct="1">
      <a:defRPr sz="1100" b="1"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0476"/>
    <a:srgbClr val="99CCFF"/>
    <a:srgbClr val="990000"/>
    <a:srgbClr val="F3CF74"/>
    <a:srgbClr val="EA6E08"/>
    <a:srgbClr val="F7770D"/>
    <a:srgbClr val="336699"/>
    <a:srgbClr val="D8BEEC"/>
    <a:srgbClr val="26E22F"/>
    <a:srgbClr val="7DB9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53" autoAdjust="0"/>
    <p:restoredTop sz="99239" autoAdjust="0"/>
  </p:normalViewPr>
  <p:slideViewPr>
    <p:cSldViewPr snapToGrid="0" snapToObjects="1">
      <p:cViewPr>
        <p:scale>
          <a:sx n="50" d="100"/>
          <a:sy n="50" d="100"/>
        </p:scale>
        <p:origin x="-1676" y="-484"/>
      </p:cViewPr>
      <p:guideLst>
        <p:guide orient="horz" pos="2456"/>
        <p:guide orient="horz" pos="1362"/>
        <p:guide orient="horz" pos="227"/>
        <p:guide orient="horz" pos="4146"/>
        <p:guide pos="3119"/>
        <p:guide pos="399"/>
        <p:guide pos="5808"/>
        <p:guide pos="2411"/>
        <p:guide pos="5277"/>
      </p:guideLst>
    </p:cSldViewPr>
  </p:slideViewPr>
  <p:outlineViewPr>
    <p:cViewPr>
      <p:scale>
        <a:sx n="33" d="100"/>
        <a:sy n="33" d="100"/>
      </p:scale>
      <p:origin x="0" y="4540"/>
    </p:cViewPr>
  </p:outlineViewPr>
  <p:notesTextViewPr>
    <p:cViewPr>
      <p:scale>
        <a:sx n="100" d="100"/>
        <a:sy n="100" d="100"/>
      </p:scale>
      <p:origin x="0" y="0"/>
    </p:cViewPr>
  </p:notesTextViewPr>
  <p:sorterViewPr>
    <p:cViewPr>
      <p:scale>
        <a:sx n="66" d="100"/>
        <a:sy n="66" d="100"/>
      </p:scale>
      <p:origin x="0" y="504"/>
    </p:cViewPr>
  </p:sorterViewPr>
  <p:notesViewPr>
    <p:cSldViewPr snapToGrid="0" snapToObjects="1">
      <p:cViewPr varScale="1">
        <p:scale>
          <a:sx n="89" d="100"/>
          <a:sy n="89" d="100"/>
        </p:scale>
        <p:origin x="-3042" y="-120"/>
      </p:cViewPr>
      <p:guideLst>
        <p:guide orient="horz" pos="2880"/>
        <p:guide pos="215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8" Type="http://schemas.openxmlformats.org/officeDocument/2006/relationships/slideMaster" Target="slideMasters/slideMaster8.xml"/><Relationship Id="rId51" Type="http://schemas.openxmlformats.org/officeDocument/2006/relationships/slide" Target="slides/slide3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2.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467248908296942E-2"/>
          <c:y val="6.9892473118279577E-2"/>
          <c:w val="0.96506550218340603"/>
          <c:h val="0.86021505376344098"/>
        </c:manualLayout>
      </c:layout>
      <c:barChart>
        <c:barDir val="col"/>
        <c:grouping val="stacked"/>
        <c:varyColors val="0"/>
        <c:ser>
          <c:idx val="0"/>
          <c:order val="0"/>
          <c:spPr>
            <a:solidFill>
              <a:schemeClr val="tx2"/>
            </a:solidFill>
            <a:ln w="9525" algn="ctr">
              <a:solidFill>
                <a:schemeClr val="tx1"/>
              </a:solidFill>
              <a:prstDash val="solid"/>
            </a:ln>
          </c:spPr>
          <c:invertIfNegative val="0"/>
          <c:val>
            <c:numRef>
              <c:f>Sheet1!$A$1:$K$1</c:f>
              <c:numCache>
                <c:formatCode>General</c:formatCode>
                <c:ptCount val="11"/>
                <c:pt idx="0">
                  <c:v>57404.132553606294</c:v>
                </c:pt>
                <c:pt idx="1">
                  <c:v>46013</c:v>
                </c:pt>
                <c:pt idx="2">
                  <c:v>34768</c:v>
                </c:pt>
                <c:pt idx="3">
                  <c:v>19024</c:v>
                </c:pt>
                <c:pt idx="4">
                  <c:v>17550</c:v>
                </c:pt>
                <c:pt idx="5">
                  <c:v>16591</c:v>
                </c:pt>
                <c:pt idx="6">
                  <c:v>15313</c:v>
                </c:pt>
                <c:pt idx="7">
                  <c:v>14342</c:v>
                </c:pt>
                <c:pt idx="8">
                  <c:v>12877</c:v>
                </c:pt>
                <c:pt idx="9">
                  <c:v>12749</c:v>
                </c:pt>
                <c:pt idx="10">
                  <c:v>12261</c:v>
                </c:pt>
              </c:numCache>
            </c:numRef>
          </c:val>
        </c:ser>
        <c:dLbls>
          <c:showLegendKey val="0"/>
          <c:showVal val="0"/>
          <c:showCatName val="0"/>
          <c:showSerName val="0"/>
          <c:showPercent val="0"/>
          <c:showBubbleSize val="0"/>
        </c:dLbls>
        <c:gapWidth val="80"/>
        <c:overlap val="100"/>
        <c:axId val="124760064"/>
        <c:axId val="124761600"/>
      </c:barChart>
      <c:catAx>
        <c:axId val="124760064"/>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24761600"/>
        <c:crosses val="min"/>
        <c:auto val="0"/>
        <c:lblAlgn val="ctr"/>
        <c:lblOffset val="100"/>
        <c:noMultiLvlLbl val="0"/>
      </c:catAx>
      <c:valAx>
        <c:axId val="124761600"/>
        <c:scaling>
          <c:orientation val="minMax"/>
          <c:max val="57404.132553606294"/>
          <c:min val="0"/>
        </c:scaling>
        <c:delete val="1"/>
        <c:axPos val="l"/>
        <c:numFmt formatCode="General" sourceLinked="1"/>
        <c:majorTickMark val="out"/>
        <c:minorTickMark val="none"/>
        <c:tickLblPos val="nextTo"/>
        <c:crossAx val="124760064"/>
        <c:crosses val="min"/>
        <c:crossBetween val="between"/>
      </c:val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8813314037626625E-2"/>
          <c:y val="0.12037037037037036"/>
          <c:w val="0.9623733719247467"/>
          <c:h val="0.75925925925925919"/>
        </c:manualLayout>
      </c:layout>
      <c:barChart>
        <c:barDir val="bar"/>
        <c:grouping val="stacked"/>
        <c:varyColors val="0"/>
        <c:ser>
          <c:idx val="0"/>
          <c:order val="0"/>
          <c:spPr>
            <a:solidFill>
              <a:srgbClr val="C00000"/>
            </a:solidFill>
            <a:ln w="9525" algn="ctr">
              <a:solidFill>
                <a:schemeClr val="tx1"/>
              </a:solidFill>
              <a:prstDash val="solid"/>
            </a:ln>
          </c:spPr>
          <c:invertIfNegative val="0"/>
          <c:dLbls>
            <c:dLbl>
              <c:idx val="0"/>
              <c:layout>
                <c:manualLayout>
                  <c:x val="0"/>
                  <c:y val="0"/>
                </c:manualLayout>
              </c:layout>
              <c:numFmt formatCode="#,##0&quot;%&quot;;&quot;-&quot;#,##0&quot;%&quot;" sourceLinked="0"/>
              <c:spPr>
                <a:noFill/>
                <a:ln>
                  <a:noFill/>
                </a:ln>
              </c:spPr>
              <c:txPr>
                <a:bodyPr wrap="none"/>
                <a:lstStyle/>
                <a:p>
                  <a:pPr>
                    <a:defRPr sz="800">
                      <a:solidFill>
                        <a:schemeClr val="bg1"/>
                      </a:solidFill>
                      <a:latin typeface="+mj-lt"/>
                      <a:ea typeface="+mj-ea"/>
                      <a:cs typeface="+mj-cs"/>
                      <a:sym typeface="+mj-lt"/>
                    </a:defRPr>
                  </a:pPr>
                  <a:endParaRPr lang="tr-TR"/>
                </a:p>
              </c:txPr>
              <c:dLblPos val="ctr"/>
              <c:showLegendKey val="0"/>
              <c:showVal val="1"/>
              <c:showCatName val="0"/>
              <c:showSerName val="0"/>
              <c:showPercent val="0"/>
              <c:showBubbleSize val="0"/>
            </c:dLbl>
            <c:showLegendKey val="0"/>
            <c:showVal val="0"/>
            <c:showCatName val="0"/>
            <c:showSerName val="0"/>
            <c:showPercent val="0"/>
            <c:showBubbleSize val="0"/>
          </c:dLbls>
          <c:val>
            <c:numRef>
              <c:f>Sheet1!$A$1</c:f>
              <c:numCache>
                <c:formatCode>General</c:formatCode>
                <c:ptCount val="1"/>
                <c:pt idx="0">
                  <c:v>18.681839108467102</c:v>
                </c:pt>
              </c:numCache>
            </c:numRef>
          </c:val>
        </c:ser>
        <c:ser>
          <c:idx val="1"/>
          <c:order val="1"/>
          <c:spPr>
            <a:solidFill>
              <a:srgbClr val="364D6E"/>
            </a:solidFill>
            <a:ln w="9525" algn="ctr">
              <a:solidFill>
                <a:schemeClr val="tx1"/>
              </a:solidFill>
              <a:prstDash val="solid"/>
            </a:ln>
          </c:spPr>
          <c:invertIfNegative val="0"/>
          <c:dLbls>
            <c:dLbl>
              <c:idx val="0"/>
              <c:layout>
                <c:manualLayout>
                  <c:x val="0"/>
                  <c:y val="0"/>
                </c:manualLayout>
              </c:layout>
              <c:numFmt formatCode="#,##0&quot;%&quot;;&quot;-&quot;#,##0&quot;%&quot;" sourceLinked="0"/>
              <c:spPr>
                <a:noFill/>
                <a:ln>
                  <a:noFill/>
                </a:ln>
              </c:spPr>
              <c:txPr>
                <a:bodyPr wrap="none"/>
                <a:lstStyle/>
                <a:p>
                  <a:pPr>
                    <a:defRPr sz="800">
                      <a:solidFill>
                        <a:schemeClr val="bg1"/>
                      </a:solidFill>
                      <a:latin typeface="+mj-lt"/>
                      <a:ea typeface="+mj-ea"/>
                      <a:cs typeface="+mj-cs"/>
                      <a:sym typeface="+mj-lt"/>
                    </a:defRPr>
                  </a:pPr>
                  <a:endParaRPr lang="tr-TR"/>
                </a:p>
              </c:txPr>
              <c:dLblPos val="ctr"/>
              <c:showLegendKey val="0"/>
              <c:showVal val="1"/>
              <c:showCatName val="0"/>
              <c:showSerName val="0"/>
              <c:showPercent val="0"/>
              <c:showBubbleSize val="0"/>
            </c:dLbl>
            <c:showLegendKey val="0"/>
            <c:showVal val="0"/>
            <c:showCatName val="0"/>
            <c:showSerName val="0"/>
            <c:showPercent val="0"/>
            <c:showBubbleSize val="0"/>
          </c:dLbls>
          <c:val>
            <c:numRef>
              <c:f>Sheet1!$A$2</c:f>
              <c:numCache>
                <c:formatCode>General</c:formatCode>
                <c:ptCount val="1"/>
                <c:pt idx="0">
                  <c:v>11.015674471855164</c:v>
                </c:pt>
              </c:numCache>
            </c:numRef>
          </c:val>
        </c:ser>
        <c:ser>
          <c:idx val="2"/>
          <c:order val="2"/>
          <c:spPr>
            <a:solidFill>
              <a:srgbClr val="9DB1CF"/>
            </a:solidFill>
            <a:ln w="9525" algn="ctr">
              <a:solidFill>
                <a:schemeClr val="tx1"/>
              </a:solidFill>
              <a:prstDash val="solid"/>
            </a:ln>
          </c:spPr>
          <c:invertIfNegative val="0"/>
          <c:dLbls>
            <c:dLbl>
              <c:idx val="0"/>
              <c:layout>
                <c:manualLayout>
                  <c:x val="0"/>
                  <c:y val="0"/>
                </c:manualLayout>
              </c:layout>
              <c:numFmt formatCode="#,##0&quot;%&quot;;&quot;-&quot;#,##0&quot;%&quot;" sourceLinked="0"/>
              <c:spPr>
                <a:noFill/>
                <a:ln>
                  <a:noFill/>
                </a:ln>
              </c:spPr>
              <c:txPr>
                <a:bodyPr wrap="none"/>
                <a:lstStyle/>
                <a:p>
                  <a:pPr>
                    <a:defRPr sz="800">
                      <a:solidFill>
                        <a:schemeClr val="tx1"/>
                      </a:solidFill>
                      <a:latin typeface="+mj-lt"/>
                      <a:ea typeface="+mj-ea"/>
                      <a:cs typeface="+mj-cs"/>
                      <a:sym typeface="+mj-lt"/>
                    </a:defRPr>
                  </a:pPr>
                  <a:endParaRPr lang="tr-TR"/>
                </a:p>
              </c:txPr>
              <c:dLblPos val="ctr"/>
              <c:showLegendKey val="0"/>
              <c:showVal val="1"/>
              <c:showCatName val="0"/>
              <c:showSerName val="0"/>
              <c:showPercent val="0"/>
              <c:showBubbleSize val="0"/>
            </c:dLbl>
            <c:showLegendKey val="0"/>
            <c:showVal val="0"/>
            <c:showCatName val="0"/>
            <c:showSerName val="0"/>
            <c:showPercent val="0"/>
            <c:showBubbleSize val="0"/>
          </c:dLbls>
          <c:val>
            <c:numRef>
              <c:f>Sheet1!$A$3</c:f>
              <c:numCache>
                <c:formatCode>General</c:formatCode>
                <c:ptCount val="1"/>
                <c:pt idx="0">
                  <c:v>9.7508065402507782</c:v>
                </c:pt>
              </c:numCache>
            </c:numRef>
          </c:val>
        </c:ser>
        <c:ser>
          <c:idx val="3"/>
          <c:order val="3"/>
          <c:spPr>
            <a:solidFill>
              <a:srgbClr val="C0C0C0"/>
            </a:solidFill>
            <a:ln w="9525" algn="ctr">
              <a:solidFill>
                <a:schemeClr val="tx1"/>
              </a:solidFill>
              <a:prstDash val="solid"/>
            </a:ln>
          </c:spPr>
          <c:invertIfNegative val="0"/>
          <c:dLbls>
            <c:dLbl>
              <c:idx val="0"/>
              <c:layout>
                <c:manualLayout>
                  <c:x val="0"/>
                  <c:y val="0"/>
                </c:manualLayout>
              </c:layout>
              <c:numFmt formatCode="#,##0&quot;%&quot;;&quot;-&quot;#,##0&quot;%&quot;" sourceLinked="0"/>
              <c:spPr>
                <a:noFill/>
                <a:ln>
                  <a:noFill/>
                </a:ln>
              </c:spPr>
              <c:txPr>
                <a:bodyPr wrap="none"/>
                <a:lstStyle/>
                <a:p>
                  <a:pPr>
                    <a:defRPr sz="800">
                      <a:solidFill>
                        <a:schemeClr val="tx1"/>
                      </a:solidFill>
                      <a:latin typeface="+mj-lt"/>
                      <a:ea typeface="+mj-ea"/>
                      <a:cs typeface="+mj-cs"/>
                      <a:sym typeface="+mj-lt"/>
                    </a:defRPr>
                  </a:pPr>
                  <a:endParaRPr lang="tr-TR"/>
                </a:p>
              </c:txPr>
              <c:dLblPos val="ctr"/>
              <c:showLegendKey val="0"/>
              <c:showVal val="1"/>
              <c:showCatName val="0"/>
              <c:showSerName val="0"/>
              <c:showPercent val="0"/>
              <c:showBubbleSize val="0"/>
            </c:dLbl>
            <c:showLegendKey val="0"/>
            <c:showVal val="0"/>
            <c:showCatName val="0"/>
            <c:showSerName val="0"/>
            <c:showPercent val="0"/>
            <c:showBubbleSize val="0"/>
          </c:dLbls>
          <c:val>
            <c:numRef>
              <c:f>Sheet1!$A$4</c:f>
              <c:numCache>
                <c:formatCode>General</c:formatCode>
                <c:ptCount val="1"/>
                <c:pt idx="0">
                  <c:v>60.551679879426956</c:v>
                </c:pt>
              </c:numCache>
            </c:numRef>
          </c:val>
        </c:ser>
        <c:dLbls>
          <c:showLegendKey val="0"/>
          <c:showVal val="0"/>
          <c:showCatName val="0"/>
          <c:showSerName val="0"/>
          <c:showPercent val="0"/>
          <c:showBubbleSize val="0"/>
        </c:dLbls>
        <c:gapWidth val="80"/>
        <c:overlap val="100"/>
        <c:axId val="132338432"/>
        <c:axId val="132339968"/>
      </c:barChart>
      <c:catAx>
        <c:axId val="132338432"/>
        <c:scaling>
          <c:orientation val="maxMin"/>
        </c:scaling>
        <c:delete val="0"/>
        <c:axPos val="l"/>
        <c:majorGridlines>
          <c:spPr>
            <a:ln>
              <a:noFill/>
            </a:ln>
          </c:spPr>
        </c:majorGridlines>
        <c:majorTickMark val="out"/>
        <c:minorTickMark val="none"/>
        <c:tickLblPos val="none"/>
        <c:spPr>
          <a:ln w="9525" algn="ctr">
            <a:solidFill>
              <a:schemeClr val="bg1"/>
            </a:solidFill>
            <a:prstDash val="solid"/>
          </a:ln>
        </c:spPr>
        <c:txPr>
          <a:bodyPr wrap="none"/>
          <a:lstStyle/>
          <a:p>
            <a:pPr>
              <a:defRPr sz="800">
                <a:solidFill>
                  <a:schemeClr val="tx1"/>
                </a:solidFill>
                <a:latin typeface="+mj-lt"/>
                <a:ea typeface="+mj-ea"/>
                <a:cs typeface="+mj-cs"/>
                <a:sym typeface="+mj-lt"/>
              </a:defRPr>
            </a:pPr>
            <a:endParaRPr lang="tr-TR"/>
          </a:p>
        </c:txPr>
        <c:crossAx val="132339968"/>
        <c:crosses val="min"/>
        <c:auto val="0"/>
        <c:lblAlgn val="ctr"/>
        <c:lblOffset val="100"/>
        <c:noMultiLvlLbl val="0"/>
      </c:catAx>
      <c:valAx>
        <c:axId val="132339968"/>
        <c:scaling>
          <c:orientation val="minMax"/>
          <c:max val="100"/>
          <c:min val="0"/>
        </c:scaling>
        <c:delete val="1"/>
        <c:axPos val="t"/>
        <c:numFmt formatCode="General" sourceLinked="1"/>
        <c:majorTickMark val="out"/>
        <c:minorTickMark val="none"/>
        <c:tickLblPos val="nextTo"/>
        <c:crossAx val="132338432"/>
        <c:crosses val="min"/>
        <c:crossBetween val="between"/>
      </c:valAx>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8813314037626625E-2"/>
          <c:y val="0.10766045548654245"/>
          <c:w val="0.9623733719247467"/>
          <c:h val="0.78467908902691519"/>
        </c:manualLayout>
      </c:layout>
      <c:barChart>
        <c:barDir val="bar"/>
        <c:grouping val="stacked"/>
        <c:varyColors val="0"/>
        <c:ser>
          <c:idx val="0"/>
          <c:order val="0"/>
          <c:spPr>
            <a:solidFill>
              <a:srgbClr val="C00000"/>
            </a:solidFill>
            <a:ln w="9525" algn="ctr">
              <a:solidFill>
                <a:schemeClr val="tx1"/>
              </a:solidFill>
              <a:prstDash val="solid"/>
            </a:ln>
          </c:spPr>
          <c:invertIfNegative val="0"/>
          <c:dLbls>
            <c:dLbl>
              <c:idx val="0"/>
              <c:layout>
                <c:manualLayout>
                  <c:x val="0"/>
                  <c:y val="0"/>
                </c:manualLayout>
              </c:layout>
              <c:numFmt formatCode="#,##0&quot;%&quot;;&quot;-&quot;#,##0&quot;%&quot;" sourceLinked="0"/>
              <c:spPr>
                <a:noFill/>
                <a:ln>
                  <a:noFill/>
                </a:ln>
              </c:spPr>
              <c:txPr>
                <a:bodyPr wrap="none"/>
                <a:lstStyle/>
                <a:p>
                  <a:pPr>
                    <a:defRPr sz="800">
                      <a:solidFill>
                        <a:schemeClr val="bg1"/>
                      </a:solidFill>
                      <a:latin typeface="+mj-lt"/>
                      <a:ea typeface="+mj-ea"/>
                      <a:cs typeface="+mj-cs"/>
                      <a:sym typeface="+mj-lt"/>
                    </a:defRPr>
                  </a:pPr>
                  <a:endParaRPr lang="tr-TR"/>
                </a:p>
              </c:txPr>
              <c:dLblPos val="ctr"/>
              <c:showLegendKey val="0"/>
              <c:showVal val="1"/>
              <c:showCatName val="0"/>
              <c:showSerName val="0"/>
              <c:showPercent val="0"/>
              <c:showBubbleSize val="0"/>
            </c:dLbl>
            <c:showLegendKey val="0"/>
            <c:showVal val="0"/>
            <c:showCatName val="0"/>
            <c:showSerName val="0"/>
            <c:showPercent val="0"/>
            <c:showBubbleSize val="0"/>
          </c:dLbls>
          <c:val>
            <c:numRef>
              <c:f>Sheet1!$A$1</c:f>
              <c:numCache>
                <c:formatCode>General</c:formatCode>
                <c:ptCount val="1"/>
                <c:pt idx="0">
                  <c:v>34.60250198841095</c:v>
                </c:pt>
              </c:numCache>
            </c:numRef>
          </c:val>
        </c:ser>
        <c:ser>
          <c:idx val="1"/>
          <c:order val="1"/>
          <c:spPr>
            <a:solidFill>
              <a:srgbClr val="364D6E"/>
            </a:solidFill>
            <a:ln w="9525" algn="ctr">
              <a:solidFill>
                <a:schemeClr val="tx1"/>
              </a:solidFill>
              <a:prstDash val="solid"/>
            </a:ln>
          </c:spPr>
          <c:invertIfNegative val="0"/>
          <c:dLbls>
            <c:dLbl>
              <c:idx val="0"/>
              <c:layout>
                <c:manualLayout>
                  <c:x val="0"/>
                  <c:y val="0"/>
                </c:manualLayout>
              </c:layout>
              <c:numFmt formatCode="#,##0&quot;%&quot;;&quot;-&quot;#,##0&quot;%&quot;" sourceLinked="0"/>
              <c:spPr>
                <a:noFill/>
                <a:ln>
                  <a:noFill/>
                </a:ln>
              </c:spPr>
              <c:txPr>
                <a:bodyPr wrap="none"/>
                <a:lstStyle/>
                <a:p>
                  <a:pPr>
                    <a:defRPr sz="800">
                      <a:solidFill>
                        <a:schemeClr val="bg1"/>
                      </a:solidFill>
                      <a:latin typeface="+mj-lt"/>
                      <a:ea typeface="+mj-ea"/>
                      <a:cs typeface="+mj-cs"/>
                      <a:sym typeface="+mj-lt"/>
                    </a:defRPr>
                  </a:pPr>
                  <a:endParaRPr lang="tr-TR"/>
                </a:p>
              </c:txPr>
              <c:dLblPos val="ctr"/>
              <c:showLegendKey val="0"/>
              <c:showVal val="1"/>
              <c:showCatName val="0"/>
              <c:showSerName val="0"/>
              <c:showPercent val="0"/>
              <c:showBubbleSize val="0"/>
            </c:dLbl>
            <c:showLegendKey val="0"/>
            <c:showVal val="0"/>
            <c:showCatName val="0"/>
            <c:showSerName val="0"/>
            <c:showPercent val="0"/>
            <c:showBubbleSize val="0"/>
          </c:dLbls>
          <c:val>
            <c:numRef>
              <c:f>Sheet1!$A$2</c:f>
              <c:numCache>
                <c:formatCode>General</c:formatCode>
                <c:ptCount val="1"/>
                <c:pt idx="0">
                  <c:v>20.880782604217529</c:v>
                </c:pt>
              </c:numCache>
            </c:numRef>
          </c:val>
        </c:ser>
        <c:ser>
          <c:idx val="2"/>
          <c:order val="2"/>
          <c:spPr>
            <a:solidFill>
              <a:srgbClr val="9DB1CF"/>
            </a:solidFill>
            <a:ln w="9525" algn="ctr">
              <a:solidFill>
                <a:schemeClr val="tx1"/>
              </a:solidFill>
              <a:prstDash val="solid"/>
            </a:ln>
          </c:spPr>
          <c:invertIfNegative val="0"/>
          <c:dLbls>
            <c:dLbl>
              <c:idx val="0"/>
              <c:layout>
                <c:manualLayout>
                  <c:x val="0"/>
                  <c:y val="0"/>
                </c:manualLayout>
              </c:layout>
              <c:numFmt formatCode="#,##0&quot;%&quot;;&quot;-&quot;#,##0&quot;%&quot;" sourceLinked="0"/>
              <c:spPr>
                <a:noFill/>
                <a:ln>
                  <a:noFill/>
                </a:ln>
              </c:spPr>
              <c:txPr>
                <a:bodyPr wrap="none"/>
                <a:lstStyle/>
                <a:p>
                  <a:pPr>
                    <a:defRPr sz="800">
                      <a:solidFill>
                        <a:schemeClr val="tx1"/>
                      </a:solidFill>
                      <a:latin typeface="+mn-lt"/>
                      <a:ea typeface="+mj-ea"/>
                      <a:cs typeface="+mn-cs"/>
                      <a:sym typeface="+mn-lt"/>
                    </a:defRPr>
                  </a:pPr>
                  <a:endParaRPr lang="tr-TR"/>
                </a:p>
              </c:txPr>
              <c:dLblPos val="ctr"/>
              <c:showLegendKey val="0"/>
              <c:showVal val="1"/>
              <c:showCatName val="0"/>
              <c:showSerName val="0"/>
              <c:showPercent val="0"/>
              <c:showBubbleSize val="0"/>
            </c:dLbl>
            <c:showLegendKey val="0"/>
            <c:showVal val="0"/>
            <c:showCatName val="0"/>
            <c:showSerName val="0"/>
            <c:showPercent val="0"/>
            <c:showBubbleSize val="0"/>
          </c:dLbls>
          <c:val>
            <c:numRef>
              <c:f>Sheet1!$A$3</c:f>
              <c:numCache>
                <c:formatCode>General</c:formatCode>
                <c:ptCount val="1"/>
                <c:pt idx="0">
                  <c:v>8.6440205574035645</c:v>
                </c:pt>
              </c:numCache>
            </c:numRef>
          </c:val>
        </c:ser>
        <c:ser>
          <c:idx val="3"/>
          <c:order val="3"/>
          <c:spPr>
            <a:solidFill>
              <a:srgbClr val="C0C0C0"/>
            </a:solidFill>
            <a:ln w="9525" algn="ctr">
              <a:solidFill>
                <a:schemeClr val="tx1"/>
              </a:solidFill>
              <a:prstDash val="solid"/>
            </a:ln>
          </c:spPr>
          <c:invertIfNegative val="0"/>
          <c:dLbls>
            <c:dLbl>
              <c:idx val="0"/>
              <c:layout>
                <c:manualLayout>
                  <c:x val="0"/>
                  <c:y val="0"/>
                </c:manualLayout>
              </c:layout>
              <c:numFmt formatCode="#,##0&quot;%&quot;;&quot;-&quot;#,##0&quot;%&quot;" sourceLinked="0"/>
              <c:spPr>
                <a:noFill/>
                <a:ln>
                  <a:noFill/>
                </a:ln>
              </c:spPr>
              <c:txPr>
                <a:bodyPr wrap="none"/>
                <a:lstStyle/>
                <a:p>
                  <a:pPr>
                    <a:defRPr sz="800">
                      <a:solidFill>
                        <a:schemeClr val="tx1"/>
                      </a:solidFill>
                      <a:latin typeface="+mj-lt"/>
                      <a:ea typeface="+mj-ea"/>
                      <a:cs typeface="+mj-cs"/>
                      <a:sym typeface="+mj-lt"/>
                    </a:defRPr>
                  </a:pPr>
                  <a:endParaRPr lang="tr-TR"/>
                </a:p>
              </c:txPr>
              <c:dLblPos val="ctr"/>
              <c:showLegendKey val="0"/>
              <c:showVal val="1"/>
              <c:showCatName val="0"/>
              <c:showSerName val="0"/>
              <c:showPercent val="0"/>
              <c:showBubbleSize val="0"/>
            </c:dLbl>
            <c:showLegendKey val="0"/>
            <c:showVal val="0"/>
            <c:showCatName val="0"/>
            <c:showSerName val="0"/>
            <c:showPercent val="0"/>
            <c:showBubbleSize val="0"/>
          </c:dLbls>
          <c:val>
            <c:numRef>
              <c:f>Sheet1!$A$4</c:f>
              <c:numCache>
                <c:formatCode>General</c:formatCode>
                <c:ptCount val="1"/>
                <c:pt idx="0">
                  <c:v>35.872694849967957</c:v>
                </c:pt>
              </c:numCache>
            </c:numRef>
          </c:val>
        </c:ser>
        <c:dLbls>
          <c:showLegendKey val="0"/>
          <c:showVal val="0"/>
          <c:showCatName val="0"/>
          <c:showSerName val="0"/>
          <c:showPercent val="0"/>
          <c:showBubbleSize val="0"/>
        </c:dLbls>
        <c:gapWidth val="80"/>
        <c:overlap val="100"/>
        <c:axId val="132423680"/>
        <c:axId val="132425216"/>
      </c:barChart>
      <c:catAx>
        <c:axId val="132423680"/>
        <c:scaling>
          <c:orientation val="maxMin"/>
        </c:scaling>
        <c:delete val="0"/>
        <c:axPos val="l"/>
        <c:majorGridlines>
          <c:spPr>
            <a:ln>
              <a:noFill/>
            </a:ln>
          </c:spPr>
        </c:majorGridlines>
        <c:majorTickMark val="out"/>
        <c:minorTickMark val="none"/>
        <c:tickLblPos val="none"/>
        <c:spPr>
          <a:ln w="9525" algn="ctr">
            <a:solidFill>
              <a:schemeClr val="bg1"/>
            </a:solidFill>
            <a:prstDash val="solid"/>
          </a:ln>
        </c:spPr>
        <c:txPr>
          <a:bodyPr wrap="none"/>
          <a:lstStyle/>
          <a:p>
            <a:pPr>
              <a:defRPr sz="800">
                <a:solidFill>
                  <a:schemeClr val="tx1"/>
                </a:solidFill>
                <a:latin typeface="+mj-lt"/>
                <a:ea typeface="+mj-ea"/>
                <a:cs typeface="+mj-cs"/>
                <a:sym typeface="+mj-lt"/>
              </a:defRPr>
            </a:pPr>
            <a:endParaRPr lang="tr-TR"/>
          </a:p>
        </c:txPr>
        <c:crossAx val="132425216"/>
        <c:crosses val="min"/>
        <c:auto val="0"/>
        <c:lblAlgn val="ctr"/>
        <c:lblOffset val="100"/>
        <c:noMultiLvlLbl val="0"/>
      </c:catAx>
      <c:valAx>
        <c:axId val="132425216"/>
        <c:scaling>
          <c:orientation val="minMax"/>
          <c:max val="100"/>
          <c:min val="0"/>
        </c:scaling>
        <c:delete val="1"/>
        <c:axPos val="t"/>
        <c:numFmt formatCode="General" sourceLinked="1"/>
        <c:majorTickMark val="out"/>
        <c:minorTickMark val="none"/>
        <c:tickLblPos val="nextTo"/>
        <c:crossAx val="132423680"/>
        <c:crosses val="min"/>
        <c:crossBetween val="between"/>
      </c:valAx>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8813314037626625E-2"/>
          <c:y val="0.10766045548654245"/>
          <c:w val="0.9623733719247467"/>
          <c:h val="0.78467908902691519"/>
        </c:manualLayout>
      </c:layout>
      <c:barChart>
        <c:barDir val="bar"/>
        <c:grouping val="stacked"/>
        <c:varyColors val="0"/>
        <c:ser>
          <c:idx val="0"/>
          <c:order val="0"/>
          <c:spPr>
            <a:solidFill>
              <a:srgbClr val="C00000"/>
            </a:solidFill>
            <a:ln w="9525" algn="ctr">
              <a:solidFill>
                <a:schemeClr val="tx1"/>
              </a:solidFill>
              <a:prstDash val="solid"/>
            </a:ln>
          </c:spPr>
          <c:invertIfNegative val="0"/>
          <c:dLbls>
            <c:dLbl>
              <c:idx val="0"/>
              <c:layout>
                <c:manualLayout>
                  <c:x val="0"/>
                  <c:y val="0"/>
                </c:manualLayout>
              </c:layout>
              <c:numFmt formatCode="#,##0&quot;%&quot;;&quot;-&quot;#,##0&quot;%&quot;" sourceLinked="0"/>
              <c:spPr>
                <a:noFill/>
                <a:ln>
                  <a:noFill/>
                </a:ln>
              </c:spPr>
              <c:txPr>
                <a:bodyPr wrap="none"/>
                <a:lstStyle/>
                <a:p>
                  <a:pPr>
                    <a:defRPr sz="800">
                      <a:solidFill>
                        <a:schemeClr val="bg1"/>
                      </a:solidFill>
                      <a:latin typeface="+mj-lt"/>
                      <a:ea typeface="+mj-ea"/>
                      <a:cs typeface="+mj-cs"/>
                      <a:sym typeface="+mj-lt"/>
                    </a:defRPr>
                  </a:pPr>
                  <a:endParaRPr lang="tr-TR"/>
                </a:p>
              </c:txPr>
              <c:dLblPos val="ctr"/>
              <c:showLegendKey val="0"/>
              <c:showVal val="1"/>
              <c:showCatName val="0"/>
              <c:showSerName val="0"/>
              <c:showPercent val="0"/>
              <c:showBubbleSize val="0"/>
            </c:dLbl>
            <c:showLegendKey val="0"/>
            <c:showVal val="0"/>
            <c:showCatName val="0"/>
            <c:showSerName val="0"/>
            <c:showPercent val="0"/>
            <c:showBubbleSize val="0"/>
          </c:dLbls>
          <c:val>
            <c:numRef>
              <c:f>Sheet1!$A$1</c:f>
              <c:numCache>
                <c:formatCode>General</c:formatCode>
                <c:ptCount val="1"/>
                <c:pt idx="0">
                  <c:v>25.977230072021484</c:v>
                </c:pt>
              </c:numCache>
            </c:numRef>
          </c:val>
        </c:ser>
        <c:ser>
          <c:idx val="1"/>
          <c:order val="1"/>
          <c:spPr>
            <a:solidFill>
              <a:srgbClr val="364D6E"/>
            </a:solidFill>
            <a:ln w="9525" algn="ctr">
              <a:solidFill>
                <a:schemeClr val="tx1"/>
              </a:solidFill>
              <a:prstDash val="solid"/>
            </a:ln>
          </c:spPr>
          <c:invertIfNegative val="0"/>
          <c:dLbls>
            <c:dLbl>
              <c:idx val="0"/>
              <c:layout>
                <c:manualLayout>
                  <c:x val="0"/>
                  <c:y val="0"/>
                </c:manualLayout>
              </c:layout>
              <c:numFmt formatCode="#,##0&quot;%&quot;;&quot;-&quot;#,##0&quot;%&quot;" sourceLinked="0"/>
              <c:spPr>
                <a:noFill/>
                <a:ln>
                  <a:noFill/>
                </a:ln>
              </c:spPr>
              <c:txPr>
                <a:bodyPr wrap="none"/>
                <a:lstStyle/>
                <a:p>
                  <a:pPr>
                    <a:defRPr sz="800">
                      <a:solidFill>
                        <a:schemeClr val="bg1"/>
                      </a:solidFill>
                      <a:latin typeface="+mj-lt"/>
                      <a:ea typeface="+mj-ea"/>
                      <a:cs typeface="+mj-cs"/>
                      <a:sym typeface="+mj-lt"/>
                    </a:defRPr>
                  </a:pPr>
                  <a:endParaRPr lang="tr-TR"/>
                </a:p>
              </c:txPr>
              <c:dLblPos val="ctr"/>
              <c:showLegendKey val="0"/>
              <c:showVal val="1"/>
              <c:showCatName val="0"/>
              <c:showSerName val="0"/>
              <c:showPercent val="0"/>
              <c:showBubbleSize val="0"/>
            </c:dLbl>
            <c:showLegendKey val="0"/>
            <c:showVal val="0"/>
            <c:showCatName val="0"/>
            <c:showSerName val="0"/>
            <c:showPercent val="0"/>
            <c:showBubbleSize val="0"/>
          </c:dLbls>
          <c:val>
            <c:numRef>
              <c:f>Sheet1!$A$2</c:f>
              <c:numCache>
                <c:formatCode>General</c:formatCode>
                <c:ptCount val="1"/>
                <c:pt idx="0">
                  <c:v>18.852025270462036</c:v>
                </c:pt>
              </c:numCache>
            </c:numRef>
          </c:val>
        </c:ser>
        <c:ser>
          <c:idx val="2"/>
          <c:order val="2"/>
          <c:spPr>
            <a:solidFill>
              <a:srgbClr val="9DB1CF"/>
            </a:solidFill>
            <a:ln w="9525" algn="ctr">
              <a:solidFill>
                <a:schemeClr val="tx1"/>
              </a:solidFill>
              <a:prstDash val="solid"/>
            </a:ln>
          </c:spPr>
          <c:invertIfNegative val="0"/>
          <c:dLbls>
            <c:dLbl>
              <c:idx val="0"/>
              <c:layout>
                <c:manualLayout>
                  <c:x val="0"/>
                  <c:y val="0"/>
                </c:manualLayout>
              </c:layout>
              <c:numFmt formatCode="#,##0&quot;%&quot;;&quot;-&quot;#,##0&quot;%&quot;" sourceLinked="0"/>
              <c:spPr>
                <a:noFill/>
                <a:ln>
                  <a:noFill/>
                </a:ln>
              </c:spPr>
              <c:txPr>
                <a:bodyPr wrap="none"/>
                <a:lstStyle/>
                <a:p>
                  <a:pPr>
                    <a:defRPr sz="800">
                      <a:solidFill>
                        <a:schemeClr val="tx1"/>
                      </a:solidFill>
                      <a:latin typeface="+mj-lt"/>
                      <a:ea typeface="+mj-ea"/>
                      <a:cs typeface="+mj-cs"/>
                      <a:sym typeface="+mj-lt"/>
                    </a:defRPr>
                  </a:pPr>
                  <a:endParaRPr lang="tr-TR"/>
                </a:p>
              </c:txPr>
              <c:dLblPos val="ctr"/>
              <c:showLegendKey val="0"/>
              <c:showVal val="1"/>
              <c:showCatName val="0"/>
              <c:showSerName val="0"/>
              <c:showPercent val="0"/>
              <c:showBubbleSize val="0"/>
            </c:dLbl>
            <c:showLegendKey val="0"/>
            <c:showVal val="0"/>
            <c:showCatName val="0"/>
            <c:showSerName val="0"/>
            <c:showPercent val="0"/>
            <c:showBubbleSize val="0"/>
          </c:dLbls>
          <c:val>
            <c:numRef>
              <c:f>Sheet1!$A$3</c:f>
              <c:numCache>
                <c:formatCode>General</c:formatCode>
                <c:ptCount val="1"/>
                <c:pt idx="0">
                  <c:v>15.193049609661102</c:v>
                </c:pt>
              </c:numCache>
            </c:numRef>
          </c:val>
        </c:ser>
        <c:ser>
          <c:idx val="3"/>
          <c:order val="3"/>
          <c:spPr>
            <a:solidFill>
              <a:srgbClr val="C0C0C0"/>
            </a:solidFill>
            <a:ln w="9525" algn="ctr">
              <a:solidFill>
                <a:schemeClr val="tx1"/>
              </a:solidFill>
              <a:prstDash val="solid"/>
            </a:ln>
          </c:spPr>
          <c:invertIfNegative val="0"/>
          <c:dLbls>
            <c:dLbl>
              <c:idx val="0"/>
              <c:layout>
                <c:manualLayout>
                  <c:x val="0"/>
                  <c:y val="0"/>
                </c:manualLayout>
              </c:layout>
              <c:numFmt formatCode="#,##0&quot;%&quot;;&quot;-&quot;#,##0&quot;%&quot;" sourceLinked="0"/>
              <c:spPr>
                <a:noFill/>
                <a:ln>
                  <a:noFill/>
                </a:ln>
              </c:spPr>
              <c:txPr>
                <a:bodyPr wrap="none"/>
                <a:lstStyle/>
                <a:p>
                  <a:pPr>
                    <a:defRPr sz="800">
                      <a:solidFill>
                        <a:schemeClr val="tx1"/>
                      </a:solidFill>
                      <a:latin typeface="+mj-lt"/>
                      <a:ea typeface="+mj-ea"/>
                      <a:cs typeface="+mj-cs"/>
                      <a:sym typeface="+mj-lt"/>
                    </a:defRPr>
                  </a:pPr>
                  <a:endParaRPr lang="tr-TR"/>
                </a:p>
              </c:txPr>
              <c:dLblPos val="ctr"/>
              <c:showLegendKey val="0"/>
              <c:showVal val="1"/>
              <c:showCatName val="0"/>
              <c:showSerName val="0"/>
              <c:showPercent val="0"/>
              <c:showBubbleSize val="0"/>
            </c:dLbl>
            <c:showLegendKey val="0"/>
            <c:showVal val="0"/>
            <c:showCatName val="0"/>
            <c:showSerName val="0"/>
            <c:showPercent val="0"/>
            <c:showBubbleSize val="0"/>
          </c:dLbls>
          <c:val>
            <c:numRef>
              <c:f>Sheet1!$A$4</c:f>
              <c:numCache>
                <c:formatCode>General</c:formatCode>
                <c:ptCount val="1"/>
                <c:pt idx="0">
                  <c:v>39.977695047855377</c:v>
                </c:pt>
              </c:numCache>
            </c:numRef>
          </c:val>
        </c:ser>
        <c:dLbls>
          <c:showLegendKey val="0"/>
          <c:showVal val="0"/>
          <c:showCatName val="0"/>
          <c:showSerName val="0"/>
          <c:showPercent val="0"/>
          <c:showBubbleSize val="0"/>
        </c:dLbls>
        <c:gapWidth val="80"/>
        <c:overlap val="100"/>
        <c:axId val="131992192"/>
        <c:axId val="132002176"/>
      </c:barChart>
      <c:catAx>
        <c:axId val="131992192"/>
        <c:scaling>
          <c:orientation val="maxMin"/>
        </c:scaling>
        <c:delete val="0"/>
        <c:axPos val="l"/>
        <c:majorGridlines>
          <c:spPr>
            <a:ln>
              <a:noFill/>
            </a:ln>
          </c:spPr>
        </c:majorGridlines>
        <c:majorTickMark val="out"/>
        <c:minorTickMark val="none"/>
        <c:tickLblPos val="none"/>
        <c:spPr>
          <a:ln w="9525" algn="ctr">
            <a:solidFill>
              <a:schemeClr val="bg1"/>
            </a:solidFill>
            <a:prstDash val="solid"/>
          </a:ln>
        </c:spPr>
        <c:txPr>
          <a:bodyPr wrap="none"/>
          <a:lstStyle/>
          <a:p>
            <a:pPr>
              <a:defRPr sz="800">
                <a:solidFill>
                  <a:schemeClr val="tx1"/>
                </a:solidFill>
                <a:latin typeface="+mj-lt"/>
                <a:ea typeface="+mj-ea"/>
                <a:cs typeface="+mj-cs"/>
                <a:sym typeface="+mj-lt"/>
              </a:defRPr>
            </a:pPr>
            <a:endParaRPr lang="tr-TR"/>
          </a:p>
        </c:txPr>
        <c:crossAx val="132002176"/>
        <c:crosses val="min"/>
        <c:auto val="0"/>
        <c:lblAlgn val="ctr"/>
        <c:lblOffset val="100"/>
        <c:noMultiLvlLbl val="0"/>
      </c:catAx>
      <c:valAx>
        <c:axId val="132002176"/>
        <c:scaling>
          <c:orientation val="minMax"/>
          <c:max val="100"/>
          <c:min val="0"/>
        </c:scaling>
        <c:delete val="1"/>
        <c:axPos val="t"/>
        <c:numFmt formatCode="General" sourceLinked="1"/>
        <c:majorTickMark val="out"/>
        <c:minorTickMark val="none"/>
        <c:tickLblPos val="nextTo"/>
        <c:crossAx val="131992192"/>
        <c:crosses val="min"/>
        <c:crossBetween val="between"/>
      </c:valAx>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'dış ticaret'!$F$2</c:f>
              <c:strCache>
                <c:ptCount val="1"/>
                <c:pt idx="0">
                  <c:v>İhracat</c:v>
                </c:pt>
              </c:strCache>
            </c:strRef>
          </c:tx>
          <c:spPr>
            <a:ln w="47625"/>
          </c:spPr>
          <c:marker>
            <c:symbol val="none"/>
          </c:marker>
          <c:cat>
            <c:numRef>
              <c:f>'dış ticaret'!$E$3:$E$17</c:f>
              <c:numCache>
                <c:formatCode>General</c:formatCode>
                <c:ptCount val="15"/>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numCache>
            </c:numRef>
          </c:cat>
          <c:val>
            <c:numRef>
              <c:f>'dış ticaret'!$F$3:$F$17</c:f>
              <c:numCache>
                <c:formatCode>#,##0.0</c:formatCode>
                <c:ptCount val="15"/>
                <c:pt idx="0">
                  <c:v>0.46104041699999998</c:v>
                </c:pt>
                <c:pt idx="1">
                  <c:v>0.56528148499999997</c:v>
                </c:pt>
                <c:pt idx="2">
                  <c:v>0.81624907400000002</c:v>
                </c:pt>
                <c:pt idx="3">
                  <c:v>0.88383278600000004</c:v>
                </c:pt>
                <c:pt idx="4">
                  <c:v>0.95898675899999997</c:v>
                </c:pt>
                <c:pt idx="5">
                  <c:v>1.166027707</c:v>
                </c:pt>
                <c:pt idx="6">
                  <c:v>1.304023774</c:v>
                </c:pt>
                <c:pt idx="7">
                  <c:v>1.135887246</c:v>
                </c:pt>
                <c:pt idx="8">
                  <c:v>1.3523057730000001</c:v>
                </c:pt>
                <c:pt idx="9">
                  <c:v>1.7563562930000001</c:v>
                </c:pt>
                <c:pt idx="10">
                  <c:v>1.914550438</c:v>
                </c:pt>
                <c:pt idx="11">
                  <c:v>1.9161957999999999</c:v>
                </c:pt>
                <c:pt idx="12">
                  <c:v>1.9085052010000001</c:v>
                </c:pt>
                <c:pt idx="13">
                  <c:v>1.6834969950000001</c:v>
                </c:pt>
                <c:pt idx="14">
                  <c:v>1.602819116</c:v>
                </c:pt>
              </c:numCache>
            </c:numRef>
          </c:val>
          <c:smooth val="1"/>
        </c:ser>
        <c:ser>
          <c:idx val="1"/>
          <c:order val="1"/>
          <c:tx>
            <c:strRef>
              <c:f>'dış ticaret'!$G$2</c:f>
              <c:strCache>
                <c:ptCount val="1"/>
                <c:pt idx="0">
                  <c:v>İthalat</c:v>
                </c:pt>
              </c:strCache>
            </c:strRef>
          </c:tx>
          <c:spPr>
            <a:ln w="47625"/>
          </c:spPr>
          <c:marker>
            <c:symbol val="none"/>
          </c:marker>
          <c:cat>
            <c:numRef>
              <c:f>'dış ticaret'!$E$3:$E$17</c:f>
              <c:numCache>
                <c:formatCode>General</c:formatCode>
                <c:ptCount val="15"/>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numCache>
            </c:numRef>
          </c:cat>
          <c:val>
            <c:numRef>
              <c:f>'dış ticaret'!$G$3:$G$17</c:f>
              <c:numCache>
                <c:formatCode>#,##0.0</c:formatCode>
                <c:ptCount val="15"/>
                <c:pt idx="0">
                  <c:v>0.61877029100000003</c:v>
                </c:pt>
                <c:pt idx="1">
                  <c:v>0.84490046600000002</c:v>
                </c:pt>
                <c:pt idx="2">
                  <c:v>1.125064955</c:v>
                </c:pt>
                <c:pt idx="3">
                  <c:v>1.2650496280000001</c:v>
                </c:pt>
                <c:pt idx="4">
                  <c:v>1.4412731599999999</c:v>
                </c:pt>
                <c:pt idx="5">
                  <c:v>1.9186283630000001</c:v>
                </c:pt>
                <c:pt idx="6">
                  <c:v>2.1516470839999999</c:v>
                </c:pt>
                <c:pt idx="7">
                  <c:v>1.6927824380000001</c:v>
                </c:pt>
                <c:pt idx="8">
                  <c:v>2.229403515</c:v>
                </c:pt>
                <c:pt idx="9">
                  <c:v>2.9747787099999998</c:v>
                </c:pt>
                <c:pt idx="10">
                  <c:v>3.0463319910000002</c:v>
                </c:pt>
                <c:pt idx="11">
                  <c:v>2.6941306890000001</c:v>
                </c:pt>
                <c:pt idx="12">
                  <c:v>2.4435524000000002</c:v>
                </c:pt>
                <c:pt idx="13">
                  <c:v>2.0483621350000001</c:v>
                </c:pt>
                <c:pt idx="14">
                  <c:v>1.8884177019999999</c:v>
                </c:pt>
              </c:numCache>
            </c:numRef>
          </c:val>
          <c:smooth val="1"/>
        </c:ser>
        <c:dLbls>
          <c:showLegendKey val="0"/>
          <c:showVal val="0"/>
          <c:showCatName val="0"/>
          <c:showSerName val="0"/>
          <c:showPercent val="0"/>
          <c:showBubbleSize val="0"/>
        </c:dLbls>
        <c:marker val="1"/>
        <c:smooth val="0"/>
        <c:axId val="132070016"/>
        <c:axId val="132776320"/>
      </c:lineChart>
      <c:catAx>
        <c:axId val="132070016"/>
        <c:scaling>
          <c:orientation val="minMax"/>
        </c:scaling>
        <c:delete val="0"/>
        <c:axPos val="b"/>
        <c:numFmt formatCode="General" sourceLinked="1"/>
        <c:majorTickMark val="out"/>
        <c:minorTickMark val="none"/>
        <c:tickLblPos val="nextTo"/>
        <c:crossAx val="132776320"/>
        <c:crosses val="autoZero"/>
        <c:auto val="1"/>
        <c:lblAlgn val="ctr"/>
        <c:lblOffset val="100"/>
        <c:noMultiLvlLbl val="0"/>
      </c:catAx>
      <c:valAx>
        <c:axId val="132776320"/>
        <c:scaling>
          <c:orientation val="minMax"/>
        </c:scaling>
        <c:delete val="0"/>
        <c:axPos val="l"/>
        <c:numFmt formatCode="#,##0.0" sourceLinked="1"/>
        <c:majorTickMark val="out"/>
        <c:minorTickMark val="none"/>
        <c:tickLblPos val="nextTo"/>
        <c:crossAx val="132070016"/>
        <c:crosses val="autoZero"/>
        <c:crossBetween val="between"/>
      </c:valAx>
    </c:plotArea>
    <c:legend>
      <c:legendPos val="b"/>
      <c:layout/>
      <c:overlay val="0"/>
    </c:legend>
    <c:plotVisOnly val="1"/>
    <c:dispBlanksAs val="gap"/>
    <c:showDLblsOverMax val="0"/>
  </c:chart>
  <c:txPr>
    <a:bodyPr/>
    <a:lstStyle/>
    <a:p>
      <a:pPr>
        <a:defRPr sz="1600"/>
      </a:pPr>
      <a:endParaRPr lang="tr-TR"/>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248847926267281"/>
          <c:y val="2.292768959435626E-2"/>
          <c:w val="0.63410138248847925"/>
          <c:h val="0.95414462081128737"/>
        </c:manualLayout>
      </c:layout>
      <c:barChart>
        <c:barDir val="col"/>
        <c:grouping val="stacked"/>
        <c:varyColors val="0"/>
        <c:ser>
          <c:idx val="0"/>
          <c:order val="0"/>
          <c:spPr>
            <a:solidFill>
              <a:srgbClr val="C0C0C0"/>
            </a:solidFill>
            <a:ln>
              <a:noFill/>
            </a:ln>
          </c:spPr>
          <c:invertIfNegative val="0"/>
          <c:dLbls>
            <c:dLbl>
              <c:idx val="0"/>
              <c:layout>
                <c:manualLayout>
                  <c:x val="0"/>
                  <c:y val="0"/>
                </c:manualLayout>
              </c:layout>
              <c:numFmt formatCode="#,##0;&quot;-&quot;#,##0" sourceLinked="0"/>
              <c:spPr>
                <a:noFill/>
                <a:ln>
                  <a:noFill/>
                </a:ln>
              </c:spPr>
              <c:txPr>
                <a:bodyPr wrap="none"/>
                <a:lstStyle/>
                <a:p>
                  <a:pPr>
                    <a:defRPr sz="1400" b="1">
                      <a:solidFill>
                        <a:schemeClr val="tx1"/>
                      </a:solidFill>
                      <a:latin typeface="+mn-lt"/>
                      <a:ea typeface="+mn-ea"/>
                      <a:cs typeface="+mn-cs"/>
                      <a:sym typeface="+mn-lt"/>
                    </a:defRPr>
                  </a:pPr>
                  <a:endParaRPr lang="tr-TR"/>
                </a:p>
              </c:txPr>
              <c:dLblPos val="ctr"/>
              <c:showLegendKey val="0"/>
              <c:showVal val="1"/>
              <c:showCatName val="0"/>
              <c:showSerName val="0"/>
              <c:showPercent val="0"/>
              <c:showBubbleSize val="0"/>
            </c:dLbl>
            <c:showLegendKey val="0"/>
            <c:showVal val="0"/>
            <c:showCatName val="0"/>
            <c:showSerName val="0"/>
            <c:showPercent val="0"/>
            <c:showBubbleSize val="0"/>
          </c:dLbls>
          <c:val>
            <c:numRef>
              <c:f>Sheet1!$A$1</c:f>
              <c:numCache>
                <c:formatCode>General</c:formatCode>
                <c:ptCount val="1"/>
                <c:pt idx="0">
                  <c:v>57.331294375134888</c:v>
                </c:pt>
              </c:numCache>
            </c:numRef>
          </c:val>
        </c:ser>
        <c:ser>
          <c:idx val="1"/>
          <c:order val="1"/>
          <c:spPr>
            <a:solidFill>
              <a:srgbClr val="6F8DB9"/>
            </a:solidFill>
            <a:ln>
              <a:noFill/>
            </a:ln>
          </c:spPr>
          <c:invertIfNegative val="0"/>
          <c:dLbls>
            <c:dLbl>
              <c:idx val="0"/>
              <c:layout>
                <c:manualLayout>
                  <c:x val="0"/>
                  <c:y val="0"/>
                </c:manualLayout>
              </c:layout>
              <c:numFmt formatCode="#,##0;&quot;-&quot;#,##0" sourceLinked="0"/>
              <c:spPr>
                <a:noFill/>
                <a:ln>
                  <a:noFill/>
                </a:ln>
              </c:spPr>
              <c:txPr>
                <a:bodyPr wrap="none"/>
                <a:lstStyle/>
                <a:p>
                  <a:pPr>
                    <a:defRPr sz="1400">
                      <a:solidFill>
                        <a:schemeClr val="bg1"/>
                      </a:solidFill>
                      <a:latin typeface="+mn-lt"/>
                      <a:ea typeface="+mn-ea"/>
                      <a:cs typeface="+mn-cs"/>
                      <a:sym typeface="+mn-lt"/>
                    </a:defRPr>
                  </a:pPr>
                  <a:endParaRPr lang="tr-TR"/>
                </a:p>
              </c:txPr>
              <c:dLblPos val="ctr"/>
              <c:showLegendKey val="0"/>
              <c:showVal val="1"/>
              <c:showCatName val="0"/>
              <c:showSerName val="0"/>
              <c:showPercent val="0"/>
              <c:showBubbleSize val="0"/>
            </c:dLbl>
            <c:showLegendKey val="0"/>
            <c:showVal val="0"/>
            <c:showCatName val="0"/>
            <c:showSerName val="0"/>
            <c:showPercent val="0"/>
            <c:showBubbleSize val="0"/>
          </c:dLbls>
          <c:val>
            <c:numRef>
              <c:f>Sheet1!$A$2</c:f>
              <c:numCache>
                <c:formatCode>General</c:formatCode>
                <c:ptCount val="1"/>
                <c:pt idx="0">
                  <c:v>5.3683108593846924</c:v>
                </c:pt>
              </c:numCache>
            </c:numRef>
          </c:val>
        </c:ser>
        <c:ser>
          <c:idx val="2"/>
          <c:order val="2"/>
          <c:spPr>
            <a:solidFill>
              <a:srgbClr val="007770"/>
            </a:solidFill>
            <a:ln>
              <a:noFill/>
            </a:ln>
          </c:spPr>
          <c:invertIfNegative val="0"/>
          <c:dLbls>
            <c:dLbl>
              <c:idx val="0"/>
              <c:layout>
                <c:manualLayout>
                  <c:x val="0"/>
                  <c:y val="0"/>
                </c:manualLayout>
              </c:layout>
              <c:numFmt formatCode="#,##0;&quot;-&quot;#,##0" sourceLinked="0"/>
              <c:spPr>
                <a:noFill/>
                <a:ln>
                  <a:noFill/>
                </a:ln>
              </c:spPr>
              <c:txPr>
                <a:bodyPr wrap="none"/>
                <a:lstStyle/>
                <a:p>
                  <a:pPr>
                    <a:defRPr sz="1400">
                      <a:solidFill>
                        <a:schemeClr val="bg1"/>
                      </a:solidFill>
                      <a:latin typeface="+mn-lt"/>
                      <a:ea typeface="+mn-ea"/>
                      <a:cs typeface="+mn-cs"/>
                      <a:sym typeface="+mn-lt"/>
                    </a:defRPr>
                  </a:pPr>
                  <a:endParaRPr lang="tr-TR"/>
                </a:p>
              </c:txPr>
              <c:dLblPos val="ctr"/>
              <c:showLegendKey val="0"/>
              <c:showVal val="1"/>
              <c:showCatName val="0"/>
              <c:showSerName val="0"/>
              <c:showPercent val="0"/>
              <c:showBubbleSize val="0"/>
            </c:dLbl>
            <c:showLegendKey val="0"/>
            <c:showVal val="0"/>
            <c:showCatName val="0"/>
            <c:showSerName val="0"/>
            <c:showPercent val="0"/>
            <c:showBubbleSize val="0"/>
          </c:dLbls>
          <c:val>
            <c:numRef>
              <c:f>Sheet1!$A$3</c:f>
              <c:numCache>
                <c:formatCode>General</c:formatCode>
                <c:ptCount val="1"/>
                <c:pt idx="0">
                  <c:v>5.7406913874532961</c:v>
                </c:pt>
              </c:numCache>
            </c:numRef>
          </c:val>
        </c:ser>
        <c:ser>
          <c:idx val="3"/>
          <c:order val="3"/>
          <c:spPr>
            <a:solidFill>
              <a:srgbClr val="ECA40D"/>
            </a:solidFill>
            <a:ln>
              <a:noFill/>
            </a:ln>
          </c:spPr>
          <c:invertIfNegative val="0"/>
          <c:dLbls>
            <c:dLbl>
              <c:idx val="0"/>
              <c:layout>
                <c:manualLayout>
                  <c:x val="0"/>
                  <c:y val="0"/>
                </c:manualLayout>
              </c:layout>
              <c:numFmt formatCode="#,##0;&quot;-&quot;#,##0" sourceLinked="0"/>
              <c:spPr>
                <a:noFill/>
                <a:ln>
                  <a:noFill/>
                </a:ln>
              </c:spPr>
              <c:txPr>
                <a:bodyPr wrap="none"/>
                <a:lstStyle/>
                <a:p>
                  <a:pPr>
                    <a:defRPr sz="1400">
                      <a:solidFill>
                        <a:schemeClr val="tx1"/>
                      </a:solidFill>
                      <a:latin typeface="+mn-lt"/>
                      <a:ea typeface="+mn-ea"/>
                      <a:cs typeface="+mn-cs"/>
                      <a:sym typeface="+mn-lt"/>
                    </a:defRPr>
                  </a:pPr>
                  <a:endParaRPr lang="tr-TR"/>
                </a:p>
              </c:txPr>
              <c:dLblPos val="ctr"/>
              <c:showLegendKey val="0"/>
              <c:showVal val="1"/>
              <c:showCatName val="0"/>
              <c:showSerName val="0"/>
              <c:showPercent val="0"/>
              <c:showBubbleSize val="0"/>
            </c:dLbl>
            <c:showLegendKey val="0"/>
            <c:showVal val="0"/>
            <c:showCatName val="0"/>
            <c:showSerName val="0"/>
            <c:showPercent val="0"/>
            <c:showBubbleSize val="0"/>
          </c:dLbls>
          <c:val>
            <c:numRef>
              <c:f>Sheet1!$A$4</c:f>
              <c:numCache>
                <c:formatCode>General</c:formatCode>
                <c:ptCount val="1"/>
                <c:pt idx="0">
                  <c:v>6.5180709752321206</c:v>
                </c:pt>
              </c:numCache>
            </c:numRef>
          </c:val>
        </c:ser>
        <c:ser>
          <c:idx val="4"/>
          <c:order val="4"/>
          <c:spPr>
            <a:solidFill>
              <a:srgbClr val="C00000"/>
            </a:solidFill>
            <a:ln>
              <a:noFill/>
            </a:ln>
          </c:spPr>
          <c:invertIfNegative val="0"/>
          <c:dLbls>
            <c:dLbl>
              <c:idx val="0"/>
              <c:layout>
                <c:manualLayout>
                  <c:x val="0"/>
                  <c:y val="0"/>
                </c:manualLayout>
              </c:layout>
              <c:numFmt formatCode="#,##0;&quot;-&quot;#,##0" sourceLinked="0"/>
              <c:spPr>
                <a:noFill/>
                <a:ln>
                  <a:noFill/>
                </a:ln>
              </c:spPr>
              <c:txPr>
                <a:bodyPr wrap="none"/>
                <a:lstStyle/>
                <a:p>
                  <a:pPr>
                    <a:defRPr sz="1400">
                      <a:solidFill>
                        <a:schemeClr val="bg1"/>
                      </a:solidFill>
                      <a:latin typeface="+mn-lt"/>
                      <a:ea typeface="+mn-ea"/>
                      <a:cs typeface="+mn-cs"/>
                      <a:sym typeface="+mn-lt"/>
                    </a:defRPr>
                  </a:pPr>
                  <a:endParaRPr lang="tr-TR"/>
                </a:p>
              </c:txPr>
              <c:dLblPos val="ctr"/>
              <c:showLegendKey val="0"/>
              <c:showVal val="1"/>
              <c:showCatName val="0"/>
              <c:showSerName val="0"/>
              <c:showPercent val="0"/>
              <c:showBubbleSize val="0"/>
            </c:dLbl>
            <c:showLegendKey val="0"/>
            <c:showVal val="0"/>
            <c:showCatName val="0"/>
            <c:showSerName val="0"/>
            <c:showPercent val="0"/>
            <c:showBubbleSize val="0"/>
          </c:dLbls>
          <c:val>
            <c:numRef>
              <c:f>Sheet1!$A$5</c:f>
              <c:numCache>
                <c:formatCode>General</c:formatCode>
                <c:ptCount val="1"/>
                <c:pt idx="0">
                  <c:v>8.9673287477415471</c:v>
                </c:pt>
              </c:numCache>
            </c:numRef>
          </c:val>
        </c:ser>
        <c:ser>
          <c:idx val="5"/>
          <c:order val="5"/>
          <c:spPr>
            <a:solidFill>
              <a:srgbClr val="002060"/>
            </a:solidFill>
            <a:ln>
              <a:noFill/>
            </a:ln>
          </c:spPr>
          <c:invertIfNegative val="0"/>
          <c:dLbls>
            <c:dLbl>
              <c:idx val="0"/>
              <c:layout>
                <c:manualLayout>
                  <c:x val="0"/>
                  <c:y val="0"/>
                </c:manualLayout>
              </c:layout>
              <c:numFmt formatCode="#,##0;&quot;-&quot;#,##0" sourceLinked="0"/>
              <c:spPr>
                <a:noFill/>
                <a:ln>
                  <a:noFill/>
                </a:ln>
              </c:spPr>
              <c:txPr>
                <a:bodyPr wrap="none"/>
                <a:lstStyle/>
                <a:p>
                  <a:pPr>
                    <a:defRPr sz="1400" b="1">
                      <a:solidFill>
                        <a:schemeClr val="bg1"/>
                      </a:solidFill>
                      <a:latin typeface="+mn-lt"/>
                      <a:ea typeface="+mn-ea"/>
                      <a:cs typeface="+mn-cs"/>
                      <a:sym typeface="+mn-lt"/>
                    </a:defRPr>
                  </a:pPr>
                  <a:endParaRPr lang="tr-TR"/>
                </a:p>
              </c:txPr>
              <c:dLblPos val="ctr"/>
              <c:showLegendKey val="0"/>
              <c:showVal val="1"/>
              <c:showCatName val="0"/>
              <c:showSerName val="0"/>
              <c:showPercent val="0"/>
              <c:showBubbleSize val="0"/>
            </c:dLbl>
            <c:showLegendKey val="0"/>
            <c:showVal val="0"/>
            <c:showCatName val="0"/>
            <c:showSerName val="0"/>
            <c:showPercent val="0"/>
            <c:showBubbleSize val="0"/>
          </c:dLbls>
          <c:val>
            <c:numRef>
              <c:f>Sheet1!$A$6</c:f>
              <c:numCache>
                <c:formatCode>General</c:formatCode>
                <c:ptCount val="1"/>
                <c:pt idx="0">
                  <c:v>16.074303655053455</c:v>
                </c:pt>
              </c:numCache>
            </c:numRef>
          </c:val>
        </c:ser>
        <c:dLbls>
          <c:showLegendKey val="0"/>
          <c:showVal val="0"/>
          <c:showCatName val="0"/>
          <c:showSerName val="0"/>
          <c:showPercent val="0"/>
          <c:showBubbleSize val="0"/>
        </c:dLbls>
        <c:gapWidth val="80"/>
        <c:overlap val="100"/>
        <c:axId val="133149440"/>
        <c:axId val="133150976"/>
      </c:barChart>
      <c:catAx>
        <c:axId val="133149440"/>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33150976"/>
        <c:crosses val="min"/>
        <c:auto val="0"/>
        <c:lblAlgn val="ctr"/>
        <c:lblOffset val="100"/>
        <c:noMultiLvlLbl val="0"/>
      </c:catAx>
      <c:valAx>
        <c:axId val="133150976"/>
        <c:scaling>
          <c:orientation val="minMax"/>
          <c:max val="100"/>
          <c:min val="0"/>
        </c:scaling>
        <c:delete val="1"/>
        <c:axPos val="l"/>
        <c:numFmt formatCode="General" sourceLinked="1"/>
        <c:majorTickMark val="out"/>
        <c:minorTickMark val="none"/>
        <c:tickLblPos val="nextTo"/>
        <c:crossAx val="133149440"/>
        <c:crosses val="min"/>
        <c:crossBetween val="between"/>
      </c:valAx>
    </c:plotArea>
    <c:plotVisOnly val="0"/>
    <c:dispBlanksAs val="gap"/>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248847926267281"/>
          <c:y val="2.292768959435626E-2"/>
          <c:w val="0.63410138248847925"/>
          <c:h val="0.95414462081128737"/>
        </c:manualLayout>
      </c:layout>
      <c:barChart>
        <c:barDir val="col"/>
        <c:grouping val="stacked"/>
        <c:varyColors val="0"/>
        <c:ser>
          <c:idx val="0"/>
          <c:order val="0"/>
          <c:spPr>
            <a:solidFill>
              <a:srgbClr val="C0C0C0"/>
            </a:solidFill>
            <a:ln>
              <a:noFill/>
            </a:ln>
          </c:spPr>
          <c:invertIfNegative val="0"/>
          <c:dLbls>
            <c:dLbl>
              <c:idx val="0"/>
              <c:layout>
                <c:manualLayout>
                  <c:x val="0"/>
                  <c:y val="0"/>
                </c:manualLayout>
              </c:layout>
              <c:numFmt formatCode="#,##0;&quot;-&quot;#,##0" sourceLinked="0"/>
              <c:spPr>
                <a:noFill/>
                <a:ln>
                  <a:noFill/>
                </a:ln>
              </c:spPr>
              <c:txPr>
                <a:bodyPr wrap="none"/>
                <a:lstStyle/>
                <a:p>
                  <a:pPr>
                    <a:defRPr sz="1400" b="1">
                      <a:solidFill>
                        <a:schemeClr val="tx1"/>
                      </a:solidFill>
                      <a:latin typeface="+mn-lt"/>
                      <a:ea typeface="+mn-ea"/>
                      <a:cs typeface="+mn-cs"/>
                      <a:sym typeface="+mn-lt"/>
                    </a:defRPr>
                  </a:pPr>
                  <a:endParaRPr lang="tr-TR"/>
                </a:p>
              </c:txPr>
              <c:dLblPos val="ctr"/>
              <c:showLegendKey val="0"/>
              <c:showVal val="1"/>
              <c:showCatName val="0"/>
              <c:showSerName val="0"/>
              <c:showPercent val="0"/>
              <c:showBubbleSize val="0"/>
            </c:dLbl>
            <c:showLegendKey val="0"/>
            <c:showVal val="0"/>
            <c:showCatName val="0"/>
            <c:showSerName val="0"/>
            <c:showPercent val="0"/>
            <c:showBubbleSize val="0"/>
          </c:dLbls>
          <c:val>
            <c:numRef>
              <c:f>Sheet1!$A$1</c:f>
              <c:numCache>
                <c:formatCode>General</c:formatCode>
                <c:ptCount val="1"/>
                <c:pt idx="0">
                  <c:v>51.196301297682048</c:v>
                </c:pt>
              </c:numCache>
            </c:numRef>
          </c:val>
        </c:ser>
        <c:ser>
          <c:idx val="1"/>
          <c:order val="1"/>
          <c:spPr>
            <a:solidFill>
              <a:srgbClr val="6F8DB9"/>
            </a:solidFill>
            <a:ln>
              <a:noFill/>
            </a:ln>
          </c:spPr>
          <c:invertIfNegative val="0"/>
          <c:val>
            <c:numRef>
              <c:f>Sheet1!$A$2</c:f>
              <c:numCache>
                <c:formatCode>General</c:formatCode>
                <c:ptCount val="1"/>
                <c:pt idx="0">
                  <c:v>2.8171513936851866</c:v>
                </c:pt>
              </c:numCache>
            </c:numRef>
          </c:val>
        </c:ser>
        <c:ser>
          <c:idx val="2"/>
          <c:order val="2"/>
          <c:spPr>
            <a:solidFill>
              <a:srgbClr val="007770"/>
            </a:solidFill>
            <a:ln>
              <a:noFill/>
            </a:ln>
          </c:spPr>
          <c:invertIfNegative val="0"/>
          <c:val>
            <c:numRef>
              <c:f>Sheet1!$A$3</c:f>
              <c:numCache>
                <c:formatCode>General</c:formatCode>
                <c:ptCount val="1"/>
                <c:pt idx="0">
                  <c:v>3.4112023427271794</c:v>
                </c:pt>
              </c:numCache>
            </c:numRef>
          </c:val>
        </c:ser>
        <c:ser>
          <c:idx val="3"/>
          <c:order val="3"/>
          <c:spPr>
            <a:solidFill>
              <a:srgbClr val="ECA40D"/>
            </a:solidFill>
            <a:ln>
              <a:noFill/>
            </a:ln>
          </c:spPr>
          <c:invertIfNegative val="0"/>
          <c:dLbls>
            <c:dLbl>
              <c:idx val="0"/>
              <c:layout>
                <c:manualLayout>
                  <c:x val="0"/>
                  <c:y val="0"/>
                </c:manualLayout>
              </c:layout>
              <c:numFmt formatCode="#,##0;&quot;-&quot;#,##0" sourceLinked="0"/>
              <c:spPr>
                <a:noFill/>
                <a:ln>
                  <a:noFill/>
                </a:ln>
              </c:spPr>
              <c:txPr>
                <a:bodyPr wrap="none"/>
                <a:lstStyle/>
                <a:p>
                  <a:pPr>
                    <a:defRPr sz="1400">
                      <a:solidFill>
                        <a:schemeClr val="tx1"/>
                      </a:solidFill>
                      <a:latin typeface="+mn-lt"/>
                      <a:ea typeface="+mn-ea"/>
                      <a:cs typeface="+mn-cs"/>
                      <a:sym typeface="+mn-lt"/>
                    </a:defRPr>
                  </a:pPr>
                  <a:endParaRPr lang="tr-TR"/>
                </a:p>
              </c:txPr>
              <c:dLblPos val="ctr"/>
              <c:showLegendKey val="0"/>
              <c:showVal val="1"/>
              <c:showCatName val="0"/>
              <c:showSerName val="0"/>
              <c:showPercent val="0"/>
              <c:showBubbleSize val="0"/>
            </c:dLbl>
            <c:showLegendKey val="0"/>
            <c:showVal val="0"/>
            <c:showCatName val="0"/>
            <c:showSerName val="0"/>
            <c:showPercent val="0"/>
            <c:showBubbleSize val="0"/>
          </c:dLbls>
          <c:val>
            <c:numRef>
              <c:f>Sheet1!$A$4</c:f>
              <c:numCache>
                <c:formatCode>General</c:formatCode>
                <c:ptCount val="1"/>
                <c:pt idx="0">
                  <c:v>8.6133178554696599</c:v>
                </c:pt>
              </c:numCache>
            </c:numRef>
          </c:val>
        </c:ser>
        <c:ser>
          <c:idx val="4"/>
          <c:order val="4"/>
          <c:spPr>
            <a:solidFill>
              <a:srgbClr val="C00000"/>
            </a:solidFill>
            <a:ln>
              <a:noFill/>
            </a:ln>
          </c:spPr>
          <c:invertIfNegative val="0"/>
          <c:dLbls>
            <c:dLbl>
              <c:idx val="0"/>
              <c:layout>
                <c:manualLayout>
                  <c:x val="0"/>
                  <c:y val="0"/>
                </c:manualLayout>
              </c:layout>
              <c:numFmt formatCode="#,##0;&quot;-&quot;#,##0" sourceLinked="0"/>
              <c:spPr>
                <a:noFill/>
                <a:ln>
                  <a:noFill/>
                </a:ln>
              </c:spPr>
              <c:txPr>
                <a:bodyPr wrap="none"/>
                <a:lstStyle/>
                <a:p>
                  <a:pPr>
                    <a:defRPr sz="1400" b="1">
                      <a:solidFill>
                        <a:schemeClr val="bg1"/>
                      </a:solidFill>
                      <a:latin typeface="+mn-lt"/>
                      <a:ea typeface="+mn-ea"/>
                      <a:cs typeface="+mn-cs"/>
                      <a:sym typeface="+mn-lt"/>
                    </a:defRPr>
                  </a:pPr>
                  <a:endParaRPr lang="tr-TR"/>
                </a:p>
              </c:txPr>
              <c:dLblPos val="ctr"/>
              <c:showLegendKey val="0"/>
              <c:showVal val="1"/>
              <c:showCatName val="0"/>
              <c:showSerName val="0"/>
              <c:showPercent val="0"/>
              <c:showBubbleSize val="0"/>
            </c:dLbl>
            <c:showLegendKey val="0"/>
            <c:showVal val="0"/>
            <c:showCatName val="0"/>
            <c:showSerName val="0"/>
            <c:showPercent val="0"/>
            <c:showBubbleSize val="0"/>
          </c:dLbls>
          <c:val>
            <c:numRef>
              <c:f>Sheet1!$A$5</c:f>
              <c:numCache>
                <c:formatCode>General</c:formatCode>
                <c:ptCount val="1"/>
                <c:pt idx="0">
                  <c:v>10.105964080064098</c:v>
                </c:pt>
              </c:numCache>
            </c:numRef>
          </c:val>
        </c:ser>
        <c:ser>
          <c:idx val="5"/>
          <c:order val="5"/>
          <c:spPr>
            <a:solidFill>
              <a:srgbClr val="002060"/>
            </a:solidFill>
            <a:ln>
              <a:noFill/>
            </a:ln>
          </c:spPr>
          <c:invertIfNegative val="0"/>
          <c:dLbls>
            <c:dLbl>
              <c:idx val="0"/>
              <c:layout>
                <c:manualLayout>
                  <c:x val="0"/>
                  <c:y val="0"/>
                </c:manualLayout>
              </c:layout>
              <c:numFmt formatCode="#,##0;&quot;-&quot;#,##0" sourceLinked="0"/>
              <c:spPr>
                <a:noFill/>
                <a:ln>
                  <a:noFill/>
                </a:ln>
              </c:spPr>
              <c:txPr>
                <a:bodyPr wrap="none"/>
                <a:lstStyle/>
                <a:p>
                  <a:pPr>
                    <a:defRPr sz="1400" b="1">
                      <a:solidFill>
                        <a:schemeClr val="bg1"/>
                      </a:solidFill>
                      <a:latin typeface="+mn-lt"/>
                      <a:ea typeface="+mn-ea"/>
                      <a:cs typeface="+mn-cs"/>
                      <a:sym typeface="+mn-lt"/>
                    </a:defRPr>
                  </a:pPr>
                  <a:endParaRPr lang="tr-TR"/>
                </a:p>
              </c:txPr>
              <c:dLblPos val="ctr"/>
              <c:showLegendKey val="0"/>
              <c:showVal val="1"/>
              <c:showCatName val="0"/>
              <c:showSerName val="0"/>
              <c:showPercent val="0"/>
              <c:showBubbleSize val="0"/>
            </c:dLbl>
            <c:showLegendKey val="0"/>
            <c:showVal val="0"/>
            <c:showCatName val="0"/>
            <c:showSerName val="0"/>
            <c:showPercent val="0"/>
            <c:showBubbleSize val="0"/>
          </c:dLbls>
          <c:val>
            <c:numRef>
              <c:f>Sheet1!$A$6</c:f>
              <c:numCache>
                <c:formatCode>General</c:formatCode>
                <c:ptCount val="1"/>
                <c:pt idx="0">
                  <c:v>23.856063030371843</c:v>
                </c:pt>
              </c:numCache>
            </c:numRef>
          </c:val>
        </c:ser>
        <c:dLbls>
          <c:showLegendKey val="0"/>
          <c:showVal val="0"/>
          <c:showCatName val="0"/>
          <c:showSerName val="0"/>
          <c:showPercent val="0"/>
          <c:showBubbleSize val="0"/>
        </c:dLbls>
        <c:gapWidth val="80"/>
        <c:overlap val="100"/>
        <c:axId val="134218880"/>
        <c:axId val="134220416"/>
      </c:barChart>
      <c:catAx>
        <c:axId val="134218880"/>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34220416"/>
        <c:crosses val="min"/>
        <c:auto val="0"/>
        <c:lblAlgn val="ctr"/>
        <c:lblOffset val="100"/>
        <c:noMultiLvlLbl val="0"/>
      </c:catAx>
      <c:valAx>
        <c:axId val="134220416"/>
        <c:scaling>
          <c:orientation val="minMax"/>
          <c:max val="100.00000000000001"/>
          <c:min val="0"/>
        </c:scaling>
        <c:delete val="1"/>
        <c:axPos val="l"/>
        <c:numFmt formatCode="General" sourceLinked="1"/>
        <c:majorTickMark val="out"/>
        <c:minorTickMark val="none"/>
        <c:tickLblPos val="nextTo"/>
        <c:crossAx val="134218880"/>
        <c:crosses val="min"/>
        <c:crossBetween val="between"/>
      </c:valAx>
    </c:plotArea>
    <c:plotVisOnly val="0"/>
    <c:dispBlanksAs val="gap"/>
    <c:showDLblsOverMax val="1"/>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248847926267281"/>
          <c:y val="2.292768959435626E-2"/>
          <c:w val="0.63410138248847925"/>
          <c:h val="0.95414462081128737"/>
        </c:manualLayout>
      </c:layout>
      <c:barChart>
        <c:barDir val="col"/>
        <c:grouping val="stacked"/>
        <c:varyColors val="0"/>
        <c:ser>
          <c:idx val="0"/>
          <c:order val="0"/>
          <c:spPr>
            <a:solidFill>
              <a:srgbClr val="C0C0C0"/>
            </a:solidFill>
            <a:ln>
              <a:noFill/>
            </a:ln>
          </c:spPr>
          <c:invertIfNegative val="0"/>
          <c:dLbls>
            <c:dLbl>
              <c:idx val="0"/>
              <c:layout>
                <c:manualLayout>
                  <c:x val="0"/>
                  <c:y val="0"/>
                </c:manualLayout>
              </c:layout>
              <c:numFmt formatCode="#,##0;&quot;-&quot;#,##0" sourceLinked="0"/>
              <c:spPr>
                <a:noFill/>
                <a:ln>
                  <a:noFill/>
                </a:ln>
              </c:spPr>
              <c:txPr>
                <a:bodyPr wrap="none"/>
                <a:lstStyle/>
                <a:p>
                  <a:pPr>
                    <a:defRPr sz="1400" b="1">
                      <a:solidFill>
                        <a:schemeClr val="tx1"/>
                      </a:solidFill>
                      <a:latin typeface="+mn-lt"/>
                      <a:ea typeface="+mn-ea"/>
                      <a:cs typeface="+mn-cs"/>
                      <a:sym typeface="+mn-lt"/>
                    </a:defRPr>
                  </a:pPr>
                  <a:endParaRPr lang="tr-TR"/>
                </a:p>
              </c:txPr>
              <c:dLblPos val="ctr"/>
              <c:showLegendKey val="0"/>
              <c:showVal val="1"/>
              <c:showCatName val="0"/>
              <c:showSerName val="0"/>
              <c:showPercent val="0"/>
              <c:showBubbleSize val="0"/>
            </c:dLbl>
            <c:showLegendKey val="0"/>
            <c:showVal val="0"/>
            <c:showCatName val="0"/>
            <c:showSerName val="0"/>
            <c:showPercent val="0"/>
            <c:showBubbleSize val="0"/>
          </c:dLbls>
          <c:val>
            <c:numRef>
              <c:f>Sheet1!$A$1</c:f>
              <c:numCache>
                <c:formatCode>General</c:formatCode>
                <c:ptCount val="1"/>
                <c:pt idx="0">
                  <c:v>40.750725731438223</c:v>
                </c:pt>
              </c:numCache>
            </c:numRef>
          </c:val>
        </c:ser>
        <c:ser>
          <c:idx val="1"/>
          <c:order val="1"/>
          <c:spPr>
            <a:solidFill>
              <a:srgbClr val="6F8DB9"/>
            </a:solidFill>
            <a:ln>
              <a:noFill/>
            </a:ln>
          </c:spPr>
          <c:invertIfNegative val="0"/>
          <c:dLbls>
            <c:dLbl>
              <c:idx val="0"/>
              <c:layout>
                <c:manualLayout>
                  <c:x val="0"/>
                  <c:y val="0"/>
                </c:manualLayout>
              </c:layout>
              <c:numFmt formatCode="#,##0;&quot;-&quot;#,##0" sourceLinked="0"/>
              <c:spPr>
                <a:noFill/>
                <a:ln>
                  <a:noFill/>
                </a:ln>
              </c:spPr>
              <c:txPr>
                <a:bodyPr wrap="none"/>
                <a:lstStyle/>
                <a:p>
                  <a:pPr>
                    <a:defRPr sz="1400">
                      <a:solidFill>
                        <a:schemeClr val="bg1"/>
                      </a:solidFill>
                      <a:latin typeface="+mn-lt"/>
                      <a:ea typeface="+mn-ea"/>
                      <a:cs typeface="+mn-cs"/>
                      <a:sym typeface="+mn-lt"/>
                    </a:defRPr>
                  </a:pPr>
                  <a:endParaRPr lang="tr-TR"/>
                </a:p>
              </c:txPr>
              <c:dLblPos val="ctr"/>
              <c:showLegendKey val="0"/>
              <c:showVal val="1"/>
              <c:showCatName val="0"/>
              <c:showSerName val="0"/>
              <c:showPercent val="0"/>
              <c:showBubbleSize val="0"/>
            </c:dLbl>
            <c:showLegendKey val="0"/>
            <c:showVal val="0"/>
            <c:showCatName val="0"/>
            <c:showSerName val="0"/>
            <c:showPercent val="0"/>
            <c:showBubbleSize val="0"/>
          </c:dLbls>
          <c:val>
            <c:numRef>
              <c:f>Sheet1!$A$2</c:f>
              <c:numCache>
                <c:formatCode>General</c:formatCode>
                <c:ptCount val="1"/>
                <c:pt idx="0">
                  <c:v>6.9595410085817662</c:v>
                </c:pt>
              </c:numCache>
            </c:numRef>
          </c:val>
        </c:ser>
        <c:ser>
          <c:idx val="2"/>
          <c:order val="2"/>
          <c:spPr>
            <a:solidFill>
              <a:srgbClr val="007770"/>
            </a:solidFill>
            <a:ln>
              <a:noFill/>
            </a:ln>
          </c:spPr>
          <c:invertIfNegative val="0"/>
          <c:dLbls>
            <c:dLbl>
              <c:idx val="0"/>
              <c:layout>
                <c:manualLayout>
                  <c:x val="0"/>
                  <c:y val="0"/>
                </c:manualLayout>
              </c:layout>
              <c:numFmt formatCode="#,##0;&quot;-&quot;#,##0" sourceLinked="0"/>
              <c:spPr>
                <a:noFill/>
                <a:ln>
                  <a:noFill/>
                </a:ln>
              </c:spPr>
              <c:txPr>
                <a:bodyPr wrap="none"/>
                <a:lstStyle/>
                <a:p>
                  <a:pPr>
                    <a:defRPr sz="1400">
                      <a:solidFill>
                        <a:schemeClr val="bg1"/>
                      </a:solidFill>
                      <a:latin typeface="+mn-lt"/>
                      <a:ea typeface="+mn-ea"/>
                      <a:cs typeface="+mn-cs"/>
                      <a:sym typeface="+mn-lt"/>
                    </a:defRPr>
                  </a:pPr>
                  <a:endParaRPr lang="tr-TR"/>
                </a:p>
              </c:txPr>
              <c:dLblPos val="ctr"/>
              <c:showLegendKey val="0"/>
              <c:showVal val="1"/>
              <c:showCatName val="0"/>
              <c:showSerName val="0"/>
              <c:showPercent val="0"/>
              <c:showBubbleSize val="0"/>
            </c:dLbl>
            <c:showLegendKey val="0"/>
            <c:showVal val="0"/>
            <c:showCatName val="0"/>
            <c:showSerName val="0"/>
            <c:showPercent val="0"/>
            <c:showBubbleSize val="0"/>
          </c:dLbls>
          <c:val>
            <c:numRef>
              <c:f>Sheet1!$A$3</c:f>
              <c:numCache>
                <c:formatCode>General</c:formatCode>
                <c:ptCount val="1"/>
                <c:pt idx="0">
                  <c:v>8.455381762945855</c:v>
                </c:pt>
              </c:numCache>
            </c:numRef>
          </c:val>
        </c:ser>
        <c:ser>
          <c:idx val="3"/>
          <c:order val="3"/>
          <c:spPr>
            <a:solidFill>
              <a:srgbClr val="ECA40D"/>
            </a:solidFill>
            <a:ln>
              <a:noFill/>
            </a:ln>
          </c:spPr>
          <c:invertIfNegative val="0"/>
          <c:dLbls>
            <c:dLbl>
              <c:idx val="0"/>
              <c:layout>
                <c:manualLayout>
                  <c:x val="0"/>
                  <c:y val="0"/>
                </c:manualLayout>
              </c:layout>
              <c:numFmt formatCode="#,##0;&quot;-&quot;#,##0" sourceLinked="0"/>
              <c:spPr>
                <a:noFill/>
                <a:ln>
                  <a:noFill/>
                </a:ln>
              </c:spPr>
              <c:txPr>
                <a:bodyPr wrap="none"/>
                <a:lstStyle/>
                <a:p>
                  <a:pPr>
                    <a:defRPr sz="1400">
                      <a:solidFill>
                        <a:schemeClr val="tx1"/>
                      </a:solidFill>
                      <a:latin typeface="+mn-lt"/>
                      <a:ea typeface="+mn-ea"/>
                      <a:cs typeface="+mn-cs"/>
                      <a:sym typeface="+mn-lt"/>
                    </a:defRPr>
                  </a:pPr>
                  <a:endParaRPr lang="tr-TR"/>
                </a:p>
              </c:txPr>
              <c:dLblPos val="ctr"/>
              <c:showLegendKey val="0"/>
              <c:showVal val="1"/>
              <c:showCatName val="0"/>
              <c:showSerName val="0"/>
              <c:showPercent val="0"/>
              <c:showBubbleSize val="0"/>
            </c:dLbl>
            <c:showLegendKey val="0"/>
            <c:showVal val="0"/>
            <c:showCatName val="0"/>
            <c:showSerName val="0"/>
            <c:showPercent val="0"/>
            <c:showBubbleSize val="0"/>
          </c:dLbls>
          <c:val>
            <c:numRef>
              <c:f>Sheet1!$A$4</c:f>
              <c:numCache>
                <c:formatCode>General</c:formatCode>
                <c:ptCount val="1"/>
                <c:pt idx="0">
                  <c:v>8.6820213534185555</c:v>
                </c:pt>
              </c:numCache>
            </c:numRef>
          </c:val>
        </c:ser>
        <c:ser>
          <c:idx val="4"/>
          <c:order val="4"/>
          <c:spPr>
            <a:solidFill>
              <a:srgbClr val="C00000"/>
            </a:solidFill>
            <a:ln>
              <a:noFill/>
            </a:ln>
          </c:spPr>
          <c:invertIfNegative val="0"/>
          <c:dLbls>
            <c:dLbl>
              <c:idx val="0"/>
              <c:layout>
                <c:manualLayout>
                  <c:x val="0"/>
                  <c:y val="0"/>
                </c:manualLayout>
              </c:layout>
              <c:numFmt formatCode="#,##0;&quot;-&quot;#,##0" sourceLinked="0"/>
              <c:spPr>
                <a:noFill/>
                <a:ln>
                  <a:noFill/>
                </a:ln>
              </c:spPr>
              <c:txPr>
                <a:bodyPr wrap="none"/>
                <a:lstStyle/>
                <a:p>
                  <a:pPr>
                    <a:defRPr sz="1400" b="1">
                      <a:solidFill>
                        <a:schemeClr val="bg1"/>
                      </a:solidFill>
                      <a:latin typeface="+mn-lt"/>
                      <a:ea typeface="+mn-ea"/>
                      <a:cs typeface="+mn-cs"/>
                      <a:sym typeface="+mn-lt"/>
                    </a:defRPr>
                  </a:pPr>
                  <a:endParaRPr lang="tr-TR"/>
                </a:p>
              </c:txPr>
              <c:dLblPos val="ctr"/>
              <c:showLegendKey val="0"/>
              <c:showVal val="1"/>
              <c:showCatName val="0"/>
              <c:showSerName val="0"/>
              <c:showPercent val="0"/>
              <c:showBubbleSize val="0"/>
            </c:dLbl>
            <c:showLegendKey val="0"/>
            <c:showVal val="0"/>
            <c:showCatName val="0"/>
            <c:showSerName val="0"/>
            <c:showPercent val="0"/>
            <c:showBubbleSize val="0"/>
          </c:dLbls>
          <c:val>
            <c:numRef>
              <c:f>Sheet1!$A$5</c:f>
              <c:numCache>
                <c:formatCode>General</c:formatCode>
                <c:ptCount val="1"/>
                <c:pt idx="0">
                  <c:v>16.308130976834789</c:v>
                </c:pt>
              </c:numCache>
            </c:numRef>
          </c:val>
        </c:ser>
        <c:ser>
          <c:idx val="5"/>
          <c:order val="5"/>
          <c:spPr>
            <a:solidFill>
              <a:srgbClr val="002060"/>
            </a:solidFill>
            <a:ln>
              <a:noFill/>
            </a:ln>
          </c:spPr>
          <c:invertIfNegative val="0"/>
          <c:dLbls>
            <c:dLbl>
              <c:idx val="0"/>
              <c:layout>
                <c:manualLayout>
                  <c:x val="0"/>
                  <c:y val="0"/>
                </c:manualLayout>
              </c:layout>
              <c:numFmt formatCode="#,##0;&quot;-&quot;#,##0" sourceLinked="0"/>
              <c:spPr>
                <a:noFill/>
                <a:ln>
                  <a:noFill/>
                </a:ln>
              </c:spPr>
              <c:txPr>
                <a:bodyPr wrap="none"/>
                <a:lstStyle/>
                <a:p>
                  <a:pPr>
                    <a:defRPr sz="1400" b="1">
                      <a:solidFill>
                        <a:schemeClr val="bg1"/>
                      </a:solidFill>
                      <a:latin typeface="+mn-lt"/>
                      <a:ea typeface="+mn-ea"/>
                      <a:cs typeface="+mn-cs"/>
                      <a:sym typeface="+mn-lt"/>
                    </a:defRPr>
                  </a:pPr>
                  <a:endParaRPr lang="tr-TR"/>
                </a:p>
              </c:txPr>
              <c:dLblPos val="ctr"/>
              <c:showLegendKey val="0"/>
              <c:showVal val="1"/>
              <c:showCatName val="0"/>
              <c:showSerName val="0"/>
              <c:showPercent val="0"/>
              <c:showBubbleSize val="0"/>
            </c:dLbl>
            <c:showLegendKey val="0"/>
            <c:showVal val="0"/>
            <c:showCatName val="0"/>
            <c:showSerName val="0"/>
            <c:showPercent val="0"/>
            <c:showBubbleSize val="0"/>
          </c:dLbls>
          <c:val>
            <c:numRef>
              <c:f>Sheet1!$A$6</c:f>
              <c:numCache>
                <c:formatCode>General</c:formatCode>
                <c:ptCount val="1"/>
                <c:pt idx="0">
                  <c:v>18.844199166780825</c:v>
                </c:pt>
              </c:numCache>
            </c:numRef>
          </c:val>
        </c:ser>
        <c:dLbls>
          <c:showLegendKey val="0"/>
          <c:showVal val="0"/>
          <c:showCatName val="0"/>
          <c:showSerName val="0"/>
          <c:showPercent val="0"/>
          <c:showBubbleSize val="0"/>
        </c:dLbls>
        <c:gapWidth val="80"/>
        <c:overlap val="100"/>
        <c:axId val="134310912"/>
        <c:axId val="134324992"/>
      </c:barChart>
      <c:catAx>
        <c:axId val="134310912"/>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34324992"/>
        <c:crosses val="min"/>
        <c:auto val="0"/>
        <c:lblAlgn val="ctr"/>
        <c:lblOffset val="100"/>
        <c:noMultiLvlLbl val="0"/>
      </c:catAx>
      <c:valAx>
        <c:axId val="134324992"/>
        <c:scaling>
          <c:orientation val="minMax"/>
          <c:max val="100.00000000000001"/>
          <c:min val="0"/>
        </c:scaling>
        <c:delete val="1"/>
        <c:axPos val="l"/>
        <c:numFmt formatCode="General" sourceLinked="1"/>
        <c:majorTickMark val="out"/>
        <c:minorTickMark val="none"/>
        <c:tickLblPos val="nextTo"/>
        <c:crossAx val="134310912"/>
        <c:crosses val="min"/>
        <c:crossBetween val="between"/>
      </c:valAx>
    </c:plotArea>
    <c:plotVisOnly val="0"/>
    <c:dispBlanksAs val="gap"/>
    <c:showDLblsOverMax val="1"/>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248847926267281"/>
          <c:y val="2.292768959435626E-2"/>
          <c:w val="0.63410138248847925"/>
          <c:h val="0.95414462081128737"/>
        </c:manualLayout>
      </c:layout>
      <c:barChart>
        <c:barDir val="col"/>
        <c:grouping val="stacked"/>
        <c:varyColors val="0"/>
        <c:ser>
          <c:idx val="0"/>
          <c:order val="0"/>
          <c:spPr>
            <a:solidFill>
              <a:srgbClr val="C0C0C0"/>
            </a:solidFill>
            <a:ln>
              <a:noFill/>
            </a:ln>
          </c:spPr>
          <c:invertIfNegative val="0"/>
          <c:dLbls>
            <c:dLbl>
              <c:idx val="0"/>
              <c:layout>
                <c:manualLayout>
                  <c:x val="0"/>
                  <c:y val="0"/>
                </c:manualLayout>
              </c:layout>
              <c:numFmt formatCode="#,##0;&quot;-&quot;#,##0" sourceLinked="0"/>
              <c:spPr>
                <a:noFill/>
                <a:ln>
                  <a:noFill/>
                </a:ln>
              </c:spPr>
              <c:txPr>
                <a:bodyPr wrap="none"/>
                <a:lstStyle/>
                <a:p>
                  <a:pPr>
                    <a:defRPr sz="1400" b="1">
                      <a:solidFill>
                        <a:schemeClr val="tx1"/>
                      </a:solidFill>
                      <a:latin typeface="+mn-lt"/>
                      <a:ea typeface="+mn-ea"/>
                      <a:cs typeface="+mn-cs"/>
                      <a:sym typeface="+mn-lt"/>
                    </a:defRPr>
                  </a:pPr>
                  <a:endParaRPr lang="tr-TR"/>
                </a:p>
              </c:txPr>
              <c:dLblPos val="ctr"/>
              <c:showLegendKey val="0"/>
              <c:showVal val="1"/>
              <c:showCatName val="0"/>
              <c:showSerName val="0"/>
              <c:showPercent val="0"/>
              <c:showBubbleSize val="0"/>
            </c:dLbl>
            <c:showLegendKey val="0"/>
            <c:showVal val="0"/>
            <c:showCatName val="0"/>
            <c:showSerName val="0"/>
            <c:showPercent val="0"/>
            <c:showBubbleSize val="0"/>
          </c:dLbls>
          <c:val>
            <c:numRef>
              <c:f>Sheet1!$A$1</c:f>
              <c:numCache>
                <c:formatCode>General</c:formatCode>
                <c:ptCount val="1"/>
                <c:pt idx="0">
                  <c:v>50.702041410751406</c:v>
                </c:pt>
              </c:numCache>
            </c:numRef>
          </c:val>
        </c:ser>
        <c:ser>
          <c:idx val="1"/>
          <c:order val="1"/>
          <c:spPr>
            <a:solidFill>
              <a:srgbClr val="6F8DB9"/>
            </a:solidFill>
            <a:ln>
              <a:noFill/>
            </a:ln>
          </c:spPr>
          <c:invertIfNegative val="0"/>
          <c:dLbls>
            <c:dLbl>
              <c:idx val="0"/>
              <c:layout>
                <c:manualLayout>
                  <c:x val="0"/>
                  <c:y val="0"/>
                </c:manualLayout>
              </c:layout>
              <c:numFmt formatCode="#,##0;&quot;-&quot;#,##0" sourceLinked="0"/>
              <c:spPr>
                <a:noFill/>
                <a:ln>
                  <a:noFill/>
                </a:ln>
              </c:spPr>
              <c:txPr>
                <a:bodyPr wrap="none"/>
                <a:lstStyle/>
                <a:p>
                  <a:pPr>
                    <a:defRPr sz="1400">
                      <a:solidFill>
                        <a:schemeClr val="bg1"/>
                      </a:solidFill>
                      <a:latin typeface="+mn-lt"/>
                      <a:ea typeface="+mn-ea"/>
                      <a:cs typeface="+mn-cs"/>
                      <a:sym typeface="+mn-lt"/>
                    </a:defRPr>
                  </a:pPr>
                  <a:endParaRPr lang="tr-TR"/>
                </a:p>
              </c:txPr>
              <c:dLblPos val="ctr"/>
              <c:showLegendKey val="0"/>
              <c:showVal val="1"/>
              <c:showCatName val="0"/>
              <c:showSerName val="0"/>
              <c:showPercent val="0"/>
              <c:showBubbleSize val="0"/>
            </c:dLbl>
            <c:showLegendKey val="0"/>
            <c:showVal val="0"/>
            <c:showCatName val="0"/>
            <c:showSerName val="0"/>
            <c:showPercent val="0"/>
            <c:showBubbleSize val="0"/>
          </c:dLbls>
          <c:val>
            <c:numRef>
              <c:f>Sheet1!$A$2</c:f>
              <c:numCache>
                <c:formatCode>General</c:formatCode>
                <c:ptCount val="1"/>
                <c:pt idx="0">
                  <c:v>7.2234819755204853</c:v>
                </c:pt>
              </c:numCache>
            </c:numRef>
          </c:val>
        </c:ser>
        <c:ser>
          <c:idx val="2"/>
          <c:order val="2"/>
          <c:spPr>
            <a:solidFill>
              <a:srgbClr val="007770"/>
            </a:solidFill>
            <a:ln>
              <a:noFill/>
            </a:ln>
          </c:spPr>
          <c:invertIfNegative val="0"/>
          <c:dLbls>
            <c:dLbl>
              <c:idx val="0"/>
              <c:layout>
                <c:manualLayout>
                  <c:x val="0"/>
                  <c:y val="0"/>
                </c:manualLayout>
              </c:layout>
              <c:numFmt formatCode="#,##0;&quot;-&quot;#,##0" sourceLinked="0"/>
              <c:spPr>
                <a:noFill/>
                <a:ln>
                  <a:noFill/>
                </a:ln>
              </c:spPr>
              <c:txPr>
                <a:bodyPr wrap="none"/>
                <a:lstStyle/>
                <a:p>
                  <a:pPr>
                    <a:defRPr sz="1400">
                      <a:solidFill>
                        <a:schemeClr val="bg1"/>
                      </a:solidFill>
                      <a:latin typeface="+mn-lt"/>
                      <a:ea typeface="+mn-ea"/>
                      <a:cs typeface="+mn-cs"/>
                      <a:sym typeface="+mn-lt"/>
                    </a:defRPr>
                  </a:pPr>
                  <a:endParaRPr lang="tr-TR"/>
                </a:p>
              </c:txPr>
              <c:dLblPos val="ctr"/>
              <c:showLegendKey val="0"/>
              <c:showVal val="1"/>
              <c:showCatName val="0"/>
              <c:showSerName val="0"/>
              <c:showPercent val="0"/>
              <c:showBubbleSize val="0"/>
            </c:dLbl>
            <c:showLegendKey val="0"/>
            <c:showVal val="0"/>
            <c:showCatName val="0"/>
            <c:showSerName val="0"/>
            <c:showPercent val="0"/>
            <c:showBubbleSize val="0"/>
          </c:dLbls>
          <c:val>
            <c:numRef>
              <c:f>Sheet1!$A$3</c:f>
              <c:numCache>
                <c:formatCode>General</c:formatCode>
                <c:ptCount val="1"/>
                <c:pt idx="0">
                  <c:v>8.6629171773568601</c:v>
                </c:pt>
              </c:numCache>
            </c:numRef>
          </c:val>
        </c:ser>
        <c:ser>
          <c:idx val="3"/>
          <c:order val="3"/>
          <c:spPr>
            <a:solidFill>
              <a:srgbClr val="ECA40D"/>
            </a:solidFill>
            <a:ln>
              <a:noFill/>
            </a:ln>
          </c:spPr>
          <c:invertIfNegative val="0"/>
          <c:dLbls>
            <c:dLbl>
              <c:idx val="0"/>
              <c:layout>
                <c:manualLayout>
                  <c:x val="0"/>
                  <c:y val="0"/>
                </c:manualLayout>
              </c:layout>
              <c:numFmt formatCode="#,##0;&quot;-&quot;#,##0" sourceLinked="0"/>
              <c:spPr>
                <a:noFill/>
                <a:ln>
                  <a:noFill/>
                </a:ln>
              </c:spPr>
              <c:txPr>
                <a:bodyPr wrap="none"/>
                <a:lstStyle/>
                <a:p>
                  <a:pPr>
                    <a:defRPr sz="1400" b="1">
                      <a:solidFill>
                        <a:schemeClr val="tx1"/>
                      </a:solidFill>
                      <a:latin typeface="+mn-lt"/>
                      <a:ea typeface="+mn-ea"/>
                      <a:cs typeface="+mn-cs"/>
                      <a:sym typeface="+mn-lt"/>
                    </a:defRPr>
                  </a:pPr>
                  <a:endParaRPr lang="tr-TR"/>
                </a:p>
              </c:txPr>
              <c:dLblPos val="ctr"/>
              <c:showLegendKey val="0"/>
              <c:showVal val="1"/>
              <c:showCatName val="0"/>
              <c:showSerName val="0"/>
              <c:showPercent val="0"/>
              <c:showBubbleSize val="0"/>
            </c:dLbl>
            <c:showLegendKey val="0"/>
            <c:showVal val="0"/>
            <c:showCatName val="0"/>
            <c:showSerName val="0"/>
            <c:showPercent val="0"/>
            <c:showBubbleSize val="0"/>
          </c:dLbls>
          <c:val>
            <c:numRef>
              <c:f>Sheet1!$A$4</c:f>
              <c:numCache>
                <c:formatCode>General</c:formatCode>
                <c:ptCount val="1"/>
                <c:pt idx="0">
                  <c:v>10.338522931100613</c:v>
                </c:pt>
              </c:numCache>
            </c:numRef>
          </c:val>
        </c:ser>
        <c:ser>
          <c:idx val="4"/>
          <c:order val="4"/>
          <c:spPr>
            <a:solidFill>
              <a:srgbClr val="C00000"/>
            </a:solidFill>
            <a:ln>
              <a:noFill/>
            </a:ln>
          </c:spPr>
          <c:invertIfNegative val="0"/>
          <c:dLbls>
            <c:dLbl>
              <c:idx val="0"/>
              <c:layout>
                <c:manualLayout>
                  <c:x val="0"/>
                  <c:y val="0"/>
                </c:manualLayout>
              </c:layout>
              <c:numFmt formatCode="#,##0;&quot;-&quot;#,##0" sourceLinked="0"/>
              <c:spPr>
                <a:noFill/>
                <a:ln>
                  <a:noFill/>
                </a:ln>
              </c:spPr>
              <c:txPr>
                <a:bodyPr wrap="none"/>
                <a:lstStyle/>
                <a:p>
                  <a:pPr>
                    <a:defRPr sz="1400" b="1">
                      <a:solidFill>
                        <a:schemeClr val="bg1"/>
                      </a:solidFill>
                      <a:latin typeface="+mn-lt"/>
                      <a:ea typeface="+mn-ea"/>
                      <a:cs typeface="+mn-cs"/>
                      <a:sym typeface="+mn-lt"/>
                    </a:defRPr>
                  </a:pPr>
                  <a:endParaRPr lang="tr-TR"/>
                </a:p>
              </c:txPr>
              <c:dLblPos val="ctr"/>
              <c:showLegendKey val="0"/>
              <c:showVal val="1"/>
              <c:showCatName val="0"/>
              <c:showSerName val="0"/>
              <c:showPercent val="0"/>
              <c:showBubbleSize val="0"/>
            </c:dLbl>
            <c:showLegendKey val="0"/>
            <c:showVal val="0"/>
            <c:showCatName val="0"/>
            <c:showSerName val="0"/>
            <c:showPercent val="0"/>
            <c:showBubbleSize val="0"/>
          </c:dLbls>
          <c:val>
            <c:numRef>
              <c:f>Sheet1!$A$5</c:f>
              <c:numCache>
                <c:formatCode>General</c:formatCode>
                <c:ptCount val="1"/>
                <c:pt idx="0">
                  <c:v>10.368249427998649</c:v>
                </c:pt>
              </c:numCache>
            </c:numRef>
          </c:val>
        </c:ser>
        <c:ser>
          <c:idx val="5"/>
          <c:order val="5"/>
          <c:spPr>
            <a:solidFill>
              <a:srgbClr val="002060"/>
            </a:solidFill>
            <a:ln>
              <a:noFill/>
            </a:ln>
          </c:spPr>
          <c:invertIfNegative val="0"/>
          <c:dLbls>
            <c:dLbl>
              <c:idx val="0"/>
              <c:layout>
                <c:manualLayout>
                  <c:x val="0"/>
                  <c:y val="0"/>
                </c:manualLayout>
              </c:layout>
              <c:numFmt formatCode="#,##0;&quot;-&quot;#,##0" sourceLinked="0"/>
              <c:spPr>
                <a:noFill/>
                <a:ln>
                  <a:noFill/>
                </a:ln>
              </c:spPr>
              <c:txPr>
                <a:bodyPr wrap="none"/>
                <a:lstStyle/>
                <a:p>
                  <a:pPr>
                    <a:defRPr sz="1400" b="1">
                      <a:solidFill>
                        <a:schemeClr val="bg1"/>
                      </a:solidFill>
                      <a:latin typeface="+mn-lt"/>
                      <a:ea typeface="+mn-ea"/>
                      <a:cs typeface="+mn-cs"/>
                      <a:sym typeface="+mn-lt"/>
                    </a:defRPr>
                  </a:pPr>
                  <a:endParaRPr lang="tr-TR"/>
                </a:p>
              </c:txPr>
              <c:dLblPos val="ctr"/>
              <c:showLegendKey val="0"/>
              <c:showVal val="1"/>
              <c:showCatName val="0"/>
              <c:showSerName val="0"/>
              <c:showPercent val="0"/>
              <c:showBubbleSize val="0"/>
            </c:dLbl>
            <c:showLegendKey val="0"/>
            <c:showVal val="0"/>
            <c:showCatName val="0"/>
            <c:showSerName val="0"/>
            <c:showPercent val="0"/>
            <c:showBubbleSize val="0"/>
          </c:dLbls>
          <c:val>
            <c:numRef>
              <c:f>Sheet1!$A$6</c:f>
              <c:numCache>
                <c:formatCode>General</c:formatCode>
                <c:ptCount val="1"/>
                <c:pt idx="0">
                  <c:v>12.704787077272002</c:v>
                </c:pt>
              </c:numCache>
            </c:numRef>
          </c:val>
        </c:ser>
        <c:dLbls>
          <c:showLegendKey val="0"/>
          <c:showVal val="0"/>
          <c:showCatName val="0"/>
          <c:showSerName val="0"/>
          <c:showPercent val="0"/>
          <c:showBubbleSize val="0"/>
        </c:dLbls>
        <c:gapWidth val="80"/>
        <c:overlap val="100"/>
        <c:axId val="133981312"/>
        <c:axId val="133982848"/>
      </c:barChart>
      <c:catAx>
        <c:axId val="133981312"/>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33982848"/>
        <c:crosses val="min"/>
        <c:auto val="0"/>
        <c:lblAlgn val="ctr"/>
        <c:lblOffset val="100"/>
        <c:noMultiLvlLbl val="0"/>
      </c:catAx>
      <c:valAx>
        <c:axId val="133982848"/>
        <c:scaling>
          <c:orientation val="minMax"/>
          <c:max val="100.00000000000001"/>
          <c:min val="0"/>
        </c:scaling>
        <c:delete val="1"/>
        <c:axPos val="l"/>
        <c:numFmt formatCode="General" sourceLinked="1"/>
        <c:majorTickMark val="out"/>
        <c:minorTickMark val="none"/>
        <c:tickLblPos val="nextTo"/>
        <c:crossAx val="133981312"/>
        <c:crosses val="min"/>
        <c:crossBetween val="between"/>
      </c:valAx>
    </c:plotArea>
    <c:plotVisOnly val="0"/>
    <c:dispBlanksAs val="gap"/>
    <c:showDLblsOverMax val="1"/>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7973856209150321E-2"/>
          <c:y val="1.8658055256548262E-2"/>
          <c:w val="0.86405228758169927"/>
          <c:h val="0.96268388948690353"/>
        </c:manualLayout>
      </c:layout>
      <c:barChart>
        <c:barDir val="bar"/>
        <c:grouping val="stacked"/>
        <c:varyColors val="0"/>
        <c:ser>
          <c:idx val="0"/>
          <c:order val="0"/>
          <c:spPr>
            <a:solidFill>
              <a:srgbClr val="066BB0"/>
            </a:solidFill>
            <a:ln w="9525" algn="ctr">
              <a:solidFill>
                <a:schemeClr val="tx1"/>
              </a:solidFill>
              <a:prstDash val="solid"/>
            </a:ln>
          </c:spPr>
          <c:invertIfNegative val="0"/>
          <c:val>
            <c:numRef>
              <c:f>Sheet1!$A$1:$J$1</c:f>
              <c:numCache>
                <c:formatCode>General</c:formatCode>
                <c:ptCount val="10"/>
                <c:pt idx="0">
                  <c:v>254387939</c:v>
                </c:pt>
                <c:pt idx="1">
                  <c:v>171294407</c:v>
                </c:pt>
                <c:pt idx="2">
                  <c:v>99649211</c:v>
                </c:pt>
                <c:pt idx="3">
                  <c:v>97251573</c:v>
                </c:pt>
                <c:pt idx="4">
                  <c:v>90254581</c:v>
                </c:pt>
                <c:pt idx="5">
                  <c:v>86610305</c:v>
                </c:pt>
                <c:pt idx="6">
                  <c:v>86109363</c:v>
                </c:pt>
                <c:pt idx="7">
                  <c:v>77990015</c:v>
                </c:pt>
                <c:pt idx="8">
                  <c:v>73887291</c:v>
                </c:pt>
                <c:pt idx="9">
                  <c:v>66987953</c:v>
                </c:pt>
              </c:numCache>
            </c:numRef>
          </c:val>
        </c:ser>
        <c:dLbls>
          <c:showLegendKey val="0"/>
          <c:showVal val="0"/>
          <c:showCatName val="0"/>
          <c:showSerName val="0"/>
          <c:showPercent val="0"/>
          <c:showBubbleSize val="0"/>
        </c:dLbls>
        <c:gapWidth val="80"/>
        <c:overlap val="100"/>
        <c:axId val="133668224"/>
        <c:axId val="133670016"/>
      </c:barChart>
      <c:catAx>
        <c:axId val="133668224"/>
        <c:scaling>
          <c:orientation val="maxMin"/>
        </c:scaling>
        <c:delete val="0"/>
        <c:axPos val="l"/>
        <c:majorGridlines>
          <c:spPr>
            <a:ln>
              <a:noFill/>
            </a:ln>
          </c:spPr>
        </c:majorGridlines>
        <c:majorTickMark val="none"/>
        <c:minorTickMark val="none"/>
        <c:tickLblPos val="none"/>
        <c:spPr>
          <a:ln w="9525" algn="ctr">
            <a:solidFill>
              <a:schemeClr val="tx1"/>
            </a:solidFill>
            <a:prstDash val="solid"/>
          </a:ln>
        </c:spPr>
        <c:crossAx val="133670016"/>
        <c:crosses val="min"/>
        <c:auto val="0"/>
        <c:lblAlgn val="ctr"/>
        <c:lblOffset val="100"/>
        <c:noMultiLvlLbl val="0"/>
      </c:catAx>
      <c:valAx>
        <c:axId val="133670016"/>
        <c:scaling>
          <c:orientation val="minMax"/>
          <c:max val="254387939"/>
          <c:min val="0"/>
        </c:scaling>
        <c:delete val="1"/>
        <c:axPos val="t"/>
        <c:numFmt formatCode="General" sourceLinked="1"/>
        <c:majorTickMark val="out"/>
        <c:minorTickMark val="none"/>
        <c:tickLblPos val="nextTo"/>
        <c:crossAx val="133668224"/>
        <c:crosses val="min"/>
        <c:crossBetween val="between"/>
      </c:valAx>
    </c:plotArea>
    <c:plotVisOnly val="0"/>
    <c:dispBlanksAs val="gap"/>
    <c:showDLblsOverMax val="1"/>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
          <c:y val="1.8591347872720772E-2"/>
          <c:w val="0.68"/>
          <c:h val="0.96281730425455847"/>
        </c:manualLayout>
      </c:layout>
      <c:barChart>
        <c:barDir val="bar"/>
        <c:grouping val="stacked"/>
        <c:varyColors val="0"/>
        <c:ser>
          <c:idx val="0"/>
          <c:order val="0"/>
          <c:spPr>
            <a:solidFill>
              <a:srgbClr val="066BB0"/>
            </a:solidFill>
            <a:ln w="9525" algn="ctr">
              <a:solidFill>
                <a:schemeClr val="tx1"/>
              </a:solidFill>
              <a:prstDash val="solid"/>
            </a:ln>
          </c:spPr>
          <c:invertIfNegative val="0"/>
          <c:val>
            <c:numRef>
              <c:f>Sheet1!$A$1:$J$1</c:f>
              <c:numCache>
                <c:formatCode>General</c:formatCode>
                <c:ptCount val="10"/>
                <c:pt idx="0">
                  <c:v>355083601</c:v>
                </c:pt>
                <c:pt idx="1">
                  <c:v>299410200</c:v>
                </c:pt>
                <c:pt idx="2">
                  <c:v>203922608</c:v>
                </c:pt>
                <c:pt idx="3">
                  <c:v>132115594</c:v>
                </c:pt>
                <c:pt idx="4">
                  <c:v>118289103</c:v>
                </c:pt>
                <c:pt idx="5">
                  <c:v>87988940</c:v>
                </c:pt>
                <c:pt idx="6">
                  <c:v>74743933</c:v>
                </c:pt>
                <c:pt idx="7">
                  <c:v>58003398</c:v>
                </c:pt>
                <c:pt idx="8">
                  <c:v>46201605</c:v>
                </c:pt>
                <c:pt idx="9">
                  <c:v>41850433</c:v>
                </c:pt>
              </c:numCache>
            </c:numRef>
          </c:val>
        </c:ser>
        <c:dLbls>
          <c:showLegendKey val="0"/>
          <c:showVal val="0"/>
          <c:showCatName val="0"/>
          <c:showSerName val="0"/>
          <c:showPercent val="0"/>
          <c:showBubbleSize val="0"/>
        </c:dLbls>
        <c:gapWidth val="80"/>
        <c:overlap val="100"/>
        <c:axId val="135082752"/>
        <c:axId val="135084288"/>
      </c:barChart>
      <c:catAx>
        <c:axId val="135082752"/>
        <c:scaling>
          <c:orientation val="maxMin"/>
        </c:scaling>
        <c:delete val="0"/>
        <c:axPos val="l"/>
        <c:majorGridlines>
          <c:spPr>
            <a:ln>
              <a:noFill/>
            </a:ln>
          </c:spPr>
        </c:majorGridlines>
        <c:majorTickMark val="none"/>
        <c:minorTickMark val="none"/>
        <c:tickLblPos val="none"/>
        <c:spPr>
          <a:ln w="9525" algn="ctr">
            <a:solidFill>
              <a:schemeClr val="tx1"/>
            </a:solidFill>
            <a:prstDash val="solid"/>
          </a:ln>
        </c:spPr>
        <c:crossAx val="135084288"/>
        <c:crosses val="min"/>
        <c:auto val="0"/>
        <c:lblAlgn val="ctr"/>
        <c:lblOffset val="100"/>
        <c:noMultiLvlLbl val="0"/>
      </c:catAx>
      <c:valAx>
        <c:axId val="135084288"/>
        <c:scaling>
          <c:orientation val="minMax"/>
          <c:max val="355083601"/>
          <c:min val="0"/>
        </c:scaling>
        <c:delete val="1"/>
        <c:axPos val="t"/>
        <c:numFmt formatCode="General" sourceLinked="1"/>
        <c:majorTickMark val="out"/>
        <c:minorTickMark val="none"/>
        <c:tickLblPos val="nextTo"/>
        <c:crossAx val="135082752"/>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adana!$P$2</c:f>
              <c:strCache>
                <c:ptCount val="1"/>
                <c:pt idx="0">
                  <c:v>İşyeri Sayısı</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rgbClr val="8EC8CE"/>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Pt>
            <c:idx val="8"/>
            <c:bubble3D val="0"/>
            <c:spPr>
              <a:solidFill>
                <a:srgbClr val="00B0F0"/>
              </a:solidFill>
              <a:ln w="19050">
                <a:solidFill>
                  <a:schemeClr val="lt1"/>
                </a:solidFill>
              </a:ln>
              <a:effectLst/>
            </c:spPr>
          </c:dPt>
          <c:dPt>
            <c:idx val="9"/>
            <c:bubble3D val="0"/>
            <c:spPr>
              <a:solidFill>
                <a:srgbClr val="FF9900"/>
              </a:solidFill>
              <a:ln w="19050">
                <a:solidFill>
                  <a:schemeClr val="lt1"/>
                </a:solidFill>
              </a:ln>
              <a:effectLst/>
            </c:spPr>
          </c:dPt>
          <c:dPt>
            <c:idx val="10"/>
            <c:bubble3D val="0"/>
            <c:spPr>
              <a:solidFill>
                <a:schemeClr val="accent5">
                  <a:lumMod val="60000"/>
                </a:schemeClr>
              </a:solidFill>
              <a:ln w="19050">
                <a:solidFill>
                  <a:schemeClr val="lt1"/>
                </a:solidFill>
              </a:ln>
              <a:effectLst/>
            </c:spPr>
          </c:dPt>
          <c:dPt>
            <c:idx val="11"/>
            <c:bubble3D val="0"/>
            <c:spPr>
              <a:solidFill>
                <a:srgbClr val="F57913"/>
              </a:solidFill>
              <a:ln w="19050">
                <a:solidFill>
                  <a:schemeClr val="lt1"/>
                </a:solidFill>
              </a:ln>
              <a:effectLst/>
            </c:spPr>
          </c:dPt>
          <c:dPt>
            <c:idx val="12"/>
            <c:bubble3D val="0"/>
            <c:spPr>
              <a:solidFill>
                <a:srgbClr val="00B050"/>
              </a:solidFill>
              <a:ln w="19050">
                <a:solidFill>
                  <a:schemeClr val="lt1"/>
                </a:solidFill>
              </a:ln>
              <a:effectLst/>
            </c:spPr>
          </c:dPt>
          <c:dPt>
            <c:idx val="13"/>
            <c:bubble3D val="0"/>
            <c:spPr>
              <a:solidFill>
                <a:srgbClr val="FF0000"/>
              </a:solidFill>
              <a:ln w="19050">
                <a:solidFill>
                  <a:schemeClr val="lt1"/>
                </a:solidFill>
              </a:ln>
              <a:effectLst/>
            </c:spPr>
          </c:dPt>
          <c:dPt>
            <c:idx val="14"/>
            <c:bubble3D val="0"/>
            <c:spPr>
              <a:solidFill>
                <a:srgbClr val="00B0F0"/>
              </a:solidFill>
              <a:ln w="19050">
                <a:solidFill>
                  <a:schemeClr val="lt1"/>
                </a:solidFill>
              </a:ln>
              <a:effectLst/>
            </c:spPr>
          </c:dPt>
          <c:dLbls>
            <c:dLbl>
              <c:idx val="1"/>
              <c:layout>
                <c:manualLayout>
                  <c:x val="-5.1361876640419947E-2"/>
                  <c:y val="0.10865509974827194"/>
                </c:manualLayout>
              </c:layout>
              <c:spPr>
                <a:noFill/>
                <a:ln>
                  <a:noFill/>
                </a:ln>
                <a:effectLst/>
              </c:spPr>
              <c:txPr>
                <a:bodyPr rot="-5400000" spcFirstLastPara="1" vertOverflow="ellipsis" wrap="square" anchor="ctr" anchorCtr="1"/>
                <a:lstStyle/>
                <a:p>
                  <a:pPr>
                    <a:defRPr sz="1600" b="0" i="0" u="none" strike="noStrike" kern="1200" baseline="0">
                      <a:solidFill>
                        <a:schemeClr val="bg1"/>
                      </a:solidFill>
                      <a:latin typeface="+mn-lt"/>
                      <a:ea typeface="+mn-ea"/>
                      <a:cs typeface="+mn-cs"/>
                    </a:defRPr>
                  </a:pPr>
                  <a:endParaRPr lang="tr-TR"/>
                </a:p>
              </c:txPr>
              <c:showLegendKey val="0"/>
              <c:showVal val="0"/>
              <c:showCatName val="1"/>
              <c:showSerName val="0"/>
              <c:showPercent val="0"/>
              <c:showBubbleSize val="0"/>
              <c:extLst>
                <c:ext xmlns:c15="http://schemas.microsoft.com/office/drawing/2012/chart" uri="{CE6537A1-D6FC-4f65-9D91-7224C49458BB}">
                  <c15:layout/>
                </c:ext>
              </c:extLst>
            </c:dLbl>
            <c:dLbl>
              <c:idx val="5"/>
              <c:layout>
                <c:manualLayout>
                  <c:x val="-0.1383209755030621"/>
                  <c:y val="0.10051011832039158"/>
                </c:manualLayout>
              </c:layout>
              <c:spPr>
                <a:noFill/>
                <a:ln>
                  <a:noFill/>
                </a:ln>
                <a:effectLst/>
              </c:spPr>
              <c:txPr>
                <a:bodyPr rot="-5400000" spcFirstLastPara="1" vertOverflow="ellipsis" wrap="square" anchor="ctr" anchorCtr="1"/>
                <a:lstStyle/>
                <a:p>
                  <a:pPr>
                    <a:defRPr sz="1600" b="0" i="0" u="none" strike="noStrike" kern="1200" baseline="0">
                      <a:solidFill>
                        <a:schemeClr val="bg1"/>
                      </a:solidFill>
                      <a:latin typeface="+mn-lt"/>
                      <a:ea typeface="+mn-ea"/>
                      <a:cs typeface="+mn-cs"/>
                    </a:defRPr>
                  </a:pPr>
                  <a:endParaRPr lang="tr-TR"/>
                </a:p>
              </c:txPr>
              <c:showLegendKey val="0"/>
              <c:showVal val="0"/>
              <c:showCatName val="1"/>
              <c:showSerName val="0"/>
              <c:showPercent val="0"/>
              <c:showBubbleSize val="0"/>
              <c:extLst>
                <c:ext xmlns:c15="http://schemas.microsoft.com/office/drawing/2012/chart" uri="{CE6537A1-D6FC-4f65-9D91-7224C49458BB}">
                  <c15:layout>
                    <c:manualLayout>
                      <c:w val="0.14591666666666664"/>
                      <c:h val="7.3883827906557217E-2"/>
                    </c:manualLayout>
                  </c15:layout>
                </c:ext>
              </c:extLst>
            </c:dLbl>
            <c:dLbl>
              <c:idx val="8"/>
              <c:layout>
                <c:manualLayout>
                  <c:x val="-0.17351454505686789"/>
                  <c:y val="5.0781627950835129E-2"/>
                </c:manualLayout>
              </c:layout>
              <c:showLegendKey val="0"/>
              <c:showVal val="0"/>
              <c:showCatName val="1"/>
              <c:showSerName val="0"/>
              <c:showPercent val="0"/>
              <c:showBubbleSize val="0"/>
              <c:extLst>
                <c:ext xmlns:c15="http://schemas.microsoft.com/office/drawing/2012/chart" uri="{CE6537A1-D6FC-4f65-9D91-7224C49458BB}">
                  <c15:layout/>
                </c:ext>
              </c:extLst>
            </c:dLbl>
            <c:dLbl>
              <c:idx val="13"/>
              <c:layout>
                <c:manualLayout>
                  <c:x val="-9.7489938757655298E-2"/>
                  <c:y val="-0.1021441983649975"/>
                </c:manualLayout>
              </c:layout>
              <c:showLegendKey val="0"/>
              <c:showVal val="0"/>
              <c:showCatName val="1"/>
              <c:showSerName val="0"/>
              <c:showPercent val="0"/>
              <c:showBubbleSize val="0"/>
            </c:dLbl>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tr-TR"/>
              </a:p>
            </c:txPr>
            <c:showLegendKey val="0"/>
            <c:showVal val="0"/>
            <c:showCatName val="1"/>
            <c:showSerName val="0"/>
            <c:showPercent val="0"/>
            <c:showBubbleSize val="0"/>
            <c:showLeaderLines val="0"/>
            <c:extLst>
              <c:ext xmlns:c15="http://schemas.microsoft.com/office/drawing/2012/chart" uri="{CE6537A1-D6FC-4f65-9D91-7224C49458BB}"/>
            </c:extLst>
          </c:dLbls>
          <c:cat>
            <c:strRef>
              <c:f>adana!$O$3:$O$17</c:f>
              <c:strCache>
                <c:ptCount val="15"/>
                <c:pt idx="0">
                  <c:v>Aladağ</c:v>
                </c:pt>
                <c:pt idx="1">
                  <c:v>Ceyhan</c:v>
                </c:pt>
                <c:pt idx="2">
                  <c:v>Feke</c:v>
                </c:pt>
                <c:pt idx="3">
                  <c:v>Karaisalı</c:v>
                </c:pt>
                <c:pt idx="4">
                  <c:v>Karataş</c:v>
                </c:pt>
                <c:pt idx="5">
                  <c:v>Kozan</c:v>
                </c:pt>
                <c:pt idx="6">
                  <c:v>Pozantı</c:v>
                </c:pt>
                <c:pt idx="7">
                  <c:v>Saimbeyli</c:v>
                </c:pt>
                <c:pt idx="8">
                  <c:v>İmamoğlu</c:v>
                </c:pt>
                <c:pt idx="9">
                  <c:v>Tufanbeyli</c:v>
                </c:pt>
                <c:pt idx="10">
                  <c:v>Yumurtalık</c:v>
                </c:pt>
                <c:pt idx="11">
                  <c:v>Yüreğir</c:v>
                </c:pt>
                <c:pt idx="12">
                  <c:v>Çukurova</c:v>
                </c:pt>
                <c:pt idx="13">
                  <c:v>Sarıçam</c:v>
                </c:pt>
                <c:pt idx="14">
                  <c:v>Seyhan</c:v>
                </c:pt>
              </c:strCache>
            </c:strRef>
          </c:cat>
          <c:val>
            <c:numRef>
              <c:f>adana!$P$3:$P$17</c:f>
              <c:numCache>
                <c:formatCode>#,##0</c:formatCode>
                <c:ptCount val="15"/>
                <c:pt idx="0">
                  <c:v>203</c:v>
                </c:pt>
                <c:pt idx="1">
                  <c:v>1880</c:v>
                </c:pt>
                <c:pt idx="2">
                  <c:v>145</c:v>
                </c:pt>
                <c:pt idx="3">
                  <c:v>377</c:v>
                </c:pt>
                <c:pt idx="4">
                  <c:v>240</c:v>
                </c:pt>
                <c:pt idx="5">
                  <c:v>1492</c:v>
                </c:pt>
                <c:pt idx="6">
                  <c:v>375</c:v>
                </c:pt>
                <c:pt idx="7">
                  <c:v>114</c:v>
                </c:pt>
                <c:pt idx="8">
                  <c:v>290</c:v>
                </c:pt>
                <c:pt idx="9">
                  <c:v>192</c:v>
                </c:pt>
                <c:pt idx="10">
                  <c:v>181</c:v>
                </c:pt>
                <c:pt idx="11">
                  <c:v>4203</c:v>
                </c:pt>
                <c:pt idx="12">
                  <c:v>4677</c:v>
                </c:pt>
                <c:pt idx="13">
                  <c:v>2413</c:v>
                </c:pt>
                <c:pt idx="14">
                  <c:v>17289</c:v>
                </c:pt>
              </c:numCache>
            </c:numRef>
          </c:val>
        </c:ser>
        <c:dLbls>
          <c:showLegendKey val="0"/>
          <c:showVal val="0"/>
          <c:showCatName val="0"/>
          <c:showSerName val="0"/>
          <c:showPercent val="0"/>
          <c:showBubbleSize val="0"/>
          <c:showLeaderLines val="0"/>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sz="1600"/>
      </a:pPr>
      <a:endParaRPr lang="tr-TR"/>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8859315589353611E-2"/>
          <c:y val="2.1532091097308487E-2"/>
          <c:w val="0.80228136882129275"/>
          <c:h val="0.95693581780538306"/>
        </c:manualLayout>
      </c:layout>
      <c:barChart>
        <c:barDir val="bar"/>
        <c:grouping val="stacked"/>
        <c:varyColors val="0"/>
        <c:ser>
          <c:idx val="0"/>
          <c:order val="0"/>
          <c:spPr>
            <a:solidFill>
              <a:srgbClr val="066BB0"/>
            </a:solidFill>
            <a:ln>
              <a:noFill/>
            </a:ln>
          </c:spPr>
          <c:invertIfNegative val="0"/>
          <c:val>
            <c:numRef>
              <c:f>Sheet1!$A$1:$E$1</c:f>
              <c:numCache>
                <c:formatCode>General</c:formatCode>
                <c:ptCount val="5"/>
                <c:pt idx="0">
                  <c:v>79148362</c:v>
                </c:pt>
                <c:pt idx="1">
                  <c:v>51876283</c:v>
                </c:pt>
                <c:pt idx="2">
                  <c:v>40058872</c:v>
                </c:pt>
                <c:pt idx="3">
                  <c:v>39485914</c:v>
                </c:pt>
                <c:pt idx="4">
                  <c:v>34769589</c:v>
                </c:pt>
              </c:numCache>
            </c:numRef>
          </c:val>
        </c:ser>
        <c:dLbls>
          <c:showLegendKey val="0"/>
          <c:showVal val="0"/>
          <c:showCatName val="0"/>
          <c:showSerName val="0"/>
          <c:showPercent val="0"/>
          <c:showBubbleSize val="0"/>
        </c:dLbls>
        <c:gapWidth val="80"/>
        <c:overlap val="100"/>
        <c:axId val="134724224"/>
        <c:axId val="136188288"/>
      </c:barChart>
      <c:catAx>
        <c:axId val="134724224"/>
        <c:scaling>
          <c:orientation val="maxMin"/>
        </c:scaling>
        <c:delete val="0"/>
        <c:axPos val="l"/>
        <c:majorGridlines>
          <c:spPr>
            <a:ln>
              <a:noFill/>
            </a:ln>
          </c:spPr>
        </c:majorGridlines>
        <c:majorTickMark val="none"/>
        <c:minorTickMark val="none"/>
        <c:tickLblPos val="none"/>
        <c:spPr>
          <a:ln w="9525" algn="ctr">
            <a:solidFill>
              <a:schemeClr val="tx1"/>
            </a:solidFill>
            <a:prstDash val="solid"/>
          </a:ln>
        </c:spPr>
        <c:crossAx val="136188288"/>
        <c:crosses val="min"/>
        <c:auto val="0"/>
        <c:lblAlgn val="ctr"/>
        <c:lblOffset val="100"/>
        <c:noMultiLvlLbl val="0"/>
      </c:catAx>
      <c:valAx>
        <c:axId val="136188288"/>
        <c:scaling>
          <c:orientation val="minMax"/>
          <c:max val="79148362"/>
          <c:min val="0"/>
        </c:scaling>
        <c:delete val="1"/>
        <c:axPos val="t"/>
        <c:numFmt formatCode="General" sourceLinked="1"/>
        <c:majorTickMark val="out"/>
        <c:minorTickMark val="none"/>
        <c:tickLblPos val="nextTo"/>
        <c:crossAx val="134724224"/>
        <c:crosses val="min"/>
        <c:crossBetween val="between"/>
      </c:valAx>
    </c:plotArea>
    <c:plotVisOnly val="0"/>
    <c:dispBlanksAs val="gap"/>
    <c:showDLblsOverMax val="1"/>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
          <c:y val="2.2510822510822509E-2"/>
          <c:w val="0.68"/>
          <c:h val="0.95497835497835493"/>
        </c:manualLayout>
      </c:layout>
      <c:barChart>
        <c:barDir val="bar"/>
        <c:grouping val="stacked"/>
        <c:varyColors val="0"/>
        <c:ser>
          <c:idx val="0"/>
          <c:order val="0"/>
          <c:spPr>
            <a:solidFill>
              <a:srgbClr val="066BB0"/>
            </a:solidFill>
            <a:ln>
              <a:noFill/>
            </a:ln>
          </c:spPr>
          <c:invertIfNegative val="0"/>
          <c:val>
            <c:numRef>
              <c:f>Sheet1!$A$1:$E$1</c:f>
              <c:numCache>
                <c:formatCode>General</c:formatCode>
                <c:ptCount val="5"/>
                <c:pt idx="0">
                  <c:v>563611716</c:v>
                </c:pt>
                <c:pt idx="1">
                  <c:v>204923386</c:v>
                </c:pt>
                <c:pt idx="2">
                  <c:v>159791290</c:v>
                </c:pt>
                <c:pt idx="3">
                  <c:v>100887148</c:v>
                </c:pt>
                <c:pt idx="4">
                  <c:v>99363935</c:v>
                </c:pt>
              </c:numCache>
            </c:numRef>
          </c:val>
        </c:ser>
        <c:dLbls>
          <c:showLegendKey val="0"/>
          <c:showVal val="0"/>
          <c:showCatName val="0"/>
          <c:showSerName val="0"/>
          <c:showPercent val="0"/>
          <c:showBubbleSize val="0"/>
        </c:dLbls>
        <c:gapWidth val="80"/>
        <c:overlap val="100"/>
        <c:axId val="135945600"/>
        <c:axId val="135951488"/>
      </c:barChart>
      <c:catAx>
        <c:axId val="135945600"/>
        <c:scaling>
          <c:orientation val="maxMin"/>
        </c:scaling>
        <c:delete val="0"/>
        <c:axPos val="l"/>
        <c:majorGridlines>
          <c:spPr>
            <a:ln>
              <a:noFill/>
            </a:ln>
          </c:spPr>
        </c:majorGridlines>
        <c:majorTickMark val="none"/>
        <c:minorTickMark val="none"/>
        <c:tickLblPos val="none"/>
        <c:spPr>
          <a:ln w="9525" algn="ctr">
            <a:solidFill>
              <a:schemeClr val="tx1"/>
            </a:solidFill>
            <a:prstDash val="solid"/>
          </a:ln>
        </c:spPr>
        <c:crossAx val="135951488"/>
        <c:crosses val="min"/>
        <c:auto val="0"/>
        <c:lblAlgn val="ctr"/>
        <c:lblOffset val="100"/>
        <c:noMultiLvlLbl val="0"/>
      </c:catAx>
      <c:valAx>
        <c:axId val="135951488"/>
        <c:scaling>
          <c:orientation val="minMax"/>
          <c:max val="563611716"/>
          <c:min val="0"/>
        </c:scaling>
        <c:delete val="1"/>
        <c:axPos val="t"/>
        <c:numFmt formatCode="General" sourceLinked="1"/>
        <c:majorTickMark val="out"/>
        <c:minorTickMark val="none"/>
        <c:tickLblPos val="nextTo"/>
        <c:crossAx val="135945600"/>
        <c:crosses val="min"/>
        <c:crossBetween val="between"/>
      </c:valAx>
    </c:plotArea>
    <c:plotVisOnly val="0"/>
    <c:dispBlanksAs val="gap"/>
    <c:showDLblsOverMax val="1"/>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711711711711711"/>
          <c:y val="2.4299065420560748E-2"/>
          <c:w val="0.76576576576576572"/>
          <c:h val="0.95140186915887859"/>
        </c:manualLayout>
      </c:layout>
      <c:barChart>
        <c:barDir val="bar"/>
        <c:grouping val="stacked"/>
        <c:varyColors val="0"/>
        <c:ser>
          <c:idx val="0"/>
          <c:order val="0"/>
          <c:spPr>
            <a:solidFill>
              <a:srgbClr val="066BB0"/>
            </a:solidFill>
            <a:ln>
              <a:noFill/>
            </a:ln>
          </c:spPr>
          <c:invertIfNegative val="0"/>
          <c:val>
            <c:numRef>
              <c:f>Sheet1!$A$1:$E$1</c:f>
              <c:numCache>
                <c:formatCode>General</c:formatCode>
                <c:ptCount val="5"/>
                <c:pt idx="0">
                  <c:v>254387939</c:v>
                </c:pt>
                <c:pt idx="1">
                  <c:v>171294407</c:v>
                </c:pt>
                <c:pt idx="2">
                  <c:v>99649211</c:v>
                </c:pt>
                <c:pt idx="3">
                  <c:v>97251573</c:v>
                </c:pt>
                <c:pt idx="4">
                  <c:v>90254581</c:v>
                </c:pt>
              </c:numCache>
            </c:numRef>
          </c:val>
        </c:ser>
        <c:dLbls>
          <c:showLegendKey val="0"/>
          <c:showVal val="0"/>
          <c:showCatName val="0"/>
          <c:showSerName val="0"/>
          <c:showPercent val="0"/>
          <c:showBubbleSize val="0"/>
        </c:dLbls>
        <c:gapWidth val="80"/>
        <c:overlap val="100"/>
        <c:axId val="136040832"/>
        <c:axId val="136042368"/>
      </c:barChart>
      <c:catAx>
        <c:axId val="136040832"/>
        <c:scaling>
          <c:orientation val="maxMin"/>
        </c:scaling>
        <c:delete val="0"/>
        <c:axPos val="l"/>
        <c:majorGridlines>
          <c:spPr>
            <a:ln>
              <a:noFill/>
            </a:ln>
          </c:spPr>
        </c:majorGridlines>
        <c:majorTickMark val="none"/>
        <c:minorTickMark val="none"/>
        <c:tickLblPos val="none"/>
        <c:spPr>
          <a:ln w="9525" algn="ctr">
            <a:solidFill>
              <a:schemeClr val="tx1"/>
            </a:solidFill>
            <a:prstDash val="solid"/>
          </a:ln>
        </c:spPr>
        <c:crossAx val="136042368"/>
        <c:crosses val="min"/>
        <c:auto val="0"/>
        <c:lblAlgn val="ctr"/>
        <c:lblOffset val="100"/>
        <c:noMultiLvlLbl val="0"/>
      </c:catAx>
      <c:valAx>
        <c:axId val="136042368"/>
        <c:scaling>
          <c:orientation val="minMax"/>
          <c:max val="254387939"/>
          <c:min val="0"/>
        </c:scaling>
        <c:delete val="1"/>
        <c:axPos val="t"/>
        <c:numFmt formatCode="General" sourceLinked="1"/>
        <c:majorTickMark val="out"/>
        <c:minorTickMark val="none"/>
        <c:tickLblPos val="nextTo"/>
        <c:crossAx val="136040832"/>
        <c:crosses val="min"/>
        <c:crossBetween val="between"/>
      </c:valAx>
    </c:plotArea>
    <c:plotVisOnly val="0"/>
    <c:dispBlanksAs val="gap"/>
    <c:showDLblsOverMax val="1"/>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001077005923533E-2"/>
          <c:y val="4.448246364414029E-2"/>
          <c:w val="0.97199784598815298"/>
          <c:h val="0.91103507271171935"/>
        </c:manualLayout>
      </c:layout>
      <c:barChart>
        <c:barDir val="col"/>
        <c:grouping val="stacked"/>
        <c:varyColors val="0"/>
        <c:ser>
          <c:idx val="0"/>
          <c:order val="0"/>
          <c:spPr>
            <a:solidFill>
              <a:srgbClr val="969696"/>
            </a:solidFill>
            <a:ln>
              <a:noFill/>
            </a:ln>
          </c:spPr>
          <c:invertIfNegative val="0"/>
          <c:dLbls>
            <c:dLbl>
              <c:idx val="0"/>
              <c:layout>
                <c:manualLayout>
                  <c:x val="0"/>
                  <c:y val="0"/>
                </c:manualLayout>
              </c:layout>
              <c:numFmt formatCode="#,##0&quot;%&quot;;&quot;-&quot;#,##0&quot;%&quot;" sourceLinked="0"/>
              <c:spPr>
                <a:noFill/>
                <a:ln>
                  <a:noFill/>
                </a:ln>
              </c:spPr>
              <c:txPr>
                <a:bodyPr wrap="none"/>
                <a:lstStyle/>
                <a:p>
                  <a:pPr>
                    <a:defRPr sz="1400" b="1">
                      <a:solidFill>
                        <a:schemeClr val="tx1"/>
                      </a:solidFill>
                      <a:latin typeface="+mn-lt"/>
                      <a:ea typeface="+mj-ea"/>
                      <a:cs typeface="+mn-cs"/>
                      <a:sym typeface="+mn-lt"/>
                    </a:defRPr>
                  </a:pPr>
                  <a:endParaRPr lang="tr-TR"/>
                </a:p>
              </c:txPr>
              <c:dLblPos val="ctr"/>
              <c:showLegendKey val="0"/>
              <c:showVal val="1"/>
              <c:showCatName val="0"/>
              <c:showSerName val="0"/>
              <c:showPercent val="0"/>
              <c:showBubbleSize val="0"/>
            </c:dLbl>
            <c:dLbl>
              <c:idx val="1"/>
              <c:layout>
                <c:manualLayout>
                  <c:x val="0"/>
                  <c:y val="0"/>
                </c:manualLayout>
              </c:layout>
              <c:numFmt formatCode="#,##0&quot;%&quot;;&quot;-&quot;#,##0&quot;%&quot;" sourceLinked="0"/>
              <c:spPr>
                <a:noFill/>
                <a:ln>
                  <a:noFill/>
                </a:ln>
              </c:spPr>
              <c:txPr>
                <a:bodyPr wrap="none"/>
                <a:lstStyle/>
                <a:p>
                  <a:pPr>
                    <a:defRPr sz="1400" b="1">
                      <a:solidFill>
                        <a:schemeClr val="tx1"/>
                      </a:solidFill>
                      <a:latin typeface="+mn-lt"/>
                      <a:ea typeface="+mj-ea"/>
                      <a:cs typeface="+mn-cs"/>
                      <a:sym typeface="+mn-lt"/>
                    </a:defRPr>
                  </a:pPr>
                  <a:endParaRPr lang="tr-TR"/>
                </a:p>
              </c:txPr>
              <c:dLblPos val="ctr"/>
              <c:showLegendKey val="0"/>
              <c:showVal val="1"/>
              <c:showCatName val="0"/>
              <c:showSerName val="0"/>
              <c:showPercent val="0"/>
              <c:showBubbleSize val="0"/>
            </c:dLbl>
            <c:dLbl>
              <c:idx val="3"/>
              <c:layout>
                <c:manualLayout>
                  <c:x val="0"/>
                  <c:y val="0"/>
                </c:manualLayout>
              </c:layout>
              <c:numFmt formatCode="#,##0&quot;%&quot;;&quot;-&quot;#,##0&quot;%&quot;" sourceLinked="0"/>
              <c:spPr>
                <a:noFill/>
                <a:ln>
                  <a:noFill/>
                </a:ln>
              </c:spPr>
              <c:txPr>
                <a:bodyPr wrap="none"/>
                <a:lstStyle/>
                <a:p>
                  <a:pPr>
                    <a:defRPr sz="1400" b="1">
                      <a:solidFill>
                        <a:schemeClr val="tx1"/>
                      </a:solidFill>
                      <a:latin typeface="+mn-lt"/>
                      <a:ea typeface="+mj-ea"/>
                      <a:cs typeface="+mn-cs"/>
                      <a:sym typeface="+mn-lt"/>
                    </a:defRPr>
                  </a:pPr>
                  <a:endParaRPr lang="tr-TR"/>
                </a:p>
              </c:txPr>
              <c:dLblPos val="ctr"/>
              <c:showLegendKey val="0"/>
              <c:showVal val="1"/>
              <c:showCatName val="0"/>
              <c:showSerName val="0"/>
              <c:showPercent val="0"/>
              <c:showBubbleSize val="0"/>
            </c:dLbl>
            <c:dLbl>
              <c:idx val="4"/>
              <c:layout>
                <c:manualLayout>
                  <c:x val="0"/>
                  <c:y val="0"/>
                </c:manualLayout>
              </c:layout>
              <c:numFmt formatCode="#,##0&quot;%&quot;;&quot;-&quot;#,##0&quot;%&quot;" sourceLinked="0"/>
              <c:spPr>
                <a:noFill/>
                <a:ln>
                  <a:noFill/>
                </a:ln>
              </c:spPr>
              <c:txPr>
                <a:bodyPr wrap="none"/>
                <a:lstStyle/>
                <a:p>
                  <a:pPr>
                    <a:defRPr sz="1400" b="1">
                      <a:solidFill>
                        <a:schemeClr val="tx1"/>
                      </a:solidFill>
                      <a:latin typeface="+mn-lt"/>
                      <a:ea typeface="+mj-ea"/>
                      <a:cs typeface="+mn-cs"/>
                      <a:sym typeface="+mn-lt"/>
                    </a:defRPr>
                  </a:pPr>
                  <a:endParaRPr lang="tr-TR"/>
                </a:p>
              </c:txPr>
              <c:dLblPos val="ctr"/>
              <c:showLegendKey val="0"/>
              <c:showVal val="1"/>
              <c:showCatName val="0"/>
              <c:showSerName val="0"/>
              <c:showPercent val="0"/>
              <c:showBubbleSize val="0"/>
            </c:dLbl>
            <c:dLbl>
              <c:idx val="6"/>
              <c:layout>
                <c:manualLayout>
                  <c:x val="0"/>
                  <c:y val="0"/>
                </c:manualLayout>
              </c:layout>
              <c:numFmt formatCode="#,##0&quot;%&quot;;&quot;-&quot;#,##0&quot;%&quot;" sourceLinked="0"/>
              <c:spPr>
                <a:noFill/>
                <a:ln>
                  <a:noFill/>
                </a:ln>
              </c:spPr>
              <c:txPr>
                <a:bodyPr wrap="none"/>
                <a:lstStyle/>
                <a:p>
                  <a:pPr>
                    <a:defRPr sz="1400" b="1">
                      <a:solidFill>
                        <a:schemeClr val="tx1"/>
                      </a:solidFill>
                      <a:latin typeface="+mn-lt"/>
                      <a:ea typeface="+mj-ea"/>
                      <a:cs typeface="+mn-cs"/>
                      <a:sym typeface="+mn-lt"/>
                    </a:defRPr>
                  </a:pPr>
                  <a:endParaRPr lang="tr-TR"/>
                </a:p>
              </c:txPr>
              <c:dLblPos val="ctr"/>
              <c:showLegendKey val="0"/>
              <c:showVal val="1"/>
              <c:showCatName val="0"/>
              <c:showSerName val="0"/>
              <c:showPercent val="0"/>
              <c:showBubbleSize val="0"/>
            </c:dLbl>
            <c:dLbl>
              <c:idx val="7"/>
              <c:layout>
                <c:manualLayout>
                  <c:x val="0"/>
                  <c:y val="0"/>
                </c:manualLayout>
              </c:layout>
              <c:numFmt formatCode="#,##0&quot;%&quot;;&quot;-&quot;#,##0&quot;%&quot;" sourceLinked="0"/>
              <c:spPr>
                <a:noFill/>
                <a:ln>
                  <a:noFill/>
                </a:ln>
              </c:spPr>
              <c:txPr>
                <a:bodyPr wrap="none"/>
                <a:lstStyle/>
                <a:p>
                  <a:pPr>
                    <a:defRPr sz="1400" b="1">
                      <a:solidFill>
                        <a:schemeClr val="tx1"/>
                      </a:solidFill>
                      <a:latin typeface="+mn-lt"/>
                      <a:ea typeface="+mj-ea"/>
                      <a:cs typeface="+mn-cs"/>
                      <a:sym typeface="+mn-lt"/>
                    </a:defRPr>
                  </a:pPr>
                  <a:endParaRPr lang="tr-TR"/>
                </a:p>
              </c:txPr>
              <c:dLblPos val="ctr"/>
              <c:showLegendKey val="0"/>
              <c:showVal val="1"/>
              <c:showCatName val="0"/>
              <c:showSerName val="0"/>
              <c:showPercent val="0"/>
              <c:showBubbleSize val="0"/>
            </c:dLbl>
            <c:showLegendKey val="0"/>
            <c:showVal val="0"/>
            <c:showCatName val="0"/>
            <c:showSerName val="0"/>
            <c:showPercent val="0"/>
            <c:showBubbleSize val="0"/>
          </c:dLbls>
          <c:val>
            <c:numRef>
              <c:f>Sheet1!$A$1:$H$1</c:f>
              <c:numCache>
                <c:formatCode>General</c:formatCode>
                <c:ptCount val="8"/>
                <c:pt idx="0">
                  <c:v>35.944053176710391</c:v>
                </c:pt>
                <c:pt idx="1">
                  <c:v>42.465932213769271</c:v>
                </c:pt>
                <c:pt idx="3">
                  <c:v>42.404026000344736</c:v>
                </c:pt>
                <c:pt idx="4">
                  <c:v>43.766701970905466</c:v>
                </c:pt>
                <c:pt idx="6">
                  <c:v>34.015111064308826</c:v>
                </c:pt>
                <c:pt idx="7">
                  <c:v>33.674880465240534</c:v>
                </c:pt>
              </c:numCache>
            </c:numRef>
          </c:val>
        </c:ser>
        <c:ser>
          <c:idx val="1"/>
          <c:order val="1"/>
          <c:spPr>
            <a:solidFill>
              <a:srgbClr val="C00000"/>
            </a:solidFill>
            <a:ln>
              <a:noFill/>
            </a:ln>
          </c:spPr>
          <c:invertIfNegative val="0"/>
          <c:dLbls>
            <c:dLbl>
              <c:idx val="0"/>
              <c:layout>
                <c:manualLayout>
                  <c:x val="0"/>
                  <c:y val="0"/>
                </c:manualLayout>
              </c:layout>
              <c:numFmt formatCode="#,##0&quot;%&quot;;&quot;-&quot;#,##0&quot;%&quot;" sourceLinked="0"/>
              <c:spPr>
                <a:noFill/>
                <a:ln>
                  <a:noFill/>
                </a:ln>
              </c:spPr>
              <c:txPr>
                <a:bodyPr wrap="none"/>
                <a:lstStyle/>
                <a:p>
                  <a:pPr>
                    <a:defRPr sz="1400" b="1">
                      <a:solidFill>
                        <a:schemeClr val="bg1"/>
                      </a:solidFill>
                      <a:latin typeface="+mn-lt"/>
                      <a:ea typeface="+mj-ea"/>
                      <a:cs typeface="+mn-cs"/>
                      <a:sym typeface="+mn-lt"/>
                    </a:defRPr>
                  </a:pPr>
                  <a:endParaRPr lang="tr-TR"/>
                </a:p>
              </c:txPr>
              <c:dLblPos val="ctr"/>
              <c:showLegendKey val="0"/>
              <c:showVal val="1"/>
              <c:showCatName val="0"/>
              <c:showSerName val="0"/>
              <c:showPercent val="0"/>
              <c:showBubbleSize val="0"/>
            </c:dLbl>
            <c:dLbl>
              <c:idx val="1"/>
              <c:layout>
                <c:manualLayout>
                  <c:x val="0"/>
                  <c:y val="0"/>
                </c:manualLayout>
              </c:layout>
              <c:numFmt formatCode="#,##0&quot;%&quot;;&quot;-&quot;#,##0&quot;%&quot;" sourceLinked="0"/>
              <c:spPr>
                <a:noFill/>
                <a:ln>
                  <a:noFill/>
                </a:ln>
              </c:spPr>
              <c:txPr>
                <a:bodyPr wrap="none"/>
                <a:lstStyle/>
                <a:p>
                  <a:pPr>
                    <a:defRPr sz="1400" b="1">
                      <a:solidFill>
                        <a:schemeClr val="bg1"/>
                      </a:solidFill>
                      <a:latin typeface="+mn-lt"/>
                      <a:ea typeface="+mj-ea"/>
                      <a:cs typeface="+mn-cs"/>
                      <a:sym typeface="+mn-lt"/>
                    </a:defRPr>
                  </a:pPr>
                  <a:endParaRPr lang="tr-TR"/>
                </a:p>
              </c:txPr>
              <c:dLblPos val="ctr"/>
              <c:showLegendKey val="0"/>
              <c:showVal val="1"/>
              <c:showCatName val="0"/>
              <c:showSerName val="0"/>
              <c:showPercent val="0"/>
              <c:showBubbleSize val="0"/>
            </c:dLbl>
            <c:dLbl>
              <c:idx val="3"/>
              <c:layout>
                <c:manualLayout>
                  <c:x val="0"/>
                  <c:y val="0"/>
                </c:manualLayout>
              </c:layout>
              <c:numFmt formatCode="#,##0&quot;%&quot;;&quot;-&quot;#,##0&quot;%&quot;" sourceLinked="0"/>
              <c:spPr>
                <a:noFill/>
                <a:ln>
                  <a:noFill/>
                </a:ln>
              </c:spPr>
              <c:txPr>
                <a:bodyPr wrap="none"/>
                <a:lstStyle/>
                <a:p>
                  <a:pPr>
                    <a:defRPr sz="1400" b="1">
                      <a:solidFill>
                        <a:schemeClr val="bg1"/>
                      </a:solidFill>
                      <a:latin typeface="+mn-lt"/>
                      <a:ea typeface="+mj-ea"/>
                      <a:cs typeface="+mn-cs"/>
                      <a:sym typeface="+mn-lt"/>
                    </a:defRPr>
                  </a:pPr>
                  <a:endParaRPr lang="tr-TR"/>
                </a:p>
              </c:txPr>
              <c:dLblPos val="ctr"/>
              <c:showLegendKey val="0"/>
              <c:showVal val="1"/>
              <c:showCatName val="0"/>
              <c:showSerName val="0"/>
              <c:showPercent val="0"/>
              <c:showBubbleSize val="0"/>
            </c:dLbl>
            <c:dLbl>
              <c:idx val="4"/>
              <c:layout>
                <c:manualLayout>
                  <c:x val="0"/>
                  <c:y val="0"/>
                </c:manualLayout>
              </c:layout>
              <c:numFmt formatCode="#,##0&quot;%&quot;;&quot;-&quot;#,##0&quot;%&quot;" sourceLinked="0"/>
              <c:spPr>
                <a:noFill/>
                <a:ln>
                  <a:noFill/>
                </a:ln>
              </c:spPr>
              <c:txPr>
                <a:bodyPr wrap="none"/>
                <a:lstStyle/>
                <a:p>
                  <a:pPr>
                    <a:defRPr sz="1400" b="1">
                      <a:solidFill>
                        <a:schemeClr val="bg1"/>
                      </a:solidFill>
                      <a:latin typeface="+mn-lt"/>
                      <a:ea typeface="+mj-ea"/>
                      <a:cs typeface="+mn-cs"/>
                      <a:sym typeface="+mn-lt"/>
                    </a:defRPr>
                  </a:pPr>
                  <a:endParaRPr lang="tr-TR"/>
                </a:p>
              </c:txPr>
              <c:dLblPos val="ctr"/>
              <c:showLegendKey val="0"/>
              <c:showVal val="1"/>
              <c:showCatName val="0"/>
              <c:showSerName val="0"/>
              <c:showPercent val="0"/>
              <c:showBubbleSize val="0"/>
            </c:dLbl>
            <c:dLbl>
              <c:idx val="6"/>
              <c:layout>
                <c:manualLayout>
                  <c:x val="0"/>
                  <c:y val="0"/>
                </c:manualLayout>
              </c:layout>
              <c:numFmt formatCode="#,##0&quot;%&quot;;&quot;-&quot;#,##0&quot;%&quot;" sourceLinked="0"/>
              <c:spPr>
                <a:noFill/>
                <a:ln>
                  <a:noFill/>
                </a:ln>
              </c:spPr>
              <c:txPr>
                <a:bodyPr wrap="none"/>
                <a:lstStyle/>
                <a:p>
                  <a:pPr>
                    <a:defRPr sz="1400" b="1">
                      <a:solidFill>
                        <a:schemeClr val="bg1"/>
                      </a:solidFill>
                      <a:latin typeface="+mn-lt"/>
                      <a:ea typeface="+mj-ea"/>
                      <a:cs typeface="+mn-cs"/>
                      <a:sym typeface="+mn-lt"/>
                    </a:defRPr>
                  </a:pPr>
                  <a:endParaRPr lang="tr-TR"/>
                </a:p>
              </c:txPr>
              <c:dLblPos val="ctr"/>
              <c:showLegendKey val="0"/>
              <c:showVal val="1"/>
              <c:showCatName val="0"/>
              <c:showSerName val="0"/>
              <c:showPercent val="0"/>
              <c:showBubbleSize val="0"/>
            </c:dLbl>
            <c:dLbl>
              <c:idx val="7"/>
              <c:layout>
                <c:manualLayout>
                  <c:x val="0"/>
                  <c:y val="0"/>
                </c:manualLayout>
              </c:layout>
              <c:numFmt formatCode="#,##0&quot;%&quot;;&quot;-&quot;#,##0&quot;%&quot;" sourceLinked="0"/>
              <c:spPr>
                <a:noFill/>
                <a:ln>
                  <a:noFill/>
                </a:ln>
              </c:spPr>
              <c:txPr>
                <a:bodyPr wrap="none"/>
                <a:lstStyle/>
                <a:p>
                  <a:pPr>
                    <a:defRPr sz="1400" b="1">
                      <a:solidFill>
                        <a:schemeClr val="bg1"/>
                      </a:solidFill>
                      <a:latin typeface="+mn-lt"/>
                      <a:ea typeface="+mj-ea"/>
                      <a:cs typeface="+mn-cs"/>
                      <a:sym typeface="+mn-lt"/>
                    </a:defRPr>
                  </a:pPr>
                  <a:endParaRPr lang="tr-TR"/>
                </a:p>
              </c:txPr>
              <c:dLblPos val="ctr"/>
              <c:showLegendKey val="0"/>
              <c:showVal val="1"/>
              <c:showCatName val="0"/>
              <c:showSerName val="0"/>
              <c:showPercent val="0"/>
              <c:showBubbleSize val="0"/>
            </c:dLbl>
            <c:showLegendKey val="0"/>
            <c:showVal val="0"/>
            <c:showCatName val="0"/>
            <c:showSerName val="0"/>
            <c:showPercent val="0"/>
            <c:showBubbleSize val="0"/>
          </c:dLbls>
          <c:val>
            <c:numRef>
              <c:f>Sheet1!$A$2:$H$2</c:f>
              <c:numCache>
                <c:formatCode>General</c:formatCode>
                <c:ptCount val="8"/>
                <c:pt idx="0">
                  <c:v>15.468872808838906</c:v>
                </c:pt>
                <c:pt idx="1">
                  <c:v>12.659670475820922</c:v>
                </c:pt>
                <c:pt idx="3">
                  <c:v>14.844420196661396</c:v>
                </c:pt>
                <c:pt idx="4">
                  <c:v>14.525829338687213</c:v>
                </c:pt>
                <c:pt idx="6">
                  <c:v>21.366067462758604</c:v>
                </c:pt>
                <c:pt idx="7">
                  <c:v>20.842264930327769</c:v>
                </c:pt>
              </c:numCache>
            </c:numRef>
          </c:val>
        </c:ser>
        <c:ser>
          <c:idx val="2"/>
          <c:order val="2"/>
          <c:spPr>
            <a:solidFill>
              <a:srgbClr val="9DB1CF"/>
            </a:solidFill>
            <a:ln>
              <a:noFill/>
            </a:ln>
          </c:spPr>
          <c:invertIfNegative val="0"/>
          <c:dLbls>
            <c:dLbl>
              <c:idx val="0"/>
              <c:layout>
                <c:manualLayout>
                  <c:x val="0"/>
                  <c:y val="0"/>
                </c:manualLayout>
              </c:layout>
              <c:numFmt formatCode="#,##0&quot;%&quot;;&quot;-&quot;#,##0&quot;%&quot;" sourceLinked="0"/>
              <c:spPr>
                <a:noFill/>
                <a:ln>
                  <a:noFill/>
                </a:ln>
              </c:spPr>
              <c:txPr>
                <a:bodyPr wrap="none"/>
                <a:lstStyle/>
                <a:p>
                  <a:pPr>
                    <a:defRPr sz="1400" b="1">
                      <a:solidFill>
                        <a:schemeClr val="tx1"/>
                      </a:solidFill>
                      <a:latin typeface="+mn-lt"/>
                      <a:ea typeface="+mj-ea"/>
                      <a:cs typeface="+mn-cs"/>
                      <a:sym typeface="+mn-lt"/>
                    </a:defRPr>
                  </a:pPr>
                  <a:endParaRPr lang="tr-TR"/>
                </a:p>
              </c:txPr>
              <c:dLblPos val="ctr"/>
              <c:showLegendKey val="0"/>
              <c:showVal val="1"/>
              <c:showCatName val="0"/>
              <c:showSerName val="0"/>
              <c:showPercent val="0"/>
              <c:showBubbleSize val="0"/>
            </c:dLbl>
            <c:dLbl>
              <c:idx val="1"/>
              <c:layout>
                <c:manualLayout>
                  <c:x val="0"/>
                  <c:y val="0"/>
                </c:manualLayout>
              </c:layout>
              <c:numFmt formatCode="#,##0&quot;%&quot;;&quot;-&quot;#,##0&quot;%&quot;" sourceLinked="0"/>
              <c:spPr>
                <a:noFill/>
                <a:ln>
                  <a:noFill/>
                </a:ln>
              </c:spPr>
              <c:txPr>
                <a:bodyPr wrap="none"/>
                <a:lstStyle/>
                <a:p>
                  <a:pPr>
                    <a:defRPr sz="1400" b="1">
                      <a:solidFill>
                        <a:schemeClr val="tx1"/>
                      </a:solidFill>
                      <a:latin typeface="+mn-lt"/>
                      <a:ea typeface="+mj-ea"/>
                      <a:cs typeface="+mn-cs"/>
                      <a:sym typeface="+mn-lt"/>
                    </a:defRPr>
                  </a:pPr>
                  <a:endParaRPr lang="tr-TR"/>
                </a:p>
              </c:txPr>
              <c:dLblPos val="ctr"/>
              <c:showLegendKey val="0"/>
              <c:showVal val="1"/>
              <c:showCatName val="0"/>
              <c:showSerName val="0"/>
              <c:showPercent val="0"/>
              <c:showBubbleSize val="0"/>
            </c:dLbl>
            <c:dLbl>
              <c:idx val="3"/>
              <c:layout>
                <c:manualLayout>
                  <c:x val="0"/>
                  <c:y val="0"/>
                </c:manualLayout>
              </c:layout>
              <c:numFmt formatCode="#,##0&quot;%&quot;;&quot;-&quot;#,##0&quot;%&quot;" sourceLinked="0"/>
              <c:spPr>
                <a:noFill/>
                <a:ln>
                  <a:noFill/>
                </a:ln>
              </c:spPr>
              <c:txPr>
                <a:bodyPr wrap="none"/>
                <a:lstStyle/>
                <a:p>
                  <a:pPr>
                    <a:defRPr sz="1400" b="1">
                      <a:solidFill>
                        <a:schemeClr val="tx1"/>
                      </a:solidFill>
                      <a:latin typeface="+mn-lt"/>
                      <a:ea typeface="+mj-ea"/>
                      <a:cs typeface="+mn-cs"/>
                      <a:sym typeface="+mn-lt"/>
                    </a:defRPr>
                  </a:pPr>
                  <a:endParaRPr lang="tr-TR"/>
                </a:p>
              </c:txPr>
              <c:dLblPos val="ctr"/>
              <c:showLegendKey val="0"/>
              <c:showVal val="1"/>
              <c:showCatName val="0"/>
              <c:showSerName val="0"/>
              <c:showPercent val="0"/>
              <c:showBubbleSize val="0"/>
            </c:dLbl>
            <c:dLbl>
              <c:idx val="4"/>
              <c:layout>
                <c:manualLayout>
                  <c:x val="0"/>
                  <c:y val="0"/>
                </c:manualLayout>
              </c:layout>
              <c:numFmt formatCode="#,##0&quot;%&quot;;&quot;-&quot;#,##0&quot;%&quot;" sourceLinked="0"/>
              <c:spPr>
                <a:noFill/>
                <a:ln>
                  <a:noFill/>
                </a:ln>
              </c:spPr>
              <c:txPr>
                <a:bodyPr wrap="none"/>
                <a:lstStyle/>
                <a:p>
                  <a:pPr>
                    <a:defRPr sz="1400" b="1">
                      <a:solidFill>
                        <a:schemeClr val="tx1"/>
                      </a:solidFill>
                      <a:latin typeface="+mn-lt"/>
                      <a:ea typeface="+mj-ea"/>
                      <a:cs typeface="+mn-cs"/>
                      <a:sym typeface="+mn-lt"/>
                    </a:defRPr>
                  </a:pPr>
                  <a:endParaRPr lang="tr-TR"/>
                </a:p>
              </c:txPr>
              <c:dLblPos val="ctr"/>
              <c:showLegendKey val="0"/>
              <c:showVal val="1"/>
              <c:showCatName val="0"/>
              <c:showSerName val="0"/>
              <c:showPercent val="0"/>
              <c:showBubbleSize val="0"/>
            </c:dLbl>
            <c:dLbl>
              <c:idx val="6"/>
              <c:layout>
                <c:manualLayout>
                  <c:x val="0"/>
                  <c:y val="0"/>
                </c:manualLayout>
              </c:layout>
              <c:numFmt formatCode="#,##0&quot;%&quot;;&quot;-&quot;#,##0&quot;%&quot;" sourceLinked="0"/>
              <c:spPr>
                <a:noFill/>
                <a:ln>
                  <a:noFill/>
                </a:ln>
              </c:spPr>
              <c:txPr>
                <a:bodyPr wrap="none"/>
                <a:lstStyle/>
                <a:p>
                  <a:pPr>
                    <a:defRPr sz="1400" b="1">
                      <a:solidFill>
                        <a:schemeClr val="tx1"/>
                      </a:solidFill>
                      <a:latin typeface="+mn-lt"/>
                      <a:ea typeface="+mj-ea"/>
                      <a:cs typeface="+mn-cs"/>
                      <a:sym typeface="+mn-lt"/>
                    </a:defRPr>
                  </a:pPr>
                  <a:endParaRPr lang="tr-TR"/>
                </a:p>
              </c:txPr>
              <c:dLblPos val="ctr"/>
              <c:showLegendKey val="0"/>
              <c:showVal val="1"/>
              <c:showCatName val="0"/>
              <c:showSerName val="0"/>
              <c:showPercent val="0"/>
              <c:showBubbleSize val="0"/>
            </c:dLbl>
            <c:dLbl>
              <c:idx val="7"/>
              <c:layout>
                <c:manualLayout>
                  <c:x val="0"/>
                  <c:y val="0"/>
                </c:manualLayout>
              </c:layout>
              <c:numFmt formatCode="#,##0&quot;%&quot;;&quot;-&quot;#,##0&quot;%&quot;" sourceLinked="0"/>
              <c:spPr>
                <a:noFill/>
                <a:ln>
                  <a:noFill/>
                </a:ln>
              </c:spPr>
              <c:txPr>
                <a:bodyPr wrap="none"/>
                <a:lstStyle/>
                <a:p>
                  <a:pPr>
                    <a:defRPr sz="1400" b="1">
                      <a:solidFill>
                        <a:schemeClr val="tx1"/>
                      </a:solidFill>
                      <a:latin typeface="+mn-lt"/>
                      <a:ea typeface="+mj-ea"/>
                      <a:cs typeface="+mn-cs"/>
                      <a:sym typeface="+mn-lt"/>
                    </a:defRPr>
                  </a:pPr>
                  <a:endParaRPr lang="tr-TR"/>
                </a:p>
              </c:txPr>
              <c:dLblPos val="ctr"/>
              <c:showLegendKey val="0"/>
              <c:showVal val="1"/>
              <c:showCatName val="0"/>
              <c:showSerName val="0"/>
              <c:showPercent val="0"/>
              <c:showBubbleSize val="0"/>
            </c:dLbl>
            <c:showLegendKey val="0"/>
            <c:showVal val="0"/>
            <c:showCatName val="0"/>
            <c:showSerName val="0"/>
            <c:showPercent val="0"/>
            <c:showBubbleSize val="0"/>
          </c:dLbls>
          <c:val>
            <c:numRef>
              <c:f>Sheet1!$A$3:$H$3</c:f>
              <c:numCache>
                <c:formatCode>General</c:formatCode>
                <c:ptCount val="8"/>
                <c:pt idx="0">
                  <c:v>48.587074014450707</c:v>
                </c:pt>
                <c:pt idx="1">
                  <c:v>44.874397310409805</c:v>
                </c:pt>
                <c:pt idx="3">
                  <c:v>42.751553802993868</c:v>
                </c:pt>
                <c:pt idx="4">
                  <c:v>41.707468690407325</c:v>
                </c:pt>
                <c:pt idx="6">
                  <c:v>44.618821472932567</c:v>
                </c:pt>
                <c:pt idx="7">
                  <c:v>45.482854604431701</c:v>
                </c:pt>
              </c:numCache>
            </c:numRef>
          </c:val>
        </c:ser>
        <c:dLbls>
          <c:showLegendKey val="0"/>
          <c:showVal val="0"/>
          <c:showCatName val="0"/>
          <c:showSerName val="0"/>
          <c:showPercent val="0"/>
          <c:showBubbleSize val="0"/>
        </c:dLbls>
        <c:gapWidth val="50"/>
        <c:overlap val="100"/>
        <c:axId val="137847552"/>
        <c:axId val="137849088"/>
      </c:barChart>
      <c:catAx>
        <c:axId val="137847552"/>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37849088"/>
        <c:crosses val="min"/>
        <c:auto val="0"/>
        <c:lblAlgn val="ctr"/>
        <c:lblOffset val="100"/>
        <c:noMultiLvlLbl val="0"/>
      </c:catAx>
      <c:valAx>
        <c:axId val="137849088"/>
        <c:scaling>
          <c:orientation val="minMax"/>
          <c:max val="100"/>
          <c:min val="0"/>
        </c:scaling>
        <c:delete val="1"/>
        <c:axPos val="l"/>
        <c:numFmt formatCode="General" sourceLinked="1"/>
        <c:majorTickMark val="out"/>
        <c:minorTickMark val="none"/>
        <c:tickLblPos val="nextTo"/>
        <c:crossAx val="137847552"/>
        <c:crosses val="min"/>
        <c:crossBetween val="between"/>
      </c:valAx>
    </c:plotArea>
    <c:plotVisOnly val="0"/>
    <c:dispBlanksAs val="gap"/>
    <c:showDLblsOverMax val="1"/>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932584269662924"/>
          <c:y val="1.6960208741030658E-2"/>
          <c:w val="0.16134831460674157"/>
          <c:h val="0.96607958251793868"/>
        </c:manualLayout>
      </c:layout>
      <c:barChart>
        <c:barDir val="bar"/>
        <c:grouping val="stacked"/>
        <c:varyColors val="0"/>
        <c:ser>
          <c:idx val="0"/>
          <c:order val="0"/>
          <c:spPr>
            <a:solidFill>
              <a:schemeClr val="tx2"/>
            </a:solidFill>
            <a:ln w="9525" algn="ctr">
              <a:solidFill>
                <a:schemeClr val="tx1"/>
              </a:solidFill>
              <a:prstDash val="solid"/>
            </a:ln>
          </c:spPr>
          <c:invertIfNegative val="0"/>
          <c:dLbls>
            <c:dLbl>
              <c:idx val="0"/>
              <c:layout>
                <c:manualLayout>
                  <c:x val="0.17213483146067415"/>
                  <c:y val="0"/>
                </c:manualLayout>
              </c:layout>
              <c:numFmt formatCode="#,##0;&quot;-&quot;#,##0" sourceLinked="0"/>
              <c:spPr>
                <a:noFill/>
                <a:ln>
                  <a:noFill/>
                </a:ln>
              </c:spPr>
              <c:txPr>
                <a:bodyPr wrap="none"/>
                <a:lstStyle/>
                <a:p>
                  <a:pPr>
                    <a:defRPr sz="1000">
                      <a:solidFill>
                        <a:schemeClr val="tx1"/>
                      </a:solidFill>
                      <a:latin typeface="+mn-lt"/>
                      <a:ea typeface="+mn-ea"/>
                      <a:cs typeface="+mn-cs"/>
                      <a:sym typeface="+mn-lt"/>
                    </a:defRPr>
                  </a:pPr>
                  <a:endParaRPr lang="tr-TR"/>
                </a:p>
              </c:txPr>
              <c:dLblPos val="ctr"/>
              <c:showLegendKey val="0"/>
              <c:showVal val="1"/>
              <c:showCatName val="0"/>
              <c:showSerName val="0"/>
              <c:showPercent val="0"/>
              <c:showBubbleSize val="0"/>
            </c:dLbl>
            <c:dLbl>
              <c:idx val="1"/>
              <c:layout>
                <c:manualLayout>
                  <c:x val="0.169438202247191"/>
                  <c:y val="0"/>
                </c:manualLayout>
              </c:layout>
              <c:numFmt formatCode="#,##0;&quot;-&quot;#,##0" sourceLinked="0"/>
              <c:spPr>
                <a:noFill/>
                <a:ln>
                  <a:noFill/>
                </a:ln>
              </c:spPr>
              <c:txPr>
                <a:bodyPr wrap="none"/>
                <a:lstStyle/>
                <a:p>
                  <a:pPr>
                    <a:defRPr sz="1000">
                      <a:solidFill>
                        <a:schemeClr val="tx1"/>
                      </a:solidFill>
                      <a:latin typeface="+mn-lt"/>
                      <a:ea typeface="+mn-ea"/>
                      <a:cs typeface="+mn-cs"/>
                      <a:sym typeface="+mn-lt"/>
                    </a:defRPr>
                  </a:pPr>
                  <a:endParaRPr lang="tr-TR"/>
                </a:p>
              </c:txPr>
              <c:dLblPos val="ctr"/>
              <c:showLegendKey val="0"/>
              <c:showVal val="1"/>
              <c:showCatName val="0"/>
              <c:showSerName val="0"/>
              <c:showPercent val="0"/>
              <c:showBubbleSize val="0"/>
            </c:dLbl>
            <c:dLbl>
              <c:idx val="2"/>
              <c:layout>
                <c:manualLayout>
                  <c:x val="0.13168539325842696"/>
                  <c:y val="0"/>
                </c:manualLayout>
              </c:layout>
              <c:numFmt formatCode="#,##0;&quot;-&quot;#,##0" sourceLinked="0"/>
              <c:spPr>
                <a:noFill/>
                <a:ln>
                  <a:noFill/>
                </a:ln>
              </c:spPr>
              <c:txPr>
                <a:bodyPr wrap="none"/>
                <a:lstStyle/>
                <a:p>
                  <a:pPr>
                    <a:defRPr sz="1000">
                      <a:solidFill>
                        <a:schemeClr val="tx1"/>
                      </a:solidFill>
                      <a:latin typeface="+mn-lt"/>
                      <a:ea typeface="+mn-ea"/>
                      <a:cs typeface="+mn-cs"/>
                      <a:sym typeface="+mn-lt"/>
                    </a:defRPr>
                  </a:pPr>
                  <a:endParaRPr lang="tr-TR"/>
                </a:p>
              </c:txPr>
              <c:dLblPos val="ctr"/>
              <c:showLegendKey val="0"/>
              <c:showVal val="1"/>
              <c:showCatName val="0"/>
              <c:showSerName val="0"/>
              <c:showPercent val="0"/>
              <c:showBubbleSize val="0"/>
            </c:dLbl>
            <c:dLbl>
              <c:idx val="3"/>
              <c:layout>
                <c:manualLayout>
                  <c:x val="0.12674157303370787"/>
                  <c:y val="0"/>
                </c:manualLayout>
              </c:layout>
              <c:numFmt formatCode="#,##0;&quot;-&quot;#,##0" sourceLinked="0"/>
              <c:spPr>
                <a:noFill/>
                <a:ln>
                  <a:noFill/>
                </a:ln>
              </c:spPr>
              <c:txPr>
                <a:bodyPr wrap="none"/>
                <a:lstStyle/>
                <a:p>
                  <a:pPr>
                    <a:defRPr sz="1000">
                      <a:solidFill>
                        <a:schemeClr val="tx1"/>
                      </a:solidFill>
                      <a:latin typeface="+mn-lt"/>
                      <a:ea typeface="+mn-ea"/>
                      <a:cs typeface="+mn-cs"/>
                      <a:sym typeface="+mn-lt"/>
                    </a:defRPr>
                  </a:pPr>
                  <a:endParaRPr lang="tr-TR"/>
                </a:p>
              </c:txPr>
              <c:dLblPos val="ctr"/>
              <c:showLegendKey val="0"/>
              <c:showVal val="1"/>
              <c:showCatName val="0"/>
              <c:showSerName val="0"/>
              <c:showPercent val="0"/>
              <c:showBubbleSize val="0"/>
            </c:dLbl>
            <c:dLbl>
              <c:idx val="4"/>
              <c:layout>
                <c:manualLayout>
                  <c:x val="0.12179775280898876"/>
                  <c:y val="0"/>
                </c:manualLayout>
              </c:layout>
              <c:numFmt formatCode="#,##0;&quot;-&quot;#,##0" sourceLinked="0"/>
              <c:spPr>
                <a:noFill/>
                <a:ln>
                  <a:noFill/>
                </a:ln>
              </c:spPr>
              <c:txPr>
                <a:bodyPr wrap="none"/>
                <a:lstStyle/>
                <a:p>
                  <a:pPr>
                    <a:defRPr sz="1000">
                      <a:solidFill>
                        <a:schemeClr val="tx1"/>
                      </a:solidFill>
                      <a:latin typeface="+mn-lt"/>
                      <a:ea typeface="+mn-ea"/>
                      <a:cs typeface="+mn-cs"/>
                      <a:sym typeface="+mn-lt"/>
                    </a:defRPr>
                  </a:pPr>
                  <a:endParaRPr lang="tr-TR"/>
                </a:p>
              </c:txPr>
              <c:dLblPos val="ctr"/>
              <c:showLegendKey val="0"/>
              <c:showVal val="1"/>
              <c:showCatName val="0"/>
              <c:showSerName val="0"/>
              <c:showPercent val="0"/>
              <c:showBubbleSize val="0"/>
            </c:dLbl>
            <c:dLbl>
              <c:idx val="5"/>
              <c:layout>
                <c:manualLayout>
                  <c:x val="0.10382022471910113"/>
                  <c:y val="0"/>
                </c:manualLayout>
              </c:layout>
              <c:numFmt formatCode="#,##0;&quot;-&quot;#,##0" sourceLinked="0"/>
              <c:spPr>
                <a:noFill/>
                <a:ln>
                  <a:noFill/>
                </a:ln>
              </c:spPr>
              <c:txPr>
                <a:bodyPr wrap="none"/>
                <a:lstStyle/>
                <a:p>
                  <a:pPr>
                    <a:defRPr sz="1000">
                      <a:solidFill>
                        <a:schemeClr val="tx1"/>
                      </a:solidFill>
                      <a:latin typeface="+mn-lt"/>
                      <a:ea typeface="+mn-ea"/>
                      <a:cs typeface="+mn-cs"/>
                      <a:sym typeface="+mn-lt"/>
                    </a:defRPr>
                  </a:pPr>
                  <a:endParaRPr lang="tr-TR"/>
                </a:p>
              </c:txPr>
              <c:dLblPos val="ctr"/>
              <c:showLegendKey val="0"/>
              <c:showVal val="1"/>
              <c:showCatName val="0"/>
              <c:showSerName val="0"/>
              <c:showPercent val="0"/>
              <c:showBubbleSize val="0"/>
            </c:dLbl>
            <c:dLbl>
              <c:idx val="6"/>
              <c:layout>
                <c:manualLayout>
                  <c:x val="9.5280898876404493E-2"/>
                  <c:y val="0"/>
                </c:manualLayout>
              </c:layout>
              <c:numFmt formatCode="#,##0;&quot;-&quot;#,##0" sourceLinked="0"/>
              <c:spPr>
                <a:noFill/>
                <a:ln>
                  <a:noFill/>
                </a:ln>
              </c:spPr>
              <c:txPr>
                <a:bodyPr wrap="none"/>
                <a:lstStyle/>
                <a:p>
                  <a:pPr>
                    <a:defRPr sz="1000">
                      <a:solidFill>
                        <a:schemeClr val="tx1"/>
                      </a:solidFill>
                      <a:latin typeface="+mn-lt"/>
                      <a:ea typeface="+mn-ea"/>
                      <a:cs typeface="+mn-cs"/>
                      <a:sym typeface="+mn-lt"/>
                    </a:defRPr>
                  </a:pPr>
                  <a:endParaRPr lang="tr-TR"/>
                </a:p>
              </c:txPr>
              <c:dLblPos val="ctr"/>
              <c:showLegendKey val="0"/>
              <c:showVal val="1"/>
              <c:showCatName val="0"/>
              <c:showSerName val="0"/>
              <c:showPercent val="0"/>
              <c:showBubbleSize val="0"/>
            </c:dLbl>
            <c:dLbl>
              <c:idx val="7"/>
              <c:layout>
                <c:manualLayout>
                  <c:x val="9.3033707865168541E-2"/>
                  <c:y val="0"/>
                </c:manualLayout>
              </c:layout>
              <c:numFmt formatCode="#,##0;&quot;-&quot;#,##0" sourceLinked="0"/>
              <c:spPr>
                <a:noFill/>
                <a:ln>
                  <a:noFill/>
                </a:ln>
              </c:spPr>
              <c:txPr>
                <a:bodyPr wrap="none"/>
                <a:lstStyle/>
                <a:p>
                  <a:pPr>
                    <a:defRPr sz="1000">
                      <a:solidFill>
                        <a:schemeClr val="tx1"/>
                      </a:solidFill>
                      <a:latin typeface="+mn-lt"/>
                      <a:ea typeface="+mn-ea"/>
                      <a:cs typeface="+mn-cs"/>
                      <a:sym typeface="+mn-lt"/>
                    </a:defRPr>
                  </a:pPr>
                  <a:endParaRPr lang="tr-TR"/>
                </a:p>
              </c:txPr>
              <c:dLblPos val="ctr"/>
              <c:showLegendKey val="0"/>
              <c:showVal val="1"/>
              <c:showCatName val="0"/>
              <c:showSerName val="0"/>
              <c:showPercent val="0"/>
              <c:showBubbleSize val="0"/>
            </c:dLbl>
            <c:dLbl>
              <c:idx val="8"/>
              <c:layout>
                <c:manualLayout>
                  <c:x val="9.2134831460674152E-2"/>
                  <c:y val="0"/>
                </c:manualLayout>
              </c:layout>
              <c:numFmt formatCode="#,##0;&quot;-&quot;#,##0" sourceLinked="0"/>
              <c:spPr>
                <a:noFill/>
                <a:ln>
                  <a:noFill/>
                </a:ln>
              </c:spPr>
              <c:txPr>
                <a:bodyPr wrap="none"/>
                <a:lstStyle/>
                <a:p>
                  <a:pPr>
                    <a:defRPr sz="1000">
                      <a:solidFill>
                        <a:schemeClr val="tx1"/>
                      </a:solidFill>
                      <a:latin typeface="+mn-lt"/>
                      <a:ea typeface="+mn-ea"/>
                      <a:cs typeface="+mn-cs"/>
                      <a:sym typeface="+mn-lt"/>
                    </a:defRPr>
                  </a:pPr>
                  <a:endParaRPr lang="tr-TR"/>
                </a:p>
              </c:txPr>
              <c:dLblPos val="ctr"/>
              <c:showLegendKey val="0"/>
              <c:showVal val="1"/>
              <c:showCatName val="0"/>
              <c:showSerName val="0"/>
              <c:showPercent val="0"/>
              <c:showBubbleSize val="0"/>
            </c:dLbl>
            <c:dLbl>
              <c:idx val="9"/>
              <c:layout>
                <c:manualLayout>
                  <c:x val="8.9438202247191012E-2"/>
                  <c:y val="0"/>
                </c:manualLayout>
              </c:layout>
              <c:numFmt formatCode="#,##0;&quot;-&quot;#,##0" sourceLinked="0"/>
              <c:spPr>
                <a:noFill/>
                <a:ln>
                  <a:noFill/>
                </a:ln>
              </c:spPr>
              <c:txPr>
                <a:bodyPr wrap="none"/>
                <a:lstStyle/>
                <a:p>
                  <a:pPr>
                    <a:defRPr sz="1000">
                      <a:solidFill>
                        <a:schemeClr val="tx1"/>
                      </a:solidFill>
                      <a:latin typeface="+mn-lt"/>
                      <a:ea typeface="+mn-ea"/>
                      <a:cs typeface="+mn-cs"/>
                      <a:sym typeface="+mn-lt"/>
                    </a:defRPr>
                  </a:pPr>
                  <a:endParaRPr lang="tr-TR"/>
                </a:p>
              </c:txPr>
              <c:dLblPos val="ctr"/>
              <c:showLegendKey val="0"/>
              <c:showVal val="1"/>
              <c:showCatName val="0"/>
              <c:showSerName val="0"/>
              <c:showPercent val="0"/>
              <c:showBubbleSize val="0"/>
            </c:dLbl>
            <c:showLegendKey val="0"/>
            <c:showVal val="0"/>
            <c:showCatName val="0"/>
            <c:showSerName val="0"/>
            <c:showPercent val="0"/>
            <c:showBubbleSize val="0"/>
          </c:dLbls>
          <c:val>
            <c:numRef>
              <c:f>Sheet1!$A$1:$J$1</c:f>
              <c:numCache>
                <c:formatCode>General</c:formatCode>
                <c:ptCount val="10"/>
                <c:pt idx="0">
                  <c:v>2671212</c:v>
                </c:pt>
                <c:pt idx="1">
                  <c:v>2586737</c:v>
                </c:pt>
                <c:pt idx="2">
                  <c:v>1335028</c:v>
                </c:pt>
                <c:pt idx="3">
                  <c:v>1178462</c:v>
                </c:pt>
                <c:pt idx="4">
                  <c:v>1005930</c:v>
                </c:pt>
                <c:pt idx="5">
                  <c:v>901800</c:v>
                </c:pt>
                <c:pt idx="6">
                  <c:v>616145</c:v>
                </c:pt>
                <c:pt idx="7">
                  <c:v>549040</c:v>
                </c:pt>
                <c:pt idx="8">
                  <c:v>512980</c:v>
                </c:pt>
                <c:pt idx="9">
                  <c:v>430408</c:v>
                </c:pt>
              </c:numCache>
            </c:numRef>
          </c:val>
        </c:ser>
        <c:dLbls>
          <c:showLegendKey val="0"/>
          <c:showVal val="0"/>
          <c:showCatName val="0"/>
          <c:showSerName val="0"/>
          <c:showPercent val="0"/>
          <c:showBubbleSize val="0"/>
        </c:dLbls>
        <c:gapWidth val="80"/>
        <c:overlap val="100"/>
        <c:axId val="143409152"/>
        <c:axId val="143410688"/>
      </c:barChart>
      <c:catAx>
        <c:axId val="143409152"/>
        <c:scaling>
          <c:orientation val="maxMin"/>
        </c:scaling>
        <c:delete val="0"/>
        <c:axPos val="l"/>
        <c:majorGridlines>
          <c:spPr>
            <a:ln>
              <a:noFill/>
            </a:ln>
          </c:spPr>
        </c:majorGridlines>
        <c:majorTickMark val="none"/>
        <c:minorTickMark val="none"/>
        <c:tickLblPos val="none"/>
        <c:spPr>
          <a:ln w="9525" algn="ctr">
            <a:solidFill>
              <a:schemeClr val="tx1"/>
            </a:solidFill>
            <a:prstDash val="solid"/>
          </a:ln>
        </c:spPr>
        <c:crossAx val="143410688"/>
        <c:crosses val="min"/>
        <c:auto val="0"/>
        <c:lblAlgn val="ctr"/>
        <c:lblOffset val="100"/>
        <c:noMultiLvlLbl val="0"/>
      </c:catAx>
      <c:valAx>
        <c:axId val="143410688"/>
        <c:scaling>
          <c:orientation val="minMax"/>
          <c:max val="2671212"/>
          <c:min val="0"/>
        </c:scaling>
        <c:delete val="1"/>
        <c:axPos val="t"/>
        <c:numFmt formatCode="General" sourceLinked="1"/>
        <c:majorTickMark val="out"/>
        <c:minorTickMark val="none"/>
        <c:tickLblPos val="nextTo"/>
        <c:crossAx val="143409152"/>
        <c:crosses val="min"/>
        <c:crossBetween val="between"/>
      </c:valAx>
    </c:plotArea>
    <c:plotVisOnly val="0"/>
    <c:dispBlanksAs val="gap"/>
    <c:showDLblsOverMax val="1"/>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3774560496380561E-2"/>
          <c:y val="1.7591339648173207E-2"/>
          <c:w val="0.89245087900723896"/>
          <c:h val="0.96481732070365367"/>
        </c:manualLayout>
      </c:layout>
      <c:barChart>
        <c:barDir val="bar"/>
        <c:grouping val="stacked"/>
        <c:varyColors val="0"/>
        <c:ser>
          <c:idx val="0"/>
          <c:order val="0"/>
          <c:spPr>
            <a:solidFill>
              <a:schemeClr val="bg2"/>
            </a:solidFill>
            <a:ln w="9525" algn="ctr">
              <a:solidFill>
                <a:schemeClr val="tx1"/>
              </a:solidFill>
              <a:prstDash val="solid"/>
            </a:ln>
          </c:spPr>
          <c:invertIfNegative val="0"/>
          <c:dPt>
            <c:idx val="2"/>
            <c:invertIfNegative val="0"/>
            <c:bubble3D val="0"/>
            <c:spPr>
              <a:solidFill>
                <a:srgbClr val="C30C3E"/>
              </a:solidFill>
              <a:ln w="9525" algn="ctr">
                <a:solidFill>
                  <a:schemeClr val="tx1"/>
                </a:solidFill>
                <a:prstDash val="solid"/>
              </a:ln>
            </c:spPr>
          </c:dPt>
          <c:val>
            <c:numRef>
              <c:f>Sheet1!$A$1:$K$1</c:f>
              <c:numCache>
                <c:formatCode>General</c:formatCode>
                <c:ptCount val="11"/>
                <c:pt idx="0">
                  <c:v>138082</c:v>
                </c:pt>
                <c:pt idx="1">
                  <c:v>263543</c:v>
                </c:pt>
                <c:pt idx="2">
                  <c:v>1251874</c:v>
                </c:pt>
                <c:pt idx="3">
                  <c:v>368797</c:v>
                </c:pt>
                <c:pt idx="4">
                  <c:v>94532</c:v>
                </c:pt>
                <c:pt idx="5">
                  <c:v>1457985.5087719299</c:v>
                </c:pt>
                <c:pt idx="6">
                  <c:v>163734</c:v>
                </c:pt>
                <c:pt idx="7">
                  <c:v>154035</c:v>
                </c:pt>
                <c:pt idx="8">
                  <c:v>114563</c:v>
                </c:pt>
                <c:pt idx="9">
                  <c:v>125352</c:v>
                </c:pt>
                <c:pt idx="10">
                  <c:v>115024</c:v>
                </c:pt>
              </c:numCache>
            </c:numRef>
          </c:val>
        </c:ser>
        <c:dLbls>
          <c:showLegendKey val="0"/>
          <c:showVal val="0"/>
          <c:showCatName val="0"/>
          <c:showSerName val="0"/>
          <c:showPercent val="0"/>
          <c:showBubbleSize val="0"/>
        </c:dLbls>
        <c:gapWidth val="80"/>
        <c:overlap val="100"/>
        <c:axId val="143032320"/>
        <c:axId val="143033856"/>
      </c:barChart>
      <c:catAx>
        <c:axId val="143032320"/>
        <c:scaling>
          <c:orientation val="maxMin"/>
        </c:scaling>
        <c:delete val="0"/>
        <c:axPos val="l"/>
        <c:majorGridlines>
          <c:spPr>
            <a:ln>
              <a:noFill/>
            </a:ln>
          </c:spPr>
        </c:majorGridlines>
        <c:majorTickMark val="none"/>
        <c:minorTickMark val="none"/>
        <c:tickLblPos val="none"/>
        <c:spPr>
          <a:ln w="9525" algn="ctr">
            <a:solidFill>
              <a:schemeClr val="tx1"/>
            </a:solidFill>
            <a:prstDash val="solid"/>
          </a:ln>
        </c:spPr>
        <c:crossAx val="143033856"/>
        <c:crosses val="min"/>
        <c:auto val="0"/>
        <c:lblAlgn val="ctr"/>
        <c:lblOffset val="100"/>
        <c:noMultiLvlLbl val="0"/>
      </c:catAx>
      <c:valAx>
        <c:axId val="143033856"/>
        <c:scaling>
          <c:orientation val="minMax"/>
          <c:max val="1457985.5087719299"/>
          <c:min val="0"/>
        </c:scaling>
        <c:delete val="1"/>
        <c:axPos val="t"/>
        <c:numFmt formatCode="General" sourceLinked="1"/>
        <c:majorTickMark val="out"/>
        <c:minorTickMark val="none"/>
        <c:tickLblPos val="nextTo"/>
        <c:crossAx val="143032320"/>
        <c:crosses val="min"/>
        <c:crossBetween val="between"/>
      </c:valAx>
    </c:plotArea>
    <c:plotVisOnly val="0"/>
    <c:dispBlanksAs val="gap"/>
    <c:showDLblsOverMax val="1"/>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6803652968036529"/>
          <c:y val="1.715605410755526E-2"/>
          <c:w val="0.36347031963470317"/>
          <c:h val="0.96568789178488945"/>
        </c:manualLayout>
      </c:layout>
      <c:barChart>
        <c:barDir val="bar"/>
        <c:grouping val="stacked"/>
        <c:varyColors val="0"/>
        <c:ser>
          <c:idx val="0"/>
          <c:order val="0"/>
          <c:spPr>
            <a:solidFill>
              <a:schemeClr val="tx2"/>
            </a:solidFill>
            <a:ln w="9525" algn="ctr">
              <a:solidFill>
                <a:schemeClr val="tx1"/>
              </a:solidFill>
              <a:prstDash val="solid"/>
            </a:ln>
          </c:spPr>
          <c:invertIfNegative val="0"/>
          <c:dPt>
            <c:idx val="7"/>
            <c:invertIfNegative val="0"/>
            <c:bubble3D val="0"/>
            <c:spPr>
              <a:solidFill>
                <a:srgbClr val="C30C3E"/>
              </a:solidFill>
              <a:ln w="9525" algn="ctr">
                <a:solidFill>
                  <a:schemeClr val="tx1"/>
                </a:solidFill>
                <a:prstDash val="solid"/>
              </a:ln>
            </c:spPr>
          </c:dPt>
          <c:dLbls>
            <c:dLbl>
              <c:idx val="1"/>
              <c:layout>
                <c:manualLayout>
                  <c:x val="0.24383561643835616"/>
                  <c:y val="0"/>
                </c:manualLayout>
              </c:layout>
              <c:numFmt formatCode="#,##0;&quot;-&quot;#,##0" sourceLinked="0"/>
              <c:spPr>
                <a:noFill/>
                <a:ln>
                  <a:noFill/>
                </a:ln>
              </c:spPr>
              <c:txPr>
                <a:bodyPr wrap="none"/>
                <a:lstStyle/>
                <a:p>
                  <a:pPr>
                    <a:defRPr sz="1200">
                      <a:solidFill>
                        <a:schemeClr val="tx1"/>
                      </a:solidFill>
                      <a:latin typeface="+mn-lt"/>
                      <a:ea typeface="+mn-ea"/>
                      <a:cs typeface="+mn-cs"/>
                      <a:sym typeface="+mn-lt"/>
                    </a:defRPr>
                  </a:pPr>
                  <a:endParaRPr lang="tr-TR"/>
                </a:p>
              </c:txPr>
              <c:dLblPos val="ctr"/>
              <c:showLegendKey val="0"/>
              <c:showVal val="1"/>
              <c:showCatName val="0"/>
              <c:showSerName val="0"/>
              <c:showPercent val="0"/>
              <c:showBubbleSize val="0"/>
            </c:dLbl>
            <c:dLbl>
              <c:idx val="2"/>
              <c:layout>
                <c:manualLayout>
                  <c:x val="0.18812785388127853"/>
                  <c:y val="0"/>
                </c:manualLayout>
              </c:layout>
              <c:numFmt formatCode="#,##0;&quot;-&quot;#,##0" sourceLinked="0"/>
              <c:spPr>
                <a:noFill/>
                <a:ln>
                  <a:noFill/>
                </a:ln>
              </c:spPr>
              <c:txPr>
                <a:bodyPr wrap="none"/>
                <a:lstStyle/>
                <a:p>
                  <a:pPr>
                    <a:defRPr sz="1200">
                      <a:solidFill>
                        <a:schemeClr val="tx1"/>
                      </a:solidFill>
                      <a:latin typeface="+mn-lt"/>
                      <a:ea typeface="+mn-ea"/>
                      <a:cs typeface="+mn-cs"/>
                      <a:sym typeface="+mn-lt"/>
                    </a:defRPr>
                  </a:pPr>
                  <a:endParaRPr lang="tr-TR"/>
                </a:p>
              </c:txPr>
              <c:dLblPos val="ctr"/>
              <c:showLegendKey val="0"/>
              <c:showVal val="1"/>
              <c:showCatName val="0"/>
              <c:showSerName val="0"/>
              <c:showPercent val="0"/>
              <c:showBubbleSize val="0"/>
            </c:dLbl>
            <c:dLbl>
              <c:idx val="3"/>
              <c:layout>
                <c:manualLayout>
                  <c:x val="0.18447488584474886"/>
                  <c:y val="0"/>
                </c:manualLayout>
              </c:layout>
              <c:numFmt formatCode="#,##0;&quot;-&quot;#,##0" sourceLinked="0"/>
              <c:spPr>
                <a:noFill/>
                <a:ln>
                  <a:noFill/>
                </a:ln>
              </c:spPr>
              <c:txPr>
                <a:bodyPr wrap="none"/>
                <a:lstStyle/>
                <a:p>
                  <a:pPr>
                    <a:defRPr sz="1200">
                      <a:solidFill>
                        <a:schemeClr val="tx1"/>
                      </a:solidFill>
                      <a:latin typeface="+mn-lt"/>
                      <a:ea typeface="+mn-ea"/>
                      <a:cs typeface="+mn-cs"/>
                      <a:sym typeface="+mn-lt"/>
                    </a:defRPr>
                  </a:pPr>
                  <a:endParaRPr lang="tr-TR"/>
                </a:p>
              </c:txPr>
              <c:dLblPos val="ctr"/>
              <c:showLegendKey val="0"/>
              <c:showVal val="1"/>
              <c:showCatName val="0"/>
              <c:showSerName val="0"/>
              <c:showPercent val="0"/>
              <c:showBubbleSize val="0"/>
            </c:dLbl>
            <c:dLbl>
              <c:idx val="4"/>
              <c:layout>
                <c:manualLayout>
                  <c:x val="0.16347031963470321"/>
                  <c:y val="0"/>
                </c:manualLayout>
              </c:layout>
              <c:numFmt formatCode="#,##0;&quot;-&quot;#,##0" sourceLinked="0"/>
              <c:spPr>
                <a:noFill/>
                <a:ln>
                  <a:noFill/>
                </a:ln>
              </c:spPr>
              <c:txPr>
                <a:bodyPr wrap="none"/>
                <a:lstStyle/>
                <a:p>
                  <a:pPr>
                    <a:defRPr sz="1200">
                      <a:solidFill>
                        <a:schemeClr val="tx1"/>
                      </a:solidFill>
                      <a:latin typeface="+mn-lt"/>
                      <a:ea typeface="+mn-ea"/>
                      <a:cs typeface="+mn-cs"/>
                      <a:sym typeface="+mn-lt"/>
                    </a:defRPr>
                  </a:pPr>
                  <a:endParaRPr lang="tr-TR"/>
                </a:p>
              </c:txPr>
              <c:dLblPos val="ctr"/>
              <c:showLegendKey val="0"/>
              <c:showVal val="1"/>
              <c:showCatName val="0"/>
              <c:showSerName val="0"/>
              <c:showPercent val="0"/>
              <c:showBubbleSize val="0"/>
            </c:dLbl>
            <c:dLbl>
              <c:idx val="5"/>
              <c:layout>
                <c:manualLayout>
                  <c:x val="0.15479452054794521"/>
                  <c:y val="0"/>
                </c:manualLayout>
              </c:layout>
              <c:numFmt formatCode="#,##0;&quot;-&quot;#,##0" sourceLinked="0"/>
              <c:spPr>
                <a:noFill/>
                <a:ln>
                  <a:noFill/>
                </a:ln>
              </c:spPr>
              <c:txPr>
                <a:bodyPr wrap="none"/>
                <a:lstStyle/>
                <a:p>
                  <a:pPr>
                    <a:defRPr sz="1200">
                      <a:solidFill>
                        <a:schemeClr val="tx1"/>
                      </a:solidFill>
                      <a:latin typeface="+mn-lt"/>
                      <a:ea typeface="+mn-ea"/>
                      <a:cs typeface="+mn-cs"/>
                      <a:sym typeface="+mn-lt"/>
                    </a:defRPr>
                  </a:pPr>
                  <a:endParaRPr lang="tr-TR"/>
                </a:p>
              </c:txPr>
              <c:dLblPos val="ctr"/>
              <c:showLegendKey val="0"/>
              <c:showVal val="1"/>
              <c:showCatName val="0"/>
              <c:showSerName val="0"/>
              <c:showPercent val="0"/>
              <c:showBubbleSize val="0"/>
            </c:dLbl>
            <c:dLbl>
              <c:idx val="6"/>
              <c:layout>
                <c:manualLayout>
                  <c:x val="0.14520547945205478"/>
                  <c:y val="0"/>
                </c:manualLayout>
              </c:layout>
              <c:numFmt formatCode="#,##0;&quot;-&quot;#,##0" sourceLinked="0"/>
              <c:spPr>
                <a:noFill/>
                <a:ln>
                  <a:noFill/>
                </a:ln>
              </c:spPr>
              <c:txPr>
                <a:bodyPr wrap="none"/>
                <a:lstStyle/>
                <a:p>
                  <a:pPr>
                    <a:defRPr sz="1200">
                      <a:solidFill>
                        <a:schemeClr val="tx1"/>
                      </a:solidFill>
                      <a:latin typeface="+mn-lt"/>
                      <a:ea typeface="+mn-ea"/>
                      <a:cs typeface="+mn-cs"/>
                      <a:sym typeface="+mn-lt"/>
                    </a:defRPr>
                  </a:pPr>
                  <a:endParaRPr lang="tr-TR"/>
                </a:p>
              </c:txPr>
              <c:dLblPos val="ctr"/>
              <c:showLegendKey val="0"/>
              <c:showVal val="1"/>
              <c:showCatName val="0"/>
              <c:showSerName val="0"/>
              <c:showPercent val="0"/>
              <c:showBubbleSize val="0"/>
            </c:dLbl>
            <c:dLbl>
              <c:idx val="7"/>
              <c:layout>
                <c:manualLayout>
                  <c:x val="0.13013698630136986"/>
                  <c:y val="0"/>
                </c:manualLayout>
              </c:layout>
              <c:numFmt formatCode="#,##0;&quot;-&quot;#,##0" sourceLinked="0"/>
              <c:spPr>
                <a:noFill/>
                <a:ln>
                  <a:noFill/>
                </a:ln>
              </c:spPr>
              <c:txPr>
                <a:bodyPr wrap="none"/>
                <a:lstStyle/>
                <a:p>
                  <a:pPr>
                    <a:defRPr sz="1200">
                      <a:solidFill>
                        <a:schemeClr val="tx1"/>
                      </a:solidFill>
                      <a:latin typeface="+mn-lt"/>
                      <a:ea typeface="+mn-ea"/>
                      <a:cs typeface="+mn-cs"/>
                      <a:sym typeface="+mn-lt"/>
                    </a:defRPr>
                  </a:pPr>
                  <a:endParaRPr lang="tr-TR"/>
                </a:p>
              </c:txPr>
              <c:dLblPos val="ctr"/>
              <c:showLegendKey val="0"/>
              <c:showVal val="1"/>
              <c:showCatName val="0"/>
              <c:showSerName val="0"/>
              <c:showPercent val="0"/>
              <c:showBubbleSize val="0"/>
            </c:dLbl>
            <c:dLbl>
              <c:idx val="8"/>
              <c:layout>
                <c:manualLayout>
                  <c:x val="0.11278538812785388"/>
                  <c:y val="0"/>
                </c:manualLayout>
              </c:layout>
              <c:numFmt formatCode="#,##0;&quot;-&quot;#,##0" sourceLinked="0"/>
              <c:spPr>
                <a:noFill/>
                <a:ln>
                  <a:noFill/>
                </a:ln>
              </c:spPr>
              <c:txPr>
                <a:bodyPr wrap="none"/>
                <a:lstStyle/>
                <a:p>
                  <a:pPr>
                    <a:defRPr sz="1200">
                      <a:solidFill>
                        <a:schemeClr val="tx1"/>
                      </a:solidFill>
                      <a:latin typeface="+mn-lt"/>
                      <a:ea typeface="+mn-ea"/>
                      <a:cs typeface="+mn-cs"/>
                      <a:sym typeface="+mn-lt"/>
                    </a:defRPr>
                  </a:pPr>
                  <a:endParaRPr lang="tr-TR"/>
                </a:p>
              </c:txPr>
              <c:dLblPos val="ctr"/>
              <c:showLegendKey val="0"/>
              <c:showVal val="1"/>
              <c:showCatName val="0"/>
              <c:showSerName val="0"/>
              <c:showPercent val="0"/>
              <c:showBubbleSize val="0"/>
            </c:dLbl>
            <c:dLbl>
              <c:idx val="9"/>
              <c:layout>
                <c:manualLayout>
                  <c:x val="0.10182648401826484"/>
                  <c:y val="0"/>
                </c:manualLayout>
              </c:layout>
              <c:numFmt formatCode="#,##0;&quot;-&quot;#,##0" sourceLinked="0"/>
              <c:spPr>
                <a:noFill/>
                <a:ln>
                  <a:noFill/>
                </a:ln>
              </c:spPr>
              <c:txPr>
                <a:bodyPr wrap="none"/>
                <a:lstStyle/>
                <a:p>
                  <a:pPr>
                    <a:defRPr sz="1200">
                      <a:solidFill>
                        <a:schemeClr val="tx1"/>
                      </a:solidFill>
                      <a:latin typeface="+mn-lt"/>
                      <a:ea typeface="+mn-ea"/>
                      <a:cs typeface="+mn-cs"/>
                      <a:sym typeface="+mn-lt"/>
                    </a:defRPr>
                  </a:pPr>
                  <a:endParaRPr lang="tr-TR"/>
                </a:p>
              </c:txPr>
              <c:dLblPos val="ctr"/>
              <c:showLegendKey val="0"/>
              <c:showVal val="1"/>
              <c:showCatName val="0"/>
              <c:showSerName val="0"/>
              <c:showPercent val="0"/>
              <c:showBubbleSize val="0"/>
            </c:dLbl>
            <c:showLegendKey val="0"/>
            <c:showVal val="0"/>
            <c:showCatName val="0"/>
            <c:showSerName val="0"/>
            <c:showPercent val="0"/>
            <c:showBubbleSize val="0"/>
          </c:dLbls>
          <c:val>
            <c:numRef>
              <c:f>Sheet1!$A$1:$J$1</c:f>
              <c:numCache>
                <c:formatCode>General</c:formatCode>
                <c:ptCount val="10"/>
                <c:pt idx="0">
                  <c:v>198722.51777182962</c:v>
                </c:pt>
                <c:pt idx="1">
                  <c:v>165768.53241268199</c:v>
                </c:pt>
                <c:pt idx="2">
                  <c:v>104660.83392495901</c:v>
                </c:pt>
                <c:pt idx="3">
                  <c:v>100854.486682791</c:v>
                </c:pt>
                <c:pt idx="4">
                  <c:v>90739.816330582311</c:v>
                </c:pt>
                <c:pt idx="5">
                  <c:v>81443.261339538207</c:v>
                </c:pt>
                <c:pt idx="6">
                  <c:v>70840.590488161106</c:v>
                </c:pt>
                <c:pt idx="7">
                  <c:v>54104.324159667405</c:v>
                </c:pt>
                <c:pt idx="8">
                  <c:v>35395.242486994102</c:v>
                </c:pt>
                <c:pt idx="9">
                  <c:v>25510.969034627</c:v>
                </c:pt>
              </c:numCache>
            </c:numRef>
          </c:val>
        </c:ser>
        <c:dLbls>
          <c:showLegendKey val="0"/>
          <c:showVal val="0"/>
          <c:showCatName val="0"/>
          <c:showSerName val="0"/>
          <c:showPercent val="0"/>
          <c:showBubbleSize val="0"/>
        </c:dLbls>
        <c:gapWidth val="80"/>
        <c:overlap val="100"/>
        <c:axId val="144091008"/>
        <c:axId val="144092544"/>
      </c:barChart>
      <c:catAx>
        <c:axId val="144091008"/>
        <c:scaling>
          <c:orientation val="maxMin"/>
        </c:scaling>
        <c:delete val="0"/>
        <c:axPos val="l"/>
        <c:majorGridlines>
          <c:spPr>
            <a:ln>
              <a:noFill/>
            </a:ln>
          </c:spPr>
        </c:majorGridlines>
        <c:majorTickMark val="none"/>
        <c:minorTickMark val="none"/>
        <c:tickLblPos val="none"/>
        <c:spPr>
          <a:ln w="9525" algn="ctr">
            <a:solidFill>
              <a:schemeClr val="tx1"/>
            </a:solidFill>
            <a:prstDash val="solid"/>
          </a:ln>
        </c:spPr>
        <c:crossAx val="144092544"/>
        <c:crosses val="min"/>
        <c:auto val="0"/>
        <c:lblAlgn val="ctr"/>
        <c:lblOffset val="100"/>
        <c:noMultiLvlLbl val="0"/>
      </c:catAx>
      <c:valAx>
        <c:axId val="144092544"/>
        <c:scaling>
          <c:orientation val="minMax"/>
          <c:max val="198722.51777182962"/>
          <c:min val="0"/>
        </c:scaling>
        <c:delete val="1"/>
        <c:axPos val="t"/>
        <c:numFmt formatCode="General" sourceLinked="1"/>
        <c:majorTickMark val="out"/>
        <c:minorTickMark val="none"/>
        <c:tickLblPos val="nextTo"/>
        <c:crossAx val="144091008"/>
        <c:crosses val="min"/>
        <c:crossBetween val="between"/>
      </c:valAx>
    </c:plotArea>
    <c:plotVisOnly val="0"/>
    <c:dispBlanksAs val="gap"/>
    <c:showDLblsOverMax val="1"/>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9497716894977166"/>
          <c:y val="1.715605410755526E-2"/>
          <c:w val="0.36986301369863012"/>
          <c:h val="0.96568789178488945"/>
        </c:manualLayout>
      </c:layout>
      <c:barChart>
        <c:barDir val="bar"/>
        <c:grouping val="stacked"/>
        <c:varyColors val="0"/>
        <c:ser>
          <c:idx val="0"/>
          <c:order val="0"/>
          <c:spPr>
            <a:solidFill>
              <a:schemeClr val="tx2"/>
            </a:solidFill>
            <a:ln w="9525" algn="ctr">
              <a:solidFill>
                <a:schemeClr val="tx1"/>
              </a:solidFill>
              <a:prstDash val="solid"/>
            </a:ln>
          </c:spPr>
          <c:invertIfNegative val="0"/>
          <c:dPt>
            <c:idx val="9"/>
            <c:invertIfNegative val="0"/>
            <c:bubble3D val="0"/>
            <c:spPr>
              <a:solidFill>
                <a:srgbClr val="C30C3E"/>
              </a:solidFill>
              <a:ln w="9525" algn="ctr">
                <a:solidFill>
                  <a:schemeClr val="tx1"/>
                </a:solidFill>
                <a:prstDash val="solid"/>
              </a:ln>
            </c:spPr>
          </c:dPt>
          <c:dLbls>
            <c:dLbl>
              <c:idx val="2"/>
              <c:layout>
                <c:manualLayout>
                  <c:x val="0.21689497716894976"/>
                  <c:y val="0"/>
                </c:manualLayout>
              </c:layout>
              <c:numFmt formatCode="#,##0;&quot;-&quot;#,##0" sourceLinked="0"/>
              <c:spPr>
                <a:noFill/>
                <a:ln>
                  <a:noFill/>
                </a:ln>
              </c:spPr>
              <c:txPr>
                <a:bodyPr wrap="none"/>
                <a:lstStyle/>
                <a:p>
                  <a:pPr>
                    <a:defRPr sz="1200">
                      <a:solidFill>
                        <a:schemeClr val="tx1"/>
                      </a:solidFill>
                      <a:latin typeface="+mn-lt"/>
                      <a:ea typeface="+mn-ea"/>
                      <a:cs typeface="+mn-cs"/>
                      <a:sym typeface="+mn-lt"/>
                    </a:defRPr>
                  </a:pPr>
                  <a:endParaRPr lang="tr-TR"/>
                </a:p>
              </c:txPr>
              <c:dLblPos val="ctr"/>
              <c:showLegendKey val="0"/>
              <c:showVal val="1"/>
              <c:showCatName val="0"/>
              <c:showSerName val="0"/>
              <c:showPercent val="0"/>
              <c:showBubbleSize val="0"/>
            </c:dLbl>
            <c:dLbl>
              <c:idx val="3"/>
              <c:layout>
                <c:manualLayout>
                  <c:x val="0.2"/>
                  <c:y val="0"/>
                </c:manualLayout>
              </c:layout>
              <c:numFmt formatCode="#,##0;&quot;-&quot;#,##0" sourceLinked="0"/>
              <c:spPr>
                <a:noFill/>
                <a:ln>
                  <a:noFill/>
                </a:ln>
              </c:spPr>
              <c:txPr>
                <a:bodyPr wrap="none"/>
                <a:lstStyle/>
                <a:p>
                  <a:pPr>
                    <a:defRPr sz="1200">
                      <a:solidFill>
                        <a:schemeClr val="tx1"/>
                      </a:solidFill>
                      <a:latin typeface="+mn-lt"/>
                      <a:ea typeface="+mn-ea"/>
                      <a:cs typeface="+mn-cs"/>
                      <a:sym typeface="+mn-lt"/>
                    </a:defRPr>
                  </a:pPr>
                  <a:endParaRPr lang="tr-TR"/>
                </a:p>
              </c:txPr>
              <c:dLblPos val="ctr"/>
              <c:showLegendKey val="0"/>
              <c:showVal val="1"/>
              <c:showCatName val="0"/>
              <c:showSerName val="0"/>
              <c:showPercent val="0"/>
              <c:showBubbleSize val="0"/>
            </c:dLbl>
            <c:dLbl>
              <c:idx val="4"/>
              <c:layout>
                <c:manualLayout>
                  <c:x val="0.17808219178082191"/>
                  <c:y val="0"/>
                </c:manualLayout>
              </c:layout>
              <c:numFmt formatCode="#,##0;&quot;-&quot;#,##0" sourceLinked="0"/>
              <c:spPr>
                <a:noFill/>
                <a:ln>
                  <a:noFill/>
                </a:ln>
              </c:spPr>
              <c:txPr>
                <a:bodyPr wrap="none"/>
                <a:lstStyle/>
                <a:p>
                  <a:pPr>
                    <a:defRPr sz="1200">
                      <a:solidFill>
                        <a:schemeClr val="tx1"/>
                      </a:solidFill>
                      <a:latin typeface="+mn-lt"/>
                      <a:ea typeface="+mn-ea"/>
                      <a:cs typeface="+mn-cs"/>
                      <a:sym typeface="+mn-lt"/>
                    </a:defRPr>
                  </a:pPr>
                  <a:endParaRPr lang="tr-TR"/>
                </a:p>
              </c:txPr>
              <c:dLblPos val="ctr"/>
              <c:showLegendKey val="0"/>
              <c:showVal val="1"/>
              <c:showCatName val="0"/>
              <c:showSerName val="0"/>
              <c:showPercent val="0"/>
              <c:showBubbleSize val="0"/>
            </c:dLbl>
            <c:dLbl>
              <c:idx val="5"/>
              <c:layout>
                <c:manualLayout>
                  <c:x val="0.15022831050228311"/>
                  <c:y val="0"/>
                </c:manualLayout>
              </c:layout>
              <c:numFmt formatCode="#,##0;&quot;-&quot;#,##0" sourceLinked="0"/>
              <c:spPr>
                <a:noFill/>
                <a:ln>
                  <a:noFill/>
                </a:ln>
              </c:spPr>
              <c:txPr>
                <a:bodyPr wrap="none"/>
                <a:lstStyle/>
                <a:p>
                  <a:pPr>
                    <a:defRPr sz="1200">
                      <a:solidFill>
                        <a:schemeClr val="tx1"/>
                      </a:solidFill>
                      <a:latin typeface="+mn-lt"/>
                      <a:ea typeface="+mn-ea"/>
                      <a:cs typeface="+mn-cs"/>
                      <a:sym typeface="+mn-lt"/>
                    </a:defRPr>
                  </a:pPr>
                  <a:endParaRPr lang="tr-TR"/>
                </a:p>
              </c:txPr>
              <c:dLblPos val="ctr"/>
              <c:showLegendKey val="0"/>
              <c:showVal val="1"/>
              <c:showCatName val="0"/>
              <c:showSerName val="0"/>
              <c:showPercent val="0"/>
              <c:showBubbleSize val="0"/>
            </c:dLbl>
            <c:dLbl>
              <c:idx val="6"/>
              <c:layout>
                <c:manualLayout>
                  <c:x val="0.15022831050228311"/>
                  <c:y val="0"/>
                </c:manualLayout>
              </c:layout>
              <c:numFmt formatCode="#,##0;&quot;-&quot;#,##0" sourceLinked="0"/>
              <c:spPr>
                <a:noFill/>
                <a:ln>
                  <a:noFill/>
                </a:ln>
              </c:spPr>
              <c:txPr>
                <a:bodyPr wrap="none"/>
                <a:lstStyle/>
                <a:p>
                  <a:pPr>
                    <a:defRPr sz="1200">
                      <a:solidFill>
                        <a:schemeClr val="tx1"/>
                      </a:solidFill>
                      <a:latin typeface="+mn-lt"/>
                      <a:ea typeface="+mn-ea"/>
                      <a:cs typeface="+mn-cs"/>
                      <a:sym typeface="+mn-lt"/>
                    </a:defRPr>
                  </a:pPr>
                  <a:endParaRPr lang="tr-TR"/>
                </a:p>
              </c:txPr>
              <c:dLblPos val="ctr"/>
              <c:showLegendKey val="0"/>
              <c:showVal val="1"/>
              <c:showCatName val="0"/>
              <c:showSerName val="0"/>
              <c:showPercent val="0"/>
              <c:showBubbleSize val="0"/>
            </c:dLbl>
            <c:dLbl>
              <c:idx val="7"/>
              <c:layout>
                <c:manualLayout>
                  <c:x val="0.13470319634703196"/>
                  <c:y val="0"/>
                </c:manualLayout>
              </c:layout>
              <c:numFmt formatCode="#,##0;&quot;-&quot;#,##0" sourceLinked="0"/>
              <c:spPr>
                <a:noFill/>
                <a:ln>
                  <a:noFill/>
                </a:ln>
              </c:spPr>
              <c:txPr>
                <a:bodyPr wrap="none"/>
                <a:lstStyle/>
                <a:p>
                  <a:pPr>
                    <a:defRPr sz="1200">
                      <a:solidFill>
                        <a:schemeClr val="tx1"/>
                      </a:solidFill>
                      <a:latin typeface="+mn-lt"/>
                      <a:ea typeface="+mn-ea"/>
                      <a:cs typeface="+mn-cs"/>
                      <a:sym typeface="+mn-lt"/>
                    </a:defRPr>
                  </a:pPr>
                  <a:endParaRPr lang="tr-TR"/>
                </a:p>
              </c:txPr>
              <c:dLblPos val="ctr"/>
              <c:showLegendKey val="0"/>
              <c:showVal val="1"/>
              <c:showCatName val="0"/>
              <c:showSerName val="0"/>
              <c:showPercent val="0"/>
              <c:showBubbleSize val="0"/>
            </c:dLbl>
            <c:dLbl>
              <c:idx val="8"/>
              <c:layout>
                <c:manualLayout>
                  <c:x val="0.12283105022831051"/>
                  <c:y val="0"/>
                </c:manualLayout>
              </c:layout>
              <c:numFmt formatCode="#,##0;&quot;-&quot;#,##0" sourceLinked="0"/>
              <c:spPr>
                <a:noFill/>
                <a:ln>
                  <a:noFill/>
                </a:ln>
              </c:spPr>
              <c:txPr>
                <a:bodyPr wrap="none"/>
                <a:lstStyle/>
                <a:p>
                  <a:pPr>
                    <a:defRPr sz="1200">
                      <a:solidFill>
                        <a:schemeClr val="tx1"/>
                      </a:solidFill>
                      <a:latin typeface="+mn-lt"/>
                      <a:ea typeface="+mn-ea"/>
                      <a:cs typeface="+mn-cs"/>
                      <a:sym typeface="+mn-lt"/>
                    </a:defRPr>
                  </a:pPr>
                  <a:endParaRPr lang="tr-TR"/>
                </a:p>
              </c:txPr>
              <c:dLblPos val="ctr"/>
              <c:showLegendKey val="0"/>
              <c:showVal val="1"/>
              <c:showCatName val="0"/>
              <c:showSerName val="0"/>
              <c:showPercent val="0"/>
              <c:showBubbleSize val="0"/>
            </c:dLbl>
            <c:dLbl>
              <c:idx val="9"/>
              <c:layout>
                <c:manualLayout>
                  <c:x val="0.12191780821917808"/>
                  <c:y val="0"/>
                </c:manualLayout>
              </c:layout>
              <c:numFmt formatCode="#,##0;&quot;-&quot;#,##0" sourceLinked="0"/>
              <c:spPr>
                <a:noFill/>
                <a:ln>
                  <a:noFill/>
                </a:ln>
              </c:spPr>
              <c:txPr>
                <a:bodyPr wrap="none"/>
                <a:lstStyle/>
                <a:p>
                  <a:pPr>
                    <a:defRPr sz="1200">
                      <a:solidFill>
                        <a:schemeClr val="tx1"/>
                      </a:solidFill>
                      <a:latin typeface="+mn-lt"/>
                      <a:ea typeface="+mn-ea"/>
                      <a:cs typeface="+mn-cs"/>
                      <a:sym typeface="+mn-lt"/>
                    </a:defRPr>
                  </a:pPr>
                  <a:endParaRPr lang="tr-TR"/>
                </a:p>
              </c:txPr>
              <c:dLblPos val="ctr"/>
              <c:showLegendKey val="0"/>
              <c:showVal val="1"/>
              <c:showCatName val="0"/>
              <c:showSerName val="0"/>
              <c:showPercent val="0"/>
              <c:showBubbleSize val="0"/>
            </c:dLbl>
            <c:showLegendKey val="0"/>
            <c:showVal val="0"/>
            <c:showCatName val="0"/>
            <c:showSerName val="0"/>
            <c:showPercent val="0"/>
            <c:showBubbleSize val="0"/>
          </c:dLbls>
          <c:val>
            <c:numRef>
              <c:f>Sheet1!$A$1:$J$1</c:f>
              <c:numCache>
                <c:formatCode>General</c:formatCode>
                <c:ptCount val="10"/>
                <c:pt idx="0">
                  <c:v>263652.92159340665</c:v>
                </c:pt>
                <c:pt idx="1">
                  <c:v>220687.26029670326</c:v>
                </c:pt>
                <c:pt idx="2">
                  <c:v>177721.59899999999</c:v>
                </c:pt>
                <c:pt idx="3">
                  <c:v>153578.94400000002</c:v>
                </c:pt>
                <c:pt idx="4">
                  <c:v>122184.71100000001</c:v>
                </c:pt>
                <c:pt idx="5">
                  <c:v>99761.725999999995</c:v>
                </c:pt>
                <c:pt idx="6">
                  <c:v>99421.69</c:v>
                </c:pt>
                <c:pt idx="7">
                  <c:v>77326.447</c:v>
                </c:pt>
                <c:pt idx="8">
                  <c:v>60471.822999999997</c:v>
                </c:pt>
                <c:pt idx="9">
                  <c:v>59330.457000000002</c:v>
                </c:pt>
              </c:numCache>
            </c:numRef>
          </c:val>
        </c:ser>
        <c:dLbls>
          <c:showLegendKey val="0"/>
          <c:showVal val="0"/>
          <c:showCatName val="0"/>
          <c:showSerName val="0"/>
          <c:showPercent val="0"/>
          <c:showBubbleSize val="0"/>
        </c:dLbls>
        <c:gapWidth val="80"/>
        <c:overlap val="100"/>
        <c:axId val="144948224"/>
        <c:axId val="144958208"/>
      </c:barChart>
      <c:catAx>
        <c:axId val="144948224"/>
        <c:scaling>
          <c:orientation val="maxMin"/>
        </c:scaling>
        <c:delete val="0"/>
        <c:axPos val="l"/>
        <c:majorGridlines>
          <c:spPr>
            <a:ln>
              <a:noFill/>
            </a:ln>
          </c:spPr>
        </c:majorGridlines>
        <c:majorTickMark val="none"/>
        <c:minorTickMark val="none"/>
        <c:tickLblPos val="none"/>
        <c:spPr>
          <a:ln w="9525" algn="ctr">
            <a:solidFill>
              <a:schemeClr val="tx1"/>
            </a:solidFill>
            <a:prstDash val="solid"/>
          </a:ln>
        </c:spPr>
        <c:crossAx val="144958208"/>
        <c:crosses val="min"/>
        <c:auto val="0"/>
        <c:lblAlgn val="ctr"/>
        <c:lblOffset val="100"/>
        <c:noMultiLvlLbl val="0"/>
      </c:catAx>
      <c:valAx>
        <c:axId val="144958208"/>
        <c:scaling>
          <c:orientation val="minMax"/>
          <c:max val="263652.92159340665"/>
          <c:min val="0"/>
        </c:scaling>
        <c:delete val="1"/>
        <c:axPos val="t"/>
        <c:numFmt formatCode="General" sourceLinked="1"/>
        <c:majorTickMark val="out"/>
        <c:minorTickMark val="none"/>
        <c:tickLblPos val="nextTo"/>
        <c:crossAx val="144948224"/>
        <c:crosses val="min"/>
        <c:crossBetween val="between"/>
      </c:valAx>
    </c:plotArea>
    <c:plotVisOnly val="0"/>
    <c:dispBlanksAs val="gap"/>
    <c:showDLblsOverMax val="1"/>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374034835697617E-3"/>
          <c:y val="2.9411764705882356E-2"/>
          <c:w val="0.98132519303286059"/>
          <c:h val="0.94117647058823539"/>
        </c:manualLayout>
      </c:layout>
      <c:barChart>
        <c:barDir val="col"/>
        <c:grouping val="stacked"/>
        <c:varyColors val="0"/>
        <c:ser>
          <c:idx val="0"/>
          <c:order val="0"/>
          <c:spPr>
            <a:solidFill>
              <a:srgbClr val="C30C3E"/>
            </a:solidFill>
            <a:ln>
              <a:noFill/>
            </a:ln>
          </c:spPr>
          <c:invertIfNegative val="0"/>
          <c:val>
            <c:numRef>
              <c:f>Sheet1!$A$1:$H$1</c:f>
              <c:numCache>
                <c:formatCode>General</c:formatCode>
                <c:ptCount val="8"/>
                <c:pt idx="0">
                  <c:v>71105</c:v>
                </c:pt>
                <c:pt idx="1">
                  <c:v>77366</c:v>
                </c:pt>
                <c:pt idx="2">
                  <c:v>95559</c:v>
                </c:pt>
                <c:pt idx="3">
                  <c:v>79393</c:v>
                </c:pt>
                <c:pt idx="4">
                  <c:v>132958</c:v>
                </c:pt>
                <c:pt idx="5">
                  <c:v>129643</c:v>
                </c:pt>
                <c:pt idx="6">
                  <c:v>137162</c:v>
                </c:pt>
                <c:pt idx="7">
                  <c:v>169018</c:v>
                </c:pt>
              </c:numCache>
            </c:numRef>
          </c:val>
        </c:ser>
        <c:ser>
          <c:idx val="1"/>
          <c:order val="1"/>
          <c:spPr>
            <a:solidFill>
              <a:srgbClr val="9DB1CF"/>
            </a:solidFill>
            <a:ln>
              <a:noFill/>
            </a:ln>
          </c:spPr>
          <c:invertIfNegative val="0"/>
          <c:val>
            <c:numRef>
              <c:f>Sheet1!$A$2:$H$2</c:f>
              <c:numCache>
                <c:formatCode>General</c:formatCode>
                <c:ptCount val="8"/>
                <c:pt idx="0">
                  <c:v>603533</c:v>
                </c:pt>
                <c:pt idx="1">
                  <c:v>536644</c:v>
                </c:pt>
                <c:pt idx="2">
                  <c:v>561980</c:v>
                </c:pt>
                <c:pt idx="3">
                  <c:v>510778</c:v>
                </c:pt>
                <c:pt idx="4">
                  <c:v>700336</c:v>
                </c:pt>
                <c:pt idx="5">
                  <c:v>868096</c:v>
                </c:pt>
                <c:pt idx="6">
                  <c:v>1094888</c:v>
                </c:pt>
                <c:pt idx="7">
                  <c:v>966762</c:v>
                </c:pt>
              </c:numCache>
            </c:numRef>
          </c:val>
        </c:ser>
        <c:dLbls>
          <c:showLegendKey val="0"/>
          <c:showVal val="0"/>
          <c:showCatName val="0"/>
          <c:showSerName val="0"/>
          <c:showPercent val="0"/>
          <c:showBubbleSize val="0"/>
        </c:dLbls>
        <c:gapWidth val="80"/>
        <c:overlap val="100"/>
        <c:axId val="147730816"/>
        <c:axId val="147732352"/>
      </c:barChart>
      <c:catAx>
        <c:axId val="147730816"/>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47732352"/>
        <c:crosses val="min"/>
        <c:auto val="0"/>
        <c:lblAlgn val="ctr"/>
        <c:lblOffset val="100"/>
        <c:noMultiLvlLbl val="0"/>
      </c:catAx>
      <c:valAx>
        <c:axId val="147732352"/>
        <c:scaling>
          <c:orientation val="minMax"/>
          <c:max val="1232050"/>
          <c:min val="0"/>
        </c:scaling>
        <c:delete val="1"/>
        <c:axPos val="l"/>
        <c:numFmt formatCode="General" sourceLinked="1"/>
        <c:majorTickMark val="out"/>
        <c:minorTickMark val="none"/>
        <c:tickLblPos val="nextTo"/>
        <c:crossAx val="147730816"/>
        <c:crosses val="min"/>
        <c:crossBetween val="between"/>
      </c:valAx>
    </c:plotArea>
    <c:plotVisOnly val="0"/>
    <c:dispBlanksAs val="gap"/>
    <c:showDLblsOverMax val="1"/>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3292433537832313E-2"/>
          <c:y val="3.1119090365050867E-2"/>
          <c:w val="0.97341513292433546"/>
          <c:h val="0.93776181926989821"/>
        </c:manualLayout>
      </c:layout>
      <c:barChart>
        <c:barDir val="col"/>
        <c:grouping val="stacked"/>
        <c:varyColors val="0"/>
        <c:ser>
          <c:idx val="0"/>
          <c:order val="0"/>
          <c:spPr>
            <a:solidFill>
              <a:schemeClr val="accent1"/>
            </a:solidFill>
            <a:ln>
              <a:noFill/>
            </a:ln>
          </c:spPr>
          <c:invertIfNegative val="0"/>
          <c:val>
            <c:numRef>
              <c:f>Sheet1!$A$1:$H$1</c:f>
              <c:numCache>
                <c:formatCode>General</c:formatCode>
                <c:ptCount val="8"/>
                <c:pt idx="0">
                  <c:v>34.297240451917659</c:v>
                </c:pt>
                <c:pt idx="1">
                  <c:v>34.024848575401975</c:v>
                </c:pt>
                <c:pt idx="2">
                  <c:v>8.9831852609560148</c:v>
                </c:pt>
                <c:pt idx="3">
                  <c:v>5.568517475605411</c:v>
                </c:pt>
                <c:pt idx="4">
                  <c:v>3.1077959244658477</c:v>
                </c:pt>
                <c:pt idx="5">
                  <c:v>2.1917776730607885</c:v>
                </c:pt>
                <c:pt idx="6">
                  <c:v>1.2217407794775133</c:v>
                </c:pt>
                <c:pt idx="7">
                  <c:v>0.82407162642086274</c:v>
                </c:pt>
              </c:numCache>
            </c:numRef>
          </c:val>
        </c:ser>
        <c:dLbls>
          <c:showLegendKey val="0"/>
          <c:showVal val="0"/>
          <c:showCatName val="0"/>
          <c:showSerName val="0"/>
          <c:showPercent val="0"/>
          <c:showBubbleSize val="0"/>
        </c:dLbls>
        <c:gapWidth val="80"/>
        <c:overlap val="100"/>
        <c:axId val="58240000"/>
        <c:axId val="58991360"/>
      </c:barChart>
      <c:catAx>
        <c:axId val="58240000"/>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58991360"/>
        <c:crosses val="min"/>
        <c:auto val="0"/>
        <c:lblAlgn val="ctr"/>
        <c:lblOffset val="100"/>
        <c:noMultiLvlLbl val="0"/>
      </c:catAx>
      <c:valAx>
        <c:axId val="58991360"/>
        <c:scaling>
          <c:orientation val="minMax"/>
          <c:max val="34.297240451917659"/>
          <c:min val="0"/>
        </c:scaling>
        <c:delete val="1"/>
        <c:axPos val="l"/>
        <c:numFmt formatCode="General" sourceLinked="1"/>
        <c:majorTickMark val="out"/>
        <c:minorTickMark val="none"/>
        <c:tickLblPos val="nextTo"/>
        <c:crossAx val="58240000"/>
        <c:crosses val="min"/>
        <c:crossBetween val="between"/>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8953377735490015E-3"/>
          <c:y val="6.2726176115802168E-2"/>
          <c:w val="0.98020932445290199"/>
          <c:h val="0.87454764776839555"/>
        </c:manualLayout>
      </c:layout>
      <c:barChart>
        <c:barDir val="bar"/>
        <c:grouping val="stacked"/>
        <c:varyColors val="0"/>
        <c:ser>
          <c:idx val="0"/>
          <c:order val="0"/>
          <c:spPr>
            <a:solidFill>
              <a:srgbClr val="C0C0C0"/>
            </a:solidFill>
            <a:ln>
              <a:noFill/>
            </a:ln>
          </c:spPr>
          <c:invertIfNegative val="0"/>
          <c:dLbls>
            <c:dLbl>
              <c:idx val="0"/>
              <c:layout>
                <c:manualLayout>
                  <c:x val="0"/>
                  <c:y val="0"/>
                </c:manualLayout>
              </c:layout>
              <c:numFmt formatCode="#,##0;&quot;-&quot;#,##0" sourceLinked="0"/>
              <c:spPr>
                <a:noFill/>
                <a:ln>
                  <a:noFill/>
                </a:ln>
              </c:spPr>
              <c:txPr>
                <a:bodyPr wrap="none"/>
                <a:lstStyle/>
                <a:p>
                  <a:pPr>
                    <a:defRPr sz="1400">
                      <a:solidFill>
                        <a:schemeClr val="tx1"/>
                      </a:solidFill>
                      <a:latin typeface="+mn-lt"/>
                      <a:ea typeface="+mn-ea"/>
                      <a:cs typeface="+mn-cs"/>
                      <a:sym typeface="+mn-lt"/>
                    </a:defRPr>
                  </a:pPr>
                  <a:endParaRPr lang="tr-TR"/>
                </a:p>
              </c:txPr>
              <c:dLblPos val="ctr"/>
              <c:showLegendKey val="0"/>
              <c:showVal val="1"/>
              <c:showCatName val="0"/>
              <c:showSerName val="0"/>
              <c:showPercent val="0"/>
              <c:showBubbleSize val="0"/>
            </c:dLbl>
            <c:showLegendKey val="0"/>
            <c:showVal val="0"/>
            <c:showCatName val="0"/>
            <c:showSerName val="0"/>
            <c:showPercent val="0"/>
            <c:showBubbleSize val="0"/>
          </c:dLbls>
          <c:val>
            <c:numRef>
              <c:f>Sheet1!$A$1</c:f>
              <c:numCache>
                <c:formatCode>General</c:formatCode>
                <c:ptCount val="1"/>
                <c:pt idx="0">
                  <c:v>27.106066062882185</c:v>
                </c:pt>
              </c:numCache>
            </c:numRef>
          </c:val>
        </c:ser>
        <c:ser>
          <c:idx val="1"/>
          <c:order val="1"/>
          <c:spPr>
            <a:solidFill>
              <a:srgbClr val="6F8DB9"/>
            </a:solidFill>
            <a:ln>
              <a:noFill/>
            </a:ln>
          </c:spPr>
          <c:invertIfNegative val="0"/>
          <c:dLbls>
            <c:dLbl>
              <c:idx val="0"/>
              <c:layout>
                <c:manualLayout>
                  <c:x val="0"/>
                  <c:y val="0"/>
                </c:manualLayout>
              </c:layout>
              <c:numFmt formatCode="#,##0;&quot;-&quot;#,##0" sourceLinked="0"/>
              <c:spPr>
                <a:noFill/>
                <a:ln>
                  <a:noFill/>
                </a:ln>
              </c:spPr>
              <c:txPr>
                <a:bodyPr wrap="none"/>
                <a:lstStyle/>
                <a:p>
                  <a:pPr>
                    <a:defRPr sz="1400" b="1">
                      <a:solidFill>
                        <a:schemeClr val="bg1"/>
                      </a:solidFill>
                      <a:latin typeface="+mn-lt"/>
                      <a:ea typeface="+mn-ea"/>
                      <a:cs typeface="+mn-cs"/>
                      <a:sym typeface="+mn-lt"/>
                    </a:defRPr>
                  </a:pPr>
                  <a:endParaRPr lang="tr-TR"/>
                </a:p>
              </c:txPr>
              <c:dLblPos val="ctr"/>
              <c:showLegendKey val="0"/>
              <c:showVal val="1"/>
              <c:showCatName val="0"/>
              <c:showSerName val="0"/>
              <c:showPercent val="0"/>
              <c:showBubbleSize val="0"/>
            </c:dLbl>
            <c:showLegendKey val="0"/>
            <c:showVal val="0"/>
            <c:showCatName val="0"/>
            <c:showSerName val="0"/>
            <c:showPercent val="0"/>
            <c:showBubbleSize val="0"/>
          </c:dLbls>
          <c:val>
            <c:numRef>
              <c:f>Sheet1!$A$2</c:f>
              <c:numCache>
                <c:formatCode>General</c:formatCode>
                <c:ptCount val="1"/>
                <c:pt idx="0">
                  <c:v>3.8805106238508351</c:v>
                </c:pt>
              </c:numCache>
            </c:numRef>
          </c:val>
        </c:ser>
        <c:ser>
          <c:idx val="2"/>
          <c:order val="2"/>
          <c:spPr>
            <a:solidFill>
              <a:srgbClr val="007770"/>
            </a:solidFill>
            <a:ln>
              <a:noFill/>
            </a:ln>
          </c:spPr>
          <c:invertIfNegative val="0"/>
          <c:dLbls>
            <c:dLbl>
              <c:idx val="0"/>
              <c:layout>
                <c:manualLayout>
                  <c:x val="0"/>
                  <c:y val="0"/>
                </c:manualLayout>
              </c:layout>
              <c:numFmt formatCode="#,##0;&quot;-&quot;#,##0" sourceLinked="0"/>
              <c:spPr>
                <a:noFill/>
                <a:ln>
                  <a:noFill/>
                </a:ln>
              </c:spPr>
              <c:txPr>
                <a:bodyPr wrap="none"/>
                <a:lstStyle/>
                <a:p>
                  <a:pPr>
                    <a:defRPr sz="1400" b="1">
                      <a:solidFill>
                        <a:schemeClr val="bg1"/>
                      </a:solidFill>
                      <a:latin typeface="+mn-lt"/>
                      <a:ea typeface="+mn-ea"/>
                      <a:cs typeface="+mn-cs"/>
                      <a:sym typeface="+mn-lt"/>
                    </a:defRPr>
                  </a:pPr>
                  <a:endParaRPr lang="tr-TR"/>
                </a:p>
              </c:txPr>
              <c:dLblPos val="ctr"/>
              <c:showLegendKey val="0"/>
              <c:showVal val="1"/>
              <c:showCatName val="0"/>
              <c:showSerName val="0"/>
              <c:showPercent val="0"/>
              <c:showBubbleSize val="0"/>
            </c:dLbl>
            <c:showLegendKey val="0"/>
            <c:showVal val="0"/>
            <c:showCatName val="0"/>
            <c:showSerName val="0"/>
            <c:showPercent val="0"/>
            <c:showBubbleSize val="0"/>
          </c:dLbls>
          <c:val>
            <c:numRef>
              <c:f>Sheet1!$A$3</c:f>
              <c:numCache>
                <c:formatCode>General</c:formatCode>
                <c:ptCount val="1"/>
                <c:pt idx="0">
                  <c:v>4.7226572825915802</c:v>
                </c:pt>
              </c:numCache>
            </c:numRef>
          </c:val>
        </c:ser>
        <c:ser>
          <c:idx val="3"/>
          <c:order val="3"/>
          <c:spPr>
            <a:solidFill>
              <a:srgbClr val="ECA40D"/>
            </a:solidFill>
            <a:ln>
              <a:noFill/>
            </a:ln>
          </c:spPr>
          <c:invertIfNegative val="0"/>
          <c:dLbls>
            <c:dLbl>
              <c:idx val="0"/>
              <c:layout>
                <c:manualLayout>
                  <c:x val="0"/>
                  <c:y val="0"/>
                </c:manualLayout>
              </c:layout>
              <c:numFmt formatCode="#,##0;&quot;-&quot;#,##0" sourceLinked="0"/>
              <c:spPr>
                <a:noFill/>
                <a:ln>
                  <a:noFill/>
                </a:ln>
              </c:spPr>
              <c:txPr>
                <a:bodyPr wrap="none"/>
                <a:lstStyle/>
                <a:p>
                  <a:pPr>
                    <a:defRPr sz="1400" b="1">
                      <a:solidFill>
                        <a:schemeClr val="tx1"/>
                      </a:solidFill>
                      <a:latin typeface="+mn-lt"/>
                      <a:ea typeface="+mn-ea"/>
                      <a:cs typeface="+mn-cs"/>
                      <a:sym typeface="+mn-lt"/>
                    </a:defRPr>
                  </a:pPr>
                  <a:endParaRPr lang="tr-TR"/>
                </a:p>
              </c:txPr>
              <c:dLblPos val="ctr"/>
              <c:showLegendKey val="0"/>
              <c:showVal val="1"/>
              <c:showCatName val="0"/>
              <c:showSerName val="0"/>
              <c:showPercent val="0"/>
              <c:showBubbleSize val="0"/>
            </c:dLbl>
            <c:showLegendKey val="0"/>
            <c:showVal val="0"/>
            <c:showCatName val="0"/>
            <c:showSerName val="0"/>
            <c:showPercent val="0"/>
            <c:showBubbleSize val="0"/>
          </c:dLbls>
          <c:val>
            <c:numRef>
              <c:f>Sheet1!$A$4</c:f>
              <c:numCache>
                <c:formatCode>General</c:formatCode>
                <c:ptCount val="1"/>
                <c:pt idx="0">
                  <c:v>5.3738079707447355</c:v>
                </c:pt>
              </c:numCache>
            </c:numRef>
          </c:val>
        </c:ser>
        <c:ser>
          <c:idx val="4"/>
          <c:order val="4"/>
          <c:spPr>
            <a:solidFill>
              <a:srgbClr val="C00000"/>
            </a:solidFill>
            <a:ln>
              <a:noFill/>
            </a:ln>
          </c:spPr>
          <c:invertIfNegative val="0"/>
          <c:dLbls>
            <c:dLbl>
              <c:idx val="0"/>
              <c:layout>
                <c:manualLayout>
                  <c:x val="0"/>
                  <c:y val="0"/>
                </c:manualLayout>
              </c:layout>
              <c:numFmt formatCode="#,##0;&quot;-&quot;#,##0" sourceLinked="0"/>
              <c:spPr>
                <a:noFill/>
                <a:ln>
                  <a:noFill/>
                </a:ln>
              </c:spPr>
              <c:txPr>
                <a:bodyPr wrap="none"/>
                <a:lstStyle/>
                <a:p>
                  <a:pPr>
                    <a:defRPr sz="1400" b="1">
                      <a:solidFill>
                        <a:schemeClr val="bg1"/>
                      </a:solidFill>
                      <a:latin typeface="+mn-lt"/>
                      <a:ea typeface="+mn-ea"/>
                      <a:cs typeface="+mn-cs"/>
                      <a:sym typeface="+mn-lt"/>
                    </a:defRPr>
                  </a:pPr>
                  <a:endParaRPr lang="tr-TR"/>
                </a:p>
              </c:txPr>
              <c:dLblPos val="ctr"/>
              <c:showLegendKey val="0"/>
              <c:showVal val="1"/>
              <c:showCatName val="0"/>
              <c:showSerName val="0"/>
              <c:showPercent val="0"/>
              <c:showBubbleSize val="0"/>
            </c:dLbl>
            <c:showLegendKey val="0"/>
            <c:showVal val="0"/>
            <c:showCatName val="0"/>
            <c:showSerName val="0"/>
            <c:showPercent val="0"/>
            <c:showBubbleSize val="0"/>
          </c:dLbls>
          <c:val>
            <c:numRef>
              <c:f>Sheet1!$A$5</c:f>
              <c:numCache>
                <c:formatCode>General</c:formatCode>
                <c:ptCount val="1"/>
                <c:pt idx="0">
                  <c:v>23.045892385208248</c:v>
                </c:pt>
              </c:numCache>
            </c:numRef>
          </c:val>
        </c:ser>
        <c:ser>
          <c:idx val="5"/>
          <c:order val="5"/>
          <c:spPr>
            <a:solidFill>
              <a:srgbClr val="002060"/>
            </a:solidFill>
            <a:ln>
              <a:noFill/>
            </a:ln>
          </c:spPr>
          <c:invertIfNegative val="0"/>
          <c:dLbls>
            <c:dLbl>
              <c:idx val="0"/>
              <c:layout>
                <c:manualLayout>
                  <c:x val="0"/>
                  <c:y val="0"/>
                </c:manualLayout>
              </c:layout>
              <c:numFmt formatCode="#,##0;&quot;-&quot;#,##0" sourceLinked="0"/>
              <c:spPr>
                <a:noFill/>
                <a:ln>
                  <a:noFill/>
                </a:ln>
              </c:spPr>
              <c:txPr>
                <a:bodyPr wrap="none"/>
                <a:lstStyle/>
                <a:p>
                  <a:pPr>
                    <a:defRPr sz="1400" b="1">
                      <a:solidFill>
                        <a:schemeClr val="bg1"/>
                      </a:solidFill>
                      <a:latin typeface="+mn-lt"/>
                      <a:ea typeface="+mn-ea"/>
                      <a:cs typeface="+mn-cs"/>
                      <a:sym typeface="+mn-lt"/>
                    </a:defRPr>
                  </a:pPr>
                  <a:endParaRPr lang="tr-TR"/>
                </a:p>
              </c:txPr>
              <c:dLblPos val="ctr"/>
              <c:showLegendKey val="0"/>
              <c:showVal val="1"/>
              <c:showCatName val="0"/>
              <c:showSerName val="0"/>
              <c:showPercent val="0"/>
              <c:showBubbleSize val="0"/>
            </c:dLbl>
            <c:showLegendKey val="0"/>
            <c:showVal val="0"/>
            <c:showCatName val="0"/>
            <c:showSerName val="0"/>
            <c:showPercent val="0"/>
            <c:showBubbleSize val="0"/>
          </c:dLbls>
          <c:val>
            <c:numRef>
              <c:f>Sheet1!$A$6</c:f>
              <c:numCache>
                <c:formatCode>General</c:formatCode>
                <c:ptCount val="1"/>
                <c:pt idx="0">
                  <c:v>35.871065674722416</c:v>
                </c:pt>
              </c:numCache>
            </c:numRef>
          </c:val>
        </c:ser>
        <c:dLbls>
          <c:showLegendKey val="0"/>
          <c:showVal val="0"/>
          <c:showCatName val="0"/>
          <c:showSerName val="0"/>
          <c:showPercent val="0"/>
          <c:showBubbleSize val="0"/>
        </c:dLbls>
        <c:gapWidth val="80"/>
        <c:overlap val="100"/>
        <c:axId val="130680320"/>
        <c:axId val="130681856"/>
      </c:barChart>
      <c:catAx>
        <c:axId val="130680320"/>
        <c:scaling>
          <c:orientation val="maxMin"/>
        </c:scaling>
        <c:delete val="0"/>
        <c:axPos val="l"/>
        <c:majorGridlines>
          <c:spPr>
            <a:ln>
              <a:noFill/>
            </a:ln>
          </c:spPr>
        </c:majorGridlines>
        <c:majorTickMark val="none"/>
        <c:minorTickMark val="none"/>
        <c:tickLblPos val="none"/>
        <c:spPr>
          <a:ln w="9525" algn="ctr">
            <a:solidFill>
              <a:schemeClr val="tx1"/>
            </a:solidFill>
            <a:prstDash val="solid"/>
          </a:ln>
        </c:spPr>
        <c:crossAx val="130681856"/>
        <c:crosses val="min"/>
        <c:auto val="0"/>
        <c:lblAlgn val="ctr"/>
        <c:lblOffset val="100"/>
        <c:noMultiLvlLbl val="0"/>
      </c:catAx>
      <c:valAx>
        <c:axId val="130681856"/>
        <c:scaling>
          <c:orientation val="minMax"/>
          <c:max val="100"/>
          <c:min val="0"/>
        </c:scaling>
        <c:delete val="1"/>
        <c:axPos val="t"/>
        <c:numFmt formatCode="General" sourceLinked="1"/>
        <c:majorTickMark val="out"/>
        <c:minorTickMark val="none"/>
        <c:tickLblPos val="nextTo"/>
        <c:crossAx val="130680320"/>
        <c:crosses val="min"/>
        <c:crossBetween val="between"/>
      </c:valAx>
    </c:plotArea>
    <c:plotVisOnly val="0"/>
    <c:dispBlanksAs val="gap"/>
    <c:showDLblsOverMax val="1"/>
  </c:chart>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8194541637508745E-2"/>
          <c:y val="7.5253256150506501E-2"/>
          <c:w val="0.96361091672498245"/>
          <c:h val="0.84949348769898692"/>
        </c:manualLayout>
      </c:layout>
      <c:barChart>
        <c:barDir val="col"/>
        <c:grouping val="stacked"/>
        <c:varyColors val="0"/>
        <c:ser>
          <c:idx val="0"/>
          <c:order val="0"/>
          <c:spPr>
            <a:solidFill>
              <a:schemeClr val="accent1"/>
            </a:solidFill>
            <a:ln>
              <a:noFill/>
            </a:ln>
          </c:spPr>
          <c:invertIfNegative val="0"/>
          <c:dPt>
            <c:idx val="1"/>
            <c:invertIfNegative val="0"/>
            <c:bubble3D val="0"/>
            <c:spPr>
              <a:solidFill>
                <a:srgbClr val="C30C3E"/>
              </a:solidFill>
              <a:ln>
                <a:noFill/>
              </a:ln>
            </c:spPr>
          </c:dPt>
          <c:val>
            <c:numRef>
              <c:f>Sheet1!$A$1:$D$1</c:f>
              <c:numCache>
                <c:formatCode>General</c:formatCode>
                <c:ptCount val="4"/>
                <c:pt idx="0">
                  <c:v>1445919</c:v>
                </c:pt>
                <c:pt idx="1">
                  <c:v>725058</c:v>
                </c:pt>
                <c:pt idx="2">
                  <c:v>426146</c:v>
                </c:pt>
                <c:pt idx="3">
                  <c:v>50383</c:v>
                </c:pt>
              </c:numCache>
            </c:numRef>
          </c:val>
        </c:ser>
        <c:dLbls>
          <c:showLegendKey val="0"/>
          <c:showVal val="0"/>
          <c:showCatName val="0"/>
          <c:showSerName val="0"/>
          <c:showPercent val="0"/>
          <c:showBubbleSize val="0"/>
        </c:dLbls>
        <c:gapWidth val="80"/>
        <c:overlap val="100"/>
        <c:axId val="58497664"/>
        <c:axId val="58859904"/>
      </c:barChart>
      <c:catAx>
        <c:axId val="58497664"/>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58859904"/>
        <c:crosses val="min"/>
        <c:auto val="0"/>
        <c:lblAlgn val="ctr"/>
        <c:lblOffset val="100"/>
        <c:noMultiLvlLbl val="0"/>
      </c:catAx>
      <c:valAx>
        <c:axId val="58859904"/>
        <c:scaling>
          <c:orientation val="minMax"/>
          <c:max val="1445919"/>
          <c:min val="0"/>
        </c:scaling>
        <c:delete val="1"/>
        <c:axPos val="l"/>
        <c:numFmt formatCode="General" sourceLinked="1"/>
        <c:majorTickMark val="out"/>
        <c:minorTickMark val="none"/>
        <c:tickLblPos val="nextTo"/>
        <c:crossAx val="58497664"/>
        <c:crosses val="min"/>
        <c:crossBetween val="between"/>
      </c:valAx>
    </c:plotArea>
    <c:plotVisOnly val="0"/>
    <c:dispBlanksAs val="gap"/>
    <c:showDLblsOverMax val="1"/>
  </c:chart>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916070266753416E-2"/>
          <c:y val="6.5326633165829151E-2"/>
          <c:w val="0.9661678594664932"/>
          <c:h val="0.8693467336683417"/>
        </c:manualLayout>
      </c:layout>
      <c:barChart>
        <c:barDir val="col"/>
        <c:grouping val="stacked"/>
        <c:varyColors val="0"/>
        <c:ser>
          <c:idx val="0"/>
          <c:order val="0"/>
          <c:spPr>
            <a:solidFill>
              <a:srgbClr val="4C6C9C"/>
            </a:solidFill>
            <a:ln w="9525" algn="ctr">
              <a:solidFill>
                <a:schemeClr val="tx1"/>
              </a:solidFill>
              <a:prstDash val="solid"/>
            </a:ln>
          </c:spPr>
          <c:invertIfNegative val="0"/>
          <c:dPt>
            <c:idx val="0"/>
            <c:invertIfNegative val="0"/>
            <c:bubble3D val="0"/>
            <c:spPr>
              <a:solidFill>
                <a:srgbClr val="C30C3E"/>
              </a:solidFill>
              <a:ln w="9525" algn="ctr">
                <a:solidFill>
                  <a:schemeClr val="tx1"/>
                </a:solidFill>
                <a:prstDash val="solid"/>
              </a:ln>
            </c:spPr>
          </c:dPt>
          <c:val>
            <c:numRef>
              <c:f>Sheet1!$A$1:$E$1</c:f>
              <c:numCache>
                <c:formatCode>General</c:formatCode>
                <c:ptCount val="5"/>
                <c:pt idx="0">
                  <c:v>49358</c:v>
                </c:pt>
                <c:pt idx="1">
                  <c:v>37214</c:v>
                </c:pt>
                <c:pt idx="2">
                  <c:v>22906</c:v>
                </c:pt>
                <c:pt idx="3">
                  <c:v>13326</c:v>
                </c:pt>
                <c:pt idx="4">
                  <c:v>11138</c:v>
                </c:pt>
              </c:numCache>
            </c:numRef>
          </c:val>
        </c:ser>
        <c:dLbls>
          <c:showLegendKey val="0"/>
          <c:showVal val="0"/>
          <c:showCatName val="0"/>
          <c:showSerName val="0"/>
          <c:showPercent val="0"/>
          <c:showBubbleSize val="0"/>
        </c:dLbls>
        <c:gapWidth val="80"/>
        <c:overlap val="100"/>
        <c:axId val="58841728"/>
        <c:axId val="58843520"/>
      </c:barChart>
      <c:catAx>
        <c:axId val="58841728"/>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58843520"/>
        <c:crosses val="min"/>
        <c:auto val="0"/>
        <c:lblAlgn val="ctr"/>
        <c:lblOffset val="100"/>
        <c:noMultiLvlLbl val="0"/>
      </c:catAx>
      <c:valAx>
        <c:axId val="58843520"/>
        <c:scaling>
          <c:orientation val="minMax"/>
          <c:max val="49358"/>
          <c:min val="0"/>
        </c:scaling>
        <c:delete val="1"/>
        <c:axPos val="l"/>
        <c:numFmt formatCode="General" sourceLinked="1"/>
        <c:majorTickMark val="out"/>
        <c:minorTickMark val="none"/>
        <c:tickLblPos val="nextTo"/>
        <c:crossAx val="58841728"/>
        <c:crosses val="min"/>
        <c:crossBetween val="between"/>
      </c:valAx>
    </c:plotArea>
    <c:plotVisOnly val="0"/>
    <c:dispBlanksAs val="gap"/>
    <c:showDLblsOverMax val="1"/>
  </c:chart>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2754303599374E-2"/>
          <c:y val="5.9976931949250287E-2"/>
          <c:w val="0.9674491392801251"/>
          <c:h val="0.8800461361014994"/>
        </c:manualLayout>
      </c:layout>
      <c:barChart>
        <c:barDir val="col"/>
        <c:grouping val="stacked"/>
        <c:varyColors val="0"/>
        <c:ser>
          <c:idx val="0"/>
          <c:order val="0"/>
          <c:spPr>
            <a:solidFill>
              <a:srgbClr val="4C6C9C"/>
            </a:solidFill>
            <a:ln w="9525" algn="ctr">
              <a:solidFill>
                <a:schemeClr val="tx1"/>
              </a:solidFill>
              <a:prstDash val="solid"/>
            </a:ln>
          </c:spPr>
          <c:invertIfNegative val="0"/>
          <c:dPt>
            <c:idx val="0"/>
            <c:invertIfNegative val="0"/>
            <c:bubble3D val="0"/>
            <c:spPr>
              <a:solidFill>
                <a:srgbClr val="C30C3E"/>
              </a:solidFill>
              <a:ln w="9525" algn="ctr">
                <a:solidFill>
                  <a:schemeClr val="tx1"/>
                </a:solidFill>
                <a:prstDash val="solid"/>
              </a:ln>
            </c:spPr>
          </c:dPt>
          <c:dLbls>
            <c:dLbl>
              <c:idx val="3"/>
              <c:layout>
                <c:manualLayout>
                  <c:x val="0"/>
                  <c:y val="-0.16608996539792387"/>
                </c:manualLayout>
              </c:layout>
              <c:numFmt formatCode="#,##0;&quot;-&quot;#,##0" sourceLinked="0"/>
              <c:spPr>
                <a:noFill/>
                <a:ln>
                  <a:noFill/>
                </a:ln>
              </c:spPr>
              <c:txPr>
                <a:bodyPr wrap="none"/>
                <a:lstStyle/>
                <a:p>
                  <a:pPr>
                    <a:defRPr sz="1200">
                      <a:solidFill>
                        <a:schemeClr val="tx1"/>
                      </a:solidFill>
                      <a:latin typeface="Tahoma"/>
                      <a:ea typeface="Tahoma"/>
                      <a:cs typeface="Tahoma"/>
                      <a:sym typeface="Tahoma"/>
                    </a:defRPr>
                  </a:pPr>
                  <a:endParaRPr lang="tr-TR"/>
                </a:p>
              </c:txPr>
              <c:dLblPos val="ctr"/>
              <c:showLegendKey val="0"/>
              <c:showVal val="1"/>
              <c:showCatName val="0"/>
              <c:showSerName val="0"/>
              <c:showPercent val="0"/>
              <c:showBubbleSize val="0"/>
            </c:dLbl>
            <c:dLbl>
              <c:idx val="4"/>
              <c:layout>
                <c:manualLayout>
                  <c:x val="0"/>
                  <c:y val="-0.13148788927335639"/>
                </c:manualLayout>
              </c:layout>
              <c:numFmt formatCode="#,##0;&quot;-&quot;#,##0" sourceLinked="0"/>
              <c:spPr>
                <a:noFill/>
                <a:ln>
                  <a:noFill/>
                </a:ln>
              </c:spPr>
              <c:txPr>
                <a:bodyPr wrap="none"/>
                <a:lstStyle/>
                <a:p>
                  <a:pPr>
                    <a:defRPr sz="1200">
                      <a:solidFill>
                        <a:schemeClr val="tx1"/>
                      </a:solidFill>
                      <a:latin typeface="Tahoma"/>
                      <a:ea typeface="Tahoma"/>
                      <a:cs typeface="Tahoma"/>
                      <a:sym typeface="Tahoma"/>
                    </a:defRPr>
                  </a:pPr>
                  <a:endParaRPr lang="tr-TR"/>
                </a:p>
              </c:txPr>
              <c:dLblPos val="ctr"/>
              <c:showLegendKey val="0"/>
              <c:showVal val="1"/>
              <c:showCatName val="0"/>
              <c:showSerName val="0"/>
              <c:showPercent val="0"/>
              <c:showBubbleSize val="0"/>
            </c:dLbl>
            <c:showLegendKey val="0"/>
            <c:showVal val="0"/>
            <c:showCatName val="0"/>
            <c:showSerName val="0"/>
            <c:showPercent val="0"/>
            <c:showBubbleSize val="0"/>
          </c:dLbls>
          <c:val>
            <c:numRef>
              <c:f>Sheet1!$A$1:$E$1</c:f>
              <c:numCache>
                <c:formatCode>General</c:formatCode>
                <c:ptCount val="5"/>
                <c:pt idx="0">
                  <c:v>2133</c:v>
                </c:pt>
                <c:pt idx="1">
                  <c:v>1523</c:v>
                </c:pt>
                <c:pt idx="2">
                  <c:v>1004</c:v>
                </c:pt>
                <c:pt idx="3">
                  <c:v>390</c:v>
                </c:pt>
                <c:pt idx="4">
                  <c:v>225</c:v>
                </c:pt>
              </c:numCache>
            </c:numRef>
          </c:val>
        </c:ser>
        <c:dLbls>
          <c:showLegendKey val="0"/>
          <c:showVal val="0"/>
          <c:showCatName val="0"/>
          <c:showSerName val="0"/>
          <c:showPercent val="0"/>
          <c:showBubbleSize val="0"/>
        </c:dLbls>
        <c:gapWidth val="80"/>
        <c:overlap val="100"/>
        <c:axId val="147940864"/>
        <c:axId val="147942400"/>
      </c:barChart>
      <c:catAx>
        <c:axId val="147940864"/>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47942400"/>
        <c:crosses val="min"/>
        <c:auto val="0"/>
        <c:lblAlgn val="ctr"/>
        <c:lblOffset val="100"/>
        <c:noMultiLvlLbl val="0"/>
      </c:catAx>
      <c:valAx>
        <c:axId val="147942400"/>
        <c:scaling>
          <c:orientation val="minMax"/>
          <c:max val="2133"/>
          <c:min val="0"/>
        </c:scaling>
        <c:delete val="1"/>
        <c:axPos val="l"/>
        <c:numFmt formatCode="General" sourceLinked="1"/>
        <c:majorTickMark val="out"/>
        <c:minorTickMark val="none"/>
        <c:tickLblPos val="nextTo"/>
        <c:crossAx val="147940864"/>
        <c:crosses val="min"/>
        <c:crossBetween val="between"/>
      </c:valAx>
    </c:plotArea>
    <c:plotVisOnly val="0"/>
    <c:dispBlanksAs val="gap"/>
    <c:showDLblsOverMax val="1"/>
  </c:chart>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914798206278027E-2"/>
          <c:y val="1.5738498789346248E-2"/>
          <c:w val="0.9417040358744394"/>
          <c:h val="0.96852300242130751"/>
        </c:manualLayout>
      </c:layout>
      <c:barChart>
        <c:barDir val="bar"/>
        <c:grouping val="stacked"/>
        <c:varyColors val="0"/>
        <c:ser>
          <c:idx val="0"/>
          <c:order val="0"/>
          <c:spPr>
            <a:solidFill>
              <a:srgbClr val="4C6C9C"/>
            </a:solidFill>
            <a:ln>
              <a:noFill/>
            </a:ln>
          </c:spPr>
          <c:invertIfNegative val="0"/>
          <c:dLbls>
            <c:dLbl>
              <c:idx val="8"/>
              <c:layout>
                <c:manualLayout>
                  <c:x val="0.10594170403587444"/>
                  <c:y val="0"/>
                </c:manualLayout>
              </c:layout>
              <c:numFmt formatCode="#,##0;&quot;-&quot;#,##0" sourceLinked="0"/>
              <c:spPr>
                <a:noFill/>
                <a:ln>
                  <a:noFill/>
                </a:ln>
              </c:spPr>
              <c:txPr>
                <a:bodyPr wrap="none"/>
                <a:lstStyle/>
                <a:p>
                  <a:pPr>
                    <a:defRPr sz="1400">
                      <a:solidFill>
                        <a:schemeClr val="tx1"/>
                      </a:solidFill>
                      <a:latin typeface="Tahoma"/>
                      <a:ea typeface="Tahoma"/>
                      <a:cs typeface="Tahoma"/>
                      <a:sym typeface="Tahoma"/>
                    </a:defRPr>
                  </a:pPr>
                  <a:endParaRPr lang="tr-TR"/>
                </a:p>
              </c:txPr>
              <c:dLblPos val="ctr"/>
              <c:showLegendKey val="0"/>
              <c:showVal val="1"/>
              <c:showCatName val="0"/>
              <c:showSerName val="0"/>
              <c:showPercent val="0"/>
              <c:showBubbleSize val="0"/>
            </c:dLbl>
            <c:dLbl>
              <c:idx val="9"/>
              <c:layout>
                <c:manualLayout>
                  <c:x val="8.4080717488789244E-2"/>
                  <c:y val="0"/>
                </c:manualLayout>
              </c:layout>
              <c:numFmt formatCode="#,##0;&quot;-&quot;#,##0" sourceLinked="0"/>
              <c:spPr>
                <a:noFill/>
                <a:ln>
                  <a:noFill/>
                </a:ln>
              </c:spPr>
              <c:txPr>
                <a:bodyPr wrap="none"/>
                <a:lstStyle/>
                <a:p>
                  <a:pPr>
                    <a:defRPr sz="1400">
                      <a:solidFill>
                        <a:schemeClr val="tx1"/>
                      </a:solidFill>
                      <a:latin typeface="Tahoma"/>
                      <a:ea typeface="Tahoma"/>
                      <a:cs typeface="Tahoma"/>
                      <a:sym typeface="Tahoma"/>
                    </a:defRPr>
                  </a:pPr>
                  <a:endParaRPr lang="tr-TR"/>
                </a:p>
              </c:txPr>
              <c:dLblPos val="ctr"/>
              <c:showLegendKey val="0"/>
              <c:showVal val="1"/>
              <c:showCatName val="0"/>
              <c:showSerName val="0"/>
              <c:showPercent val="0"/>
              <c:showBubbleSize val="0"/>
            </c:dLbl>
            <c:showLegendKey val="0"/>
            <c:showVal val="0"/>
            <c:showCatName val="0"/>
            <c:showSerName val="0"/>
            <c:showPercent val="0"/>
            <c:showBubbleSize val="0"/>
          </c:dLbls>
          <c:val>
            <c:numRef>
              <c:f>Sheet1!$A$1:$J$1</c:f>
              <c:numCache>
                <c:formatCode>General</c:formatCode>
                <c:ptCount val="10"/>
                <c:pt idx="0">
                  <c:v>12503</c:v>
                </c:pt>
                <c:pt idx="1">
                  <c:v>9904</c:v>
                </c:pt>
                <c:pt idx="2">
                  <c:v>9684</c:v>
                </c:pt>
                <c:pt idx="3">
                  <c:v>5657</c:v>
                </c:pt>
                <c:pt idx="4">
                  <c:v>4577</c:v>
                </c:pt>
                <c:pt idx="5">
                  <c:v>4333</c:v>
                </c:pt>
                <c:pt idx="6">
                  <c:v>1383</c:v>
                </c:pt>
                <c:pt idx="7">
                  <c:v>1235</c:v>
                </c:pt>
                <c:pt idx="8">
                  <c:v>995</c:v>
                </c:pt>
                <c:pt idx="9">
                  <c:v>705</c:v>
                </c:pt>
              </c:numCache>
            </c:numRef>
          </c:val>
        </c:ser>
        <c:dLbls>
          <c:showLegendKey val="0"/>
          <c:showVal val="0"/>
          <c:showCatName val="0"/>
          <c:showSerName val="0"/>
          <c:showPercent val="0"/>
          <c:showBubbleSize val="0"/>
        </c:dLbls>
        <c:gapWidth val="80"/>
        <c:overlap val="100"/>
        <c:axId val="59196928"/>
        <c:axId val="59198464"/>
      </c:barChart>
      <c:catAx>
        <c:axId val="59196928"/>
        <c:scaling>
          <c:orientation val="maxMin"/>
        </c:scaling>
        <c:delete val="0"/>
        <c:axPos val="l"/>
        <c:majorGridlines>
          <c:spPr>
            <a:ln>
              <a:noFill/>
            </a:ln>
          </c:spPr>
        </c:majorGridlines>
        <c:majorTickMark val="none"/>
        <c:minorTickMark val="none"/>
        <c:tickLblPos val="none"/>
        <c:spPr>
          <a:ln w="9525" algn="ctr">
            <a:solidFill>
              <a:schemeClr val="tx1"/>
            </a:solidFill>
            <a:prstDash val="solid"/>
          </a:ln>
        </c:spPr>
        <c:crossAx val="59198464"/>
        <c:crosses val="min"/>
        <c:auto val="0"/>
        <c:lblAlgn val="ctr"/>
        <c:lblOffset val="100"/>
        <c:noMultiLvlLbl val="0"/>
      </c:catAx>
      <c:valAx>
        <c:axId val="59198464"/>
        <c:scaling>
          <c:orientation val="minMax"/>
          <c:max val="12503"/>
          <c:min val="0"/>
        </c:scaling>
        <c:delete val="1"/>
        <c:axPos val="t"/>
        <c:numFmt formatCode="General" sourceLinked="1"/>
        <c:majorTickMark val="out"/>
        <c:minorTickMark val="none"/>
        <c:tickLblPos val="nextTo"/>
        <c:crossAx val="59196928"/>
        <c:crosses val="min"/>
        <c:crossBetween val="between"/>
      </c:valAx>
    </c:plotArea>
    <c:plotVisOnly val="0"/>
    <c:dispBlanksAs val="gap"/>
    <c:showDLblsOverMax val="1"/>
  </c:chart>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5494880546075087E-2"/>
          <c:y val="2.0186335403726708E-2"/>
          <c:w val="0.92901023890784984"/>
          <c:h val="0.95962732919254656"/>
        </c:manualLayout>
      </c:layout>
      <c:barChart>
        <c:barDir val="bar"/>
        <c:grouping val="stacked"/>
        <c:varyColors val="0"/>
        <c:ser>
          <c:idx val="0"/>
          <c:order val="0"/>
          <c:spPr>
            <a:solidFill>
              <a:schemeClr val="accent1"/>
            </a:solidFill>
            <a:ln>
              <a:noFill/>
            </a:ln>
          </c:spPr>
          <c:invertIfNegative val="0"/>
          <c:val>
            <c:numRef>
              <c:f>Sheet1!$A$1:$N$1</c:f>
              <c:numCache>
                <c:formatCode>General</c:formatCode>
                <c:ptCount val="14"/>
                <c:pt idx="0">
                  <c:v>52.965695938714589</c:v>
                </c:pt>
                <c:pt idx="1">
                  <c:v>30.316002929082408</c:v>
                </c:pt>
                <c:pt idx="2">
                  <c:v>3.4022418746127414</c:v>
                </c:pt>
                <c:pt idx="3">
                  <c:v>2.5404157043879905</c:v>
                </c:pt>
                <c:pt idx="4">
                  <c:v>2.3883287331718583</c:v>
                </c:pt>
                <c:pt idx="5">
                  <c:v>2.0841547907395936</c:v>
                </c:pt>
                <c:pt idx="6">
                  <c:v>1.8701064608798512</c:v>
                </c:pt>
                <c:pt idx="7">
                  <c:v>1.3124542330873654</c:v>
                </c:pt>
                <c:pt idx="8">
                  <c:v>0.99138173829775245</c:v>
                </c:pt>
                <c:pt idx="9">
                  <c:v>0.86182617022475072</c:v>
                </c:pt>
                <c:pt idx="10">
                  <c:v>0.57455078014983385</c:v>
                </c:pt>
                <c:pt idx="11">
                  <c:v>0.25347828536022082</c:v>
                </c:pt>
                <c:pt idx="12">
                  <c:v>0.21968118064552472</c:v>
                </c:pt>
                <c:pt idx="13">
                  <c:v>0.18025122514504591</c:v>
                </c:pt>
              </c:numCache>
            </c:numRef>
          </c:val>
        </c:ser>
        <c:dLbls>
          <c:showLegendKey val="0"/>
          <c:showVal val="0"/>
          <c:showCatName val="0"/>
          <c:showSerName val="0"/>
          <c:showPercent val="0"/>
          <c:showBubbleSize val="0"/>
        </c:dLbls>
        <c:gapWidth val="80"/>
        <c:overlap val="100"/>
        <c:axId val="148534784"/>
        <c:axId val="148536320"/>
      </c:barChart>
      <c:catAx>
        <c:axId val="148534784"/>
        <c:scaling>
          <c:orientation val="maxMin"/>
        </c:scaling>
        <c:delete val="0"/>
        <c:axPos val="l"/>
        <c:majorGridlines>
          <c:spPr>
            <a:ln>
              <a:noFill/>
            </a:ln>
          </c:spPr>
        </c:majorGridlines>
        <c:majorTickMark val="none"/>
        <c:minorTickMark val="none"/>
        <c:tickLblPos val="none"/>
        <c:spPr>
          <a:ln w="9525" algn="ctr">
            <a:solidFill>
              <a:schemeClr val="tx1"/>
            </a:solidFill>
            <a:prstDash val="solid"/>
          </a:ln>
        </c:spPr>
        <c:crossAx val="148536320"/>
        <c:crosses val="min"/>
        <c:auto val="0"/>
        <c:lblAlgn val="ctr"/>
        <c:lblOffset val="100"/>
        <c:noMultiLvlLbl val="0"/>
      </c:catAx>
      <c:valAx>
        <c:axId val="148536320"/>
        <c:scaling>
          <c:orientation val="minMax"/>
          <c:max val="52.965695938714589"/>
          <c:min val="0"/>
        </c:scaling>
        <c:delete val="1"/>
        <c:axPos val="t"/>
        <c:numFmt formatCode="General" sourceLinked="1"/>
        <c:majorTickMark val="out"/>
        <c:minorTickMark val="none"/>
        <c:tickLblPos val="nextTo"/>
        <c:crossAx val="148534784"/>
        <c:crosses val="min"/>
        <c:crossBetween val="between"/>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8953377735490015E-3"/>
          <c:y val="7.2122052704576972E-2"/>
          <c:w val="0.98020932445290199"/>
          <c:h val="0.85575589459084611"/>
        </c:manualLayout>
      </c:layout>
      <c:barChart>
        <c:barDir val="bar"/>
        <c:grouping val="stacked"/>
        <c:varyColors val="0"/>
        <c:ser>
          <c:idx val="0"/>
          <c:order val="0"/>
          <c:spPr>
            <a:solidFill>
              <a:srgbClr val="C0C0C0"/>
            </a:solidFill>
            <a:ln>
              <a:noFill/>
            </a:ln>
          </c:spPr>
          <c:invertIfNegative val="0"/>
          <c:dLbls>
            <c:dLbl>
              <c:idx val="0"/>
              <c:layout>
                <c:manualLayout>
                  <c:x val="0"/>
                  <c:y val="0"/>
                </c:manualLayout>
              </c:layout>
              <c:numFmt formatCode="#,##0;&quot;-&quot;#,##0" sourceLinked="0"/>
              <c:spPr>
                <a:noFill/>
                <a:ln>
                  <a:noFill/>
                </a:ln>
              </c:spPr>
              <c:txPr>
                <a:bodyPr wrap="none"/>
                <a:lstStyle/>
                <a:p>
                  <a:pPr>
                    <a:defRPr sz="1400">
                      <a:solidFill>
                        <a:schemeClr val="tx1"/>
                      </a:solidFill>
                      <a:latin typeface="+mn-lt"/>
                      <a:ea typeface="+mn-ea"/>
                      <a:cs typeface="+mn-cs"/>
                      <a:sym typeface="+mn-lt"/>
                    </a:defRPr>
                  </a:pPr>
                  <a:endParaRPr lang="tr-TR"/>
                </a:p>
              </c:txPr>
              <c:dLblPos val="ctr"/>
              <c:showLegendKey val="0"/>
              <c:showVal val="1"/>
              <c:showCatName val="0"/>
              <c:showSerName val="0"/>
              <c:showPercent val="0"/>
              <c:showBubbleSize val="0"/>
            </c:dLbl>
            <c:showLegendKey val="0"/>
            <c:showVal val="0"/>
            <c:showCatName val="0"/>
            <c:showSerName val="0"/>
            <c:showPercent val="0"/>
            <c:showBubbleSize val="0"/>
          </c:dLbls>
          <c:val>
            <c:numRef>
              <c:f>Sheet1!$A$1</c:f>
              <c:numCache>
                <c:formatCode>General</c:formatCode>
                <c:ptCount val="1"/>
                <c:pt idx="0">
                  <c:v>26.457181929014638</c:v>
                </c:pt>
              </c:numCache>
            </c:numRef>
          </c:val>
        </c:ser>
        <c:ser>
          <c:idx val="1"/>
          <c:order val="1"/>
          <c:spPr>
            <a:solidFill>
              <a:srgbClr val="6F8DB9"/>
            </a:solidFill>
            <a:ln>
              <a:noFill/>
            </a:ln>
          </c:spPr>
          <c:invertIfNegative val="0"/>
          <c:dLbls>
            <c:dLbl>
              <c:idx val="0"/>
              <c:layout>
                <c:manualLayout>
                  <c:x val="0"/>
                  <c:y val="0"/>
                </c:manualLayout>
              </c:layout>
              <c:numFmt formatCode="#,##0;&quot;-&quot;#,##0" sourceLinked="0"/>
              <c:spPr>
                <a:noFill/>
                <a:ln>
                  <a:noFill/>
                </a:ln>
              </c:spPr>
              <c:txPr>
                <a:bodyPr wrap="none"/>
                <a:lstStyle/>
                <a:p>
                  <a:pPr>
                    <a:defRPr sz="1400" b="1">
                      <a:solidFill>
                        <a:schemeClr val="bg1"/>
                      </a:solidFill>
                      <a:latin typeface="+mn-lt"/>
                      <a:ea typeface="+mn-ea"/>
                      <a:cs typeface="+mn-cs"/>
                      <a:sym typeface="+mn-lt"/>
                    </a:defRPr>
                  </a:pPr>
                  <a:endParaRPr lang="tr-TR"/>
                </a:p>
              </c:txPr>
              <c:dLblPos val="ctr"/>
              <c:showLegendKey val="0"/>
              <c:showVal val="1"/>
              <c:showCatName val="0"/>
              <c:showSerName val="0"/>
              <c:showPercent val="0"/>
              <c:showBubbleSize val="0"/>
            </c:dLbl>
            <c:showLegendKey val="0"/>
            <c:showVal val="0"/>
            <c:showCatName val="0"/>
            <c:showSerName val="0"/>
            <c:showPercent val="0"/>
            <c:showBubbleSize val="0"/>
          </c:dLbls>
          <c:val>
            <c:numRef>
              <c:f>Sheet1!$A$2</c:f>
              <c:numCache>
                <c:formatCode>General</c:formatCode>
                <c:ptCount val="1"/>
                <c:pt idx="0">
                  <c:v>4.4091243278124352</c:v>
                </c:pt>
              </c:numCache>
            </c:numRef>
          </c:val>
        </c:ser>
        <c:ser>
          <c:idx val="2"/>
          <c:order val="2"/>
          <c:spPr>
            <a:solidFill>
              <a:srgbClr val="007770"/>
            </a:solidFill>
            <a:ln>
              <a:noFill/>
            </a:ln>
          </c:spPr>
          <c:invertIfNegative val="0"/>
          <c:dLbls>
            <c:dLbl>
              <c:idx val="0"/>
              <c:layout>
                <c:manualLayout>
                  <c:x val="0"/>
                  <c:y val="0"/>
                </c:manualLayout>
              </c:layout>
              <c:numFmt formatCode="#,##0;&quot;-&quot;#,##0" sourceLinked="0"/>
              <c:spPr>
                <a:noFill/>
                <a:ln>
                  <a:noFill/>
                </a:ln>
              </c:spPr>
              <c:txPr>
                <a:bodyPr wrap="none"/>
                <a:lstStyle/>
                <a:p>
                  <a:pPr>
                    <a:defRPr sz="1400" b="1">
                      <a:solidFill>
                        <a:schemeClr val="bg1"/>
                      </a:solidFill>
                      <a:latin typeface="+mn-lt"/>
                      <a:ea typeface="+mn-ea"/>
                      <a:cs typeface="+mn-cs"/>
                      <a:sym typeface="+mn-lt"/>
                    </a:defRPr>
                  </a:pPr>
                  <a:endParaRPr lang="tr-TR"/>
                </a:p>
              </c:txPr>
              <c:dLblPos val="ctr"/>
              <c:showLegendKey val="0"/>
              <c:showVal val="1"/>
              <c:showCatName val="0"/>
              <c:showSerName val="0"/>
              <c:showPercent val="0"/>
              <c:showBubbleSize val="0"/>
            </c:dLbl>
            <c:showLegendKey val="0"/>
            <c:showVal val="0"/>
            <c:showCatName val="0"/>
            <c:showSerName val="0"/>
            <c:showPercent val="0"/>
            <c:showBubbleSize val="0"/>
          </c:dLbls>
          <c:val>
            <c:numRef>
              <c:f>Sheet1!$A$3</c:f>
              <c:numCache>
                <c:formatCode>General</c:formatCode>
                <c:ptCount val="1"/>
                <c:pt idx="0">
                  <c:v>5.4588022885382372</c:v>
                </c:pt>
              </c:numCache>
            </c:numRef>
          </c:val>
        </c:ser>
        <c:ser>
          <c:idx val="3"/>
          <c:order val="3"/>
          <c:spPr>
            <a:solidFill>
              <a:srgbClr val="ECA40D"/>
            </a:solidFill>
            <a:ln>
              <a:noFill/>
            </a:ln>
          </c:spPr>
          <c:invertIfNegative val="0"/>
          <c:dLbls>
            <c:dLbl>
              <c:idx val="0"/>
              <c:layout>
                <c:manualLayout>
                  <c:x val="0"/>
                  <c:y val="0"/>
                </c:manualLayout>
              </c:layout>
              <c:numFmt formatCode="#,##0;&quot;-&quot;#,##0" sourceLinked="0"/>
              <c:spPr>
                <a:noFill/>
                <a:ln>
                  <a:noFill/>
                </a:ln>
              </c:spPr>
              <c:txPr>
                <a:bodyPr wrap="none"/>
                <a:lstStyle/>
                <a:p>
                  <a:pPr>
                    <a:defRPr sz="1400" b="1">
                      <a:solidFill>
                        <a:schemeClr val="tx1"/>
                      </a:solidFill>
                      <a:latin typeface="+mn-lt"/>
                      <a:ea typeface="+mn-ea"/>
                      <a:cs typeface="+mn-cs"/>
                      <a:sym typeface="+mn-lt"/>
                    </a:defRPr>
                  </a:pPr>
                  <a:endParaRPr lang="tr-TR"/>
                </a:p>
              </c:txPr>
              <c:dLblPos val="ctr"/>
              <c:showLegendKey val="0"/>
              <c:showVal val="1"/>
              <c:showCatName val="0"/>
              <c:showSerName val="0"/>
              <c:showPercent val="0"/>
              <c:showBubbleSize val="0"/>
            </c:dLbl>
            <c:showLegendKey val="0"/>
            <c:showVal val="0"/>
            <c:showCatName val="0"/>
            <c:showSerName val="0"/>
            <c:showPercent val="0"/>
            <c:showBubbleSize val="0"/>
          </c:dLbls>
          <c:val>
            <c:numRef>
              <c:f>Sheet1!$A$4</c:f>
              <c:numCache>
                <c:formatCode>General</c:formatCode>
                <c:ptCount val="1"/>
                <c:pt idx="0">
                  <c:v>6.3090698109562027</c:v>
                </c:pt>
              </c:numCache>
            </c:numRef>
          </c:val>
        </c:ser>
        <c:ser>
          <c:idx val="4"/>
          <c:order val="4"/>
          <c:spPr>
            <a:solidFill>
              <a:srgbClr val="C00000"/>
            </a:solidFill>
            <a:ln>
              <a:noFill/>
            </a:ln>
          </c:spPr>
          <c:invertIfNegative val="0"/>
          <c:dLbls>
            <c:dLbl>
              <c:idx val="0"/>
              <c:layout>
                <c:manualLayout>
                  <c:x val="0"/>
                  <c:y val="0"/>
                </c:manualLayout>
              </c:layout>
              <c:numFmt formatCode="#,##0;&quot;-&quot;#,##0" sourceLinked="0"/>
              <c:spPr>
                <a:noFill/>
                <a:ln>
                  <a:noFill/>
                </a:ln>
              </c:spPr>
              <c:txPr>
                <a:bodyPr wrap="none"/>
                <a:lstStyle/>
                <a:p>
                  <a:pPr>
                    <a:defRPr sz="1400" b="1">
                      <a:solidFill>
                        <a:schemeClr val="bg1"/>
                      </a:solidFill>
                      <a:latin typeface="+mn-lt"/>
                      <a:ea typeface="+mn-ea"/>
                      <a:cs typeface="+mn-cs"/>
                      <a:sym typeface="+mn-lt"/>
                    </a:defRPr>
                  </a:pPr>
                  <a:endParaRPr lang="tr-TR"/>
                </a:p>
              </c:txPr>
              <c:dLblPos val="ctr"/>
              <c:showLegendKey val="0"/>
              <c:showVal val="1"/>
              <c:showCatName val="0"/>
              <c:showSerName val="0"/>
              <c:showPercent val="0"/>
              <c:showBubbleSize val="0"/>
            </c:dLbl>
            <c:showLegendKey val="0"/>
            <c:showVal val="0"/>
            <c:showCatName val="0"/>
            <c:showSerName val="0"/>
            <c:showPercent val="0"/>
            <c:showBubbleSize val="0"/>
          </c:dLbls>
          <c:val>
            <c:numRef>
              <c:f>Sheet1!$A$5</c:f>
              <c:numCache>
                <c:formatCode>General</c:formatCode>
                <c:ptCount val="1"/>
                <c:pt idx="0">
                  <c:v>21.360921315008952</c:v>
                </c:pt>
              </c:numCache>
            </c:numRef>
          </c:val>
        </c:ser>
        <c:ser>
          <c:idx val="5"/>
          <c:order val="5"/>
          <c:spPr>
            <a:solidFill>
              <a:srgbClr val="002060"/>
            </a:solidFill>
            <a:ln>
              <a:noFill/>
            </a:ln>
          </c:spPr>
          <c:invertIfNegative val="0"/>
          <c:dLbls>
            <c:dLbl>
              <c:idx val="0"/>
              <c:layout>
                <c:manualLayout>
                  <c:x val="0"/>
                  <c:y val="0"/>
                </c:manualLayout>
              </c:layout>
              <c:numFmt formatCode="#,##0;&quot;-&quot;#,##0" sourceLinked="0"/>
              <c:spPr>
                <a:noFill/>
                <a:ln>
                  <a:noFill/>
                </a:ln>
              </c:spPr>
              <c:txPr>
                <a:bodyPr wrap="none"/>
                <a:lstStyle/>
                <a:p>
                  <a:pPr>
                    <a:defRPr sz="1400" b="1">
                      <a:solidFill>
                        <a:schemeClr val="bg1"/>
                      </a:solidFill>
                      <a:latin typeface="+mn-lt"/>
                      <a:ea typeface="+mn-ea"/>
                      <a:cs typeface="+mn-cs"/>
                      <a:sym typeface="+mn-lt"/>
                    </a:defRPr>
                  </a:pPr>
                  <a:endParaRPr lang="tr-TR"/>
                </a:p>
              </c:txPr>
              <c:dLblPos val="ctr"/>
              <c:showLegendKey val="0"/>
              <c:showVal val="1"/>
              <c:showCatName val="0"/>
              <c:showSerName val="0"/>
              <c:showPercent val="0"/>
              <c:showBubbleSize val="0"/>
            </c:dLbl>
            <c:showLegendKey val="0"/>
            <c:showVal val="0"/>
            <c:showCatName val="0"/>
            <c:showSerName val="0"/>
            <c:showPercent val="0"/>
            <c:showBubbleSize val="0"/>
          </c:dLbls>
          <c:val>
            <c:numRef>
              <c:f>Sheet1!$A$6</c:f>
              <c:numCache>
                <c:formatCode>General</c:formatCode>
                <c:ptCount val="1"/>
                <c:pt idx="0">
                  <c:v>36.004900328669535</c:v>
                </c:pt>
              </c:numCache>
            </c:numRef>
          </c:val>
        </c:ser>
        <c:dLbls>
          <c:showLegendKey val="0"/>
          <c:showVal val="0"/>
          <c:showCatName val="0"/>
          <c:showSerName val="0"/>
          <c:showPercent val="0"/>
          <c:showBubbleSize val="0"/>
        </c:dLbls>
        <c:gapWidth val="80"/>
        <c:overlap val="100"/>
        <c:axId val="131313024"/>
        <c:axId val="130745472"/>
      </c:barChart>
      <c:catAx>
        <c:axId val="131313024"/>
        <c:scaling>
          <c:orientation val="maxMin"/>
        </c:scaling>
        <c:delete val="0"/>
        <c:axPos val="l"/>
        <c:majorGridlines>
          <c:spPr>
            <a:ln>
              <a:noFill/>
            </a:ln>
          </c:spPr>
        </c:majorGridlines>
        <c:majorTickMark val="none"/>
        <c:minorTickMark val="none"/>
        <c:tickLblPos val="none"/>
        <c:spPr>
          <a:ln w="9525" algn="ctr">
            <a:solidFill>
              <a:schemeClr val="tx1"/>
            </a:solidFill>
            <a:prstDash val="solid"/>
          </a:ln>
        </c:spPr>
        <c:crossAx val="130745472"/>
        <c:crosses val="min"/>
        <c:auto val="0"/>
        <c:lblAlgn val="ctr"/>
        <c:lblOffset val="100"/>
        <c:noMultiLvlLbl val="0"/>
      </c:catAx>
      <c:valAx>
        <c:axId val="130745472"/>
        <c:scaling>
          <c:orientation val="minMax"/>
          <c:max val="100"/>
          <c:min val="0"/>
        </c:scaling>
        <c:delete val="1"/>
        <c:axPos val="t"/>
        <c:numFmt formatCode="General" sourceLinked="1"/>
        <c:majorTickMark val="out"/>
        <c:minorTickMark val="none"/>
        <c:tickLblPos val="nextTo"/>
        <c:crossAx val="131313024"/>
        <c:crosses val="min"/>
        <c:crossBetween val="between"/>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8953377735490015E-3"/>
          <c:y val="6.2726176115802168E-2"/>
          <c:w val="0.98020932445290199"/>
          <c:h val="0.87454764776839555"/>
        </c:manualLayout>
      </c:layout>
      <c:barChart>
        <c:barDir val="bar"/>
        <c:grouping val="stacked"/>
        <c:varyColors val="0"/>
        <c:ser>
          <c:idx val="0"/>
          <c:order val="0"/>
          <c:spPr>
            <a:solidFill>
              <a:srgbClr val="C0C0C0"/>
            </a:solidFill>
            <a:ln>
              <a:noFill/>
            </a:ln>
          </c:spPr>
          <c:invertIfNegative val="0"/>
          <c:dLbls>
            <c:dLbl>
              <c:idx val="0"/>
              <c:layout>
                <c:manualLayout>
                  <c:x val="0"/>
                  <c:y val="0"/>
                </c:manualLayout>
              </c:layout>
              <c:numFmt formatCode="#,##0;&quot;-&quot;#,##0" sourceLinked="0"/>
              <c:spPr>
                <a:noFill/>
                <a:ln>
                  <a:noFill/>
                </a:ln>
              </c:spPr>
              <c:txPr>
                <a:bodyPr wrap="none"/>
                <a:lstStyle/>
                <a:p>
                  <a:pPr>
                    <a:defRPr sz="1400">
                      <a:solidFill>
                        <a:schemeClr val="tx1"/>
                      </a:solidFill>
                      <a:latin typeface="+mn-lt"/>
                      <a:ea typeface="+mn-ea"/>
                      <a:cs typeface="+mn-cs"/>
                      <a:sym typeface="+mn-lt"/>
                    </a:defRPr>
                  </a:pPr>
                  <a:endParaRPr lang="tr-TR"/>
                </a:p>
              </c:txPr>
              <c:dLblPos val="ctr"/>
              <c:showLegendKey val="0"/>
              <c:showVal val="1"/>
              <c:showCatName val="0"/>
              <c:showSerName val="0"/>
              <c:showPercent val="0"/>
              <c:showBubbleSize val="0"/>
            </c:dLbl>
            <c:showLegendKey val="0"/>
            <c:showVal val="0"/>
            <c:showCatName val="0"/>
            <c:showSerName val="0"/>
            <c:showPercent val="0"/>
            <c:showBubbleSize val="0"/>
          </c:dLbls>
          <c:val>
            <c:numRef>
              <c:f>Sheet1!$A$1</c:f>
              <c:numCache>
                <c:formatCode>General</c:formatCode>
                <c:ptCount val="1"/>
                <c:pt idx="0">
                  <c:v>28.822798362810186</c:v>
                </c:pt>
              </c:numCache>
            </c:numRef>
          </c:val>
        </c:ser>
        <c:ser>
          <c:idx val="1"/>
          <c:order val="1"/>
          <c:spPr>
            <a:solidFill>
              <a:srgbClr val="6F8DB9"/>
            </a:solidFill>
            <a:ln>
              <a:noFill/>
            </a:ln>
          </c:spPr>
          <c:invertIfNegative val="0"/>
          <c:dLbls>
            <c:dLbl>
              <c:idx val="0"/>
              <c:layout>
                <c:manualLayout>
                  <c:x val="0"/>
                  <c:y val="0"/>
                </c:manualLayout>
              </c:layout>
              <c:numFmt formatCode="#,##0;&quot;-&quot;#,##0" sourceLinked="0"/>
              <c:spPr>
                <a:noFill/>
                <a:ln>
                  <a:noFill/>
                </a:ln>
              </c:spPr>
              <c:txPr>
                <a:bodyPr wrap="none"/>
                <a:lstStyle/>
                <a:p>
                  <a:pPr>
                    <a:defRPr sz="1400" b="1">
                      <a:solidFill>
                        <a:schemeClr val="bg1"/>
                      </a:solidFill>
                      <a:latin typeface="+mn-lt"/>
                      <a:ea typeface="+mn-ea"/>
                      <a:cs typeface="+mn-cs"/>
                      <a:sym typeface="+mn-lt"/>
                    </a:defRPr>
                  </a:pPr>
                  <a:endParaRPr lang="tr-TR"/>
                </a:p>
              </c:txPr>
              <c:dLblPos val="ctr"/>
              <c:showLegendKey val="0"/>
              <c:showVal val="1"/>
              <c:showCatName val="0"/>
              <c:showSerName val="0"/>
              <c:showPercent val="0"/>
              <c:showBubbleSize val="0"/>
            </c:dLbl>
            <c:showLegendKey val="0"/>
            <c:showVal val="0"/>
            <c:showCatName val="0"/>
            <c:showSerName val="0"/>
            <c:showPercent val="0"/>
            <c:showBubbleSize val="0"/>
          </c:dLbls>
          <c:val>
            <c:numRef>
              <c:f>Sheet1!$A$2</c:f>
              <c:numCache>
                <c:formatCode>General</c:formatCode>
                <c:ptCount val="1"/>
                <c:pt idx="0">
                  <c:v>4.5704676398967088</c:v>
                </c:pt>
              </c:numCache>
            </c:numRef>
          </c:val>
        </c:ser>
        <c:ser>
          <c:idx val="2"/>
          <c:order val="2"/>
          <c:spPr>
            <a:solidFill>
              <a:srgbClr val="007770"/>
            </a:solidFill>
            <a:ln>
              <a:noFill/>
            </a:ln>
          </c:spPr>
          <c:invertIfNegative val="0"/>
          <c:dLbls>
            <c:dLbl>
              <c:idx val="0"/>
              <c:layout>
                <c:manualLayout>
                  <c:x val="0"/>
                  <c:y val="0"/>
                </c:manualLayout>
              </c:layout>
              <c:numFmt formatCode="#,##0;&quot;-&quot;#,##0" sourceLinked="0"/>
              <c:spPr>
                <a:noFill/>
                <a:ln>
                  <a:noFill/>
                </a:ln>
              </c:spPr>
              <c:txPr>
                <a:bodyPr wrap="none"/>
                <a:lstStyle/>
                <a:p>
                  <a:pPr>
                    <a:defRPr sz="1400" b="1">
                      <a:solidFill>
                        <a:schemeClr val="bg1"/>
                      </a:solidFill>
                      <a:latin typeface="+mn-lt"/>
                      <a:ea typeface="+mn-ea"/>
                      <a:cs typeface="+mn-cs"/>
                      <a:sym typeface="+mn-lt"/>
                    </a:defRPr>
                  </a:pPr>
                  <a:endParaRPr lang="tr-TR"/>
                </a:p>
              </c:txPr>
              <c:dLblPos val="ctr"/>
              <c:showLegendKey val="0"/>
              <c:showVal val="1"/>
              <c:showCatName val="0"/>
              <c:showSerName val="0"/>
              <c:showPercent val="0"/>
              <c:showBubbleSize val="0"/>
            </c:dLbl>
            <c:showLegendKey val="0"/>
            <c:showVal val="0"/>
            <c:showCatName val="0"/>
            <c:showSerName val="0"/>
            <c:showPercent val="0"/>
            <c:showBubbleSize val="0"/>
          </c:dLbls>
          <c:val>
            <c:numRef>
              <c:f>Sheet1!$A$3</c:f>
              <c:numCache>
                <c:formatCode>General</c:formatCode>
                <c:ptCount val="1"/>
                <c:pt idx="0">
                  <c:v>6.0121601295220159</c:v>
                </c:pt>
              </c:numCache>
            </c:numRef>
          </c:val>
        </c:ser>
        <c:ser>
          <c:idx val="3"/>
          <c:order val="3"/>
          <c:spPr>
            <a:solidFill>
              <a:srgbClr val="ECA40D"/>
            </a:solidFill>
            <a:ln>
              <a:noFill/>
            </a:ln>
          </c:spPr>
          <c:invertIfNegative val="0"/>
          <c:dLbls>
            <c:dLbl>
              <c:idx val="0"/>
              <c:layout>
                <c:manualLayout>
                  <c:x val="0"/>
                  <c:y val="0"/>
                </c:manualLayout>
              </c:layout>
              <c:numFmt formatCode="#,##0;&quot;-&quot;#,##0" sourceLinked="0"/>
              <c:spPr>
                <a:noFill/>
                <a:ln>
                  <a:noFill/>
                </a:ln>
              </c:spPr>
              <c:txPr>
                <a:bodyPr wrap="none"/>
                <a:lstStyle/>
                <a:p>
                  <a:pPr>
                    <a:defRPr sz="1400" b="1">
                      <a:solidFill>
                        <a:schemeClr val="tx1"/>
                      </a:solidFill>
                      <a:latin typeface="+mn-lt"/>
                      <a:ea typeface="+mn-ea"/>
                      <a:cs typeface="+mn-cs"/>
                      <a:sym typeface="+mn-lt"/>
                    </a:defRPr>
                  </a:pPr>
                  <a:endParaRPr lang="tr-TR"/>
                </a:p>
              </c:txPr>
              <c:dLblPos val="ctr"/>
              <c:showLegendKey val="0"/>
              <c:showVal val="1"/>
              <c:showCatName val="0"/>
              <c:showSerName val="0"/>
              <c:showPercent val="0"/>
              <c:showBubbleSize val="0"/>
            </c:dLbl>
            <c:showLegendKey val="0"/>
            <c:showVal val="0"/>
            <c:showCatName val="0"/>
            <c:showSerName val="0"/>
            <c:showPercent val="0"/>
            <c:showBubbleSize val="0"/>
          </c:dLbls>
          <c:val>
            <c:numRef>
              <c:f>Sheet1!$A$4</c:f>
              <c:numCache>
                <c:formatCode>General</c:formatCode>
                <c:ptCount val="1"/>
                <c:pt idx="0">
                  <c:v>10.872131715957082</c:v>
                </c:pt>
              </c:numCache>
            </c:numRef>
          </c:val>
        </c:ser>
        <c:ser>
          <c:idx val="4"/>
          <c:order val="4"/>
          <c:spPr>
            <a:solidFill>
              <a:srgbClr val="C00000"/>
            </a:solidFill>
            <a:ln>
              <a:noFill/>
            </a:ln>
          </c:spPr>
          <c:invertIfNegative val="0"/>
          <c:dLbls>
            <c:dLbl>
              <c:idx val="0"/>
              <c:layout>
                <c:manualLayout>
                  <c:x val="0"/>
                  <c:y val="0"/>
                </c:manualLayout>
              </c:layout>
              <c:numFmt formatCode="#,##0;&quot;-&quot;#,##0" sourceLinked="0"/>
              <c:spPr>
                <a:noFill/>
                <a:ln>
                  <a:noFill/>
                </a:ln>
              </c:spPr>
              <c:txPr>
                <a:bodyPr wrap="none"/>
                <a:lstStyle/>
                <a:p>
                  <a:pPr>
                    <a:defRPr sz="1400" b="1">
                      <a:solidFill>
                        <a:schemeClr val="bg1"/>
                      </a:solidFill>
                      <a:latin typeface="+mn-lt"/>
                      <a:ea typeface="+mn-ea"/>
                      <a:cs typeface="+mn-cs"/>
                      <a:sym typeface="+mn-lt"/>
                    </a:defRPr>
                  </a:pPr>
                  <a:endParaRPr lang="tr-TR"/>
                </a:p>
              </c:txPr>
              <c:dLblPos val="ctr"/>
              <c:showLegendKey val="0"/>
              <c:showVal val="1"/>
              <c:showCatName val="0"/>
              <c:showSerName val="0"/>
              <c:showPercent val="0"/>
              <c:showBubbleSize val="0"/>
            </c:dLbl>
            <c:showLegendKey val="0"/>
            <c:showVal val="0"/>
            <c:showCatName val="0"/>
            <c:showSerName val="0"/>
            <c:showPercent val="0"/>
            <c:showBubbleSize val="0"/>
          </c:dLbls>
          <c:val>
            <c:numRef>
              <c:f>Sheet1!$A$5</c:f>
              <c:numCache>
                <c:formatCode>General</c:formatCode>
                <c:ptCount val="1"/>
                <c:pt idx="0">
                  <c:v>11.499791246477272</c:v>
                </c:pt>
              </c:numCache>
            </c:numRef>
          </c:val>
        </c:ser>
        <c:ser>
          <c:idx val="5"/>
          <c:order val="5"/>
          <c:spPr>
            <a:solidFill>
              <a:srgbClr val="002060"/>
            </a:solidFill>
            <a:ln>
              <a:noFill/>
            </a:ln>
          </c:spPr>
          <c:invertIfNegative val="0"/>
          <c:dLbls>
            <c:dLbl>
              <c:idx val="0"/>
              <c:layout>
                <c:manualLayout>
                  <c:x val="0"/>
                  <c:y val="0"/>
                </c:manualLayout>
              </c:layout>
              <c:numFmt formatCode="#,##0;&quot;-&quot;#,##0" sourceLinked="0"/>
              <c:spPr>
                <a:noFill/>
                <a:ln>
                  <a:noFill/>
                </a:ln>
              </c:spPr>
              <c:txPr>
                <a:bodyPr wrap="none"/>
                <a:lstStyle/>
                <a:p>
                  <a:pPr>
                    <a:defRPr sz="1400" b="1">
                      <a:solidFill>
                        <a:schemeClr val="bg1"/>
                      </a:solidFill>
                      <a:latin typeface="+mn-lt"/>
                      <a:ea typeface="+mn-ea"/>
                      <a:cs typeface="+mn-cs"/>
                      <a:sym typeface="+mn-lt"/>
                    </a:defRPr>
                  </a:pPr>
                  <a:endParaRPr lang="tr-TR"/>
                </a:p>
              </c:txPr>
              <c:dLblPos val="ctr"/>
              <c:showLegendKey val="0"/>
              <c:showVal val="1"/>
              <c:showCatName val="0"/>
              <c:showSerName val="0"/>
              <c:showPercent val="0"/>
              <c:showBubbleSize val="0"/>
            </c:dLbl>
            <c:showLegendKey val="0"/>
            <c:showVal val="0"/>
            <c:showCatName val="0"/>
            <c:showSerName val="0"/>
            <c:showPercent val="0"/>
            <c:showBubbleSize val="0"/>
          </c:dLbls>
          <c:val>
            <c:numRef>
              <c:f>Sheet1!$A$6</c:f>
              <c:numCache>
                <c:formatCode>General</c:formatCode>
                <c:ptCount val="1"/>
                <c:pt idx="0">
                  <c:v>38.222650905336735</c:v>
                </c:pt>
              </c:numCache>
            </c:numRef>
          </c:val>
        </c:ser>
        <c:dLbls>
          <c:showLegendKey val="0"/>
          <c:showVal val="0"/>
          <c:showCatName val="0"/>
          <c:showSerName val="0"/>
          <c:showPercent val="0"/>
          <c:showBubbleSize val="0"/>
        </c:dLbls>
        <c:gapWidth val="80"/>
        <c:overlap val="100"/>
        <c:axId val="131048960"/>
        <c:axId val="131050496"/>
      </c:barChart>
      <c:catAx>
        <c:axId val="131048960"/>
        <c:scaling>
          <c:orientation val="maxMin"/>
        </c:scaling>
        <c:delete val="0"/>
        <c:axPos val="l"/>
        <c:majorGridlines>
          <c:spPr>
            <a:ln>
              <a:noFill/>
            </a:ln>
          </c:spPr>
        </c:majorGridlines>
        <c:majorTickMark val="none"/>
        <c:minorTickMark val="none"/>
        <c:tickLblPos val="none"/>
        <c:spPr>
          <a:ln w="9525" algn="ctr">
            <a:solidFill>
              <a:schemeClr val="tx1"/>
            </a:solidFill>
            <a:prstDash val="solid"/>
          </a:ln>
        </c:spPr>
        <c:crossAx val="131050496"/>
        <c:crosses val="min"/>
        <c:auto val="0"/>
        <c:lblAlgn val="ctr"/>
        <c:lblOffset val="100"/>
        <c:noMultiLvlLbl val="0"/>
      </c:catAx>
      <c:valAx>
        <c:axId val="131050496"/>
        <c:scaling>
          <c:orientation val="minMax"/>
          <c:max val="100"/>
          <c:min val="0"/>
        </c:scaling>
        <c:delete val="1"/>
        <c:axPos val="t"/>
        <c:numFmt formatCode="General" sourceLinked="1"/>
        <c:majorTickMark val="out"/>
        <c:minorTickMark val="none"/>
        <c:tickLblPos val="nextTo"/>
        <c:crossAx val="131048960"/>
        <c:crosses val="min"/>
        <c:crossBetween val="between"/>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8953377735490015E-3"/>
          <c:y val="6.7796610169491525E-2"/>
          <c:w val="0.98020932445290199"/>
          <c:h val="0.86440677966101698"/>
        </c:manualLayout>
      </c:layout>
      <c:barChart>
        <c:barDir val="bar"/>
        <c:grouping val="stacked"/>
        <c:varyColors val="0"/>
        <c:ser>
          <c:idx val="0"/>
          <c:order val="0"/>
          <c:spPr>
            <a:solidFill>
              <a:srgbClr val="C0C0C0"/>
            </a:solidFill>
            <a:ln>
              <a:noFill/>
            </a:ln>
          </c:spPr>
          <c:invertIfNegative val="0"/>
          <c:dLbls>
            <c:dLbl>
              <c:idx val="0"/>
              <c:layout>
                <c:manualLayout>
                  <c:x val="0"/>
                  <c:y val="0"/>
                </c:manualLayout>
              </c:layout>
              <c:numFmt formatCode="#,##0;&quot;-&quot;#,##0" sourceLinked="0"/>
              <c:spPr>
                <a:noFill/>
                <a:ln>
                  <a:noFill/>
                </a:ln>
              </c:spPr>
              <c:txPr>
                <a:bodyPr wrap="none"/>
                <a:lstStyle/>
                <a:p>
                  <a:pPr>
                    <a:defRPr sz="1400">
                      <a:solidFill>
                        <a:schemeClr val="tx1"/>
                      </a:solidFill>
                      <a:latin typeface="+mn-lt"/>
                      <a:ea typeface="+mn-ea"/>
                      <a:cs typeface="+mn-cs"/>
                      <a:sym typeface="+mn-lt"/>
                    </a:defRPr>
                  </a:pPr>
                  <a:endParaRPr lang="tr-TR"/>
                </a:p>
              </c:txPr>
              <c:dLblPos val="ctr"/>
              <c:showLegendKey val="0"/>
              <c:showVal val="1"/>
              <c:showCatName val="0"/>
              <c:showSerName val="0"/>
              <c:showPercent val="0"/>
              <c:showBubbleSize val="0"/>
            </c:dLbl>
            <c:showLegendKey val="0"/>
            <c:showVal val="0"/>
            <c:showCatName val="0"/>
            <c:showSerName val="0"/>
            <c:showPercent val="0"/>
            <c:showBubbleSize val="0"/>
          </c:dLbls>
          <c:val>
            <c:numRef>
              <c:f>Sheet1!$A$1</c:f>
              <c:numCache>
                <c:formatCode>General</c:formatCode>
                <c:ptCount val="1"/>
                <c:pt idx="0">
                  <c:v>22.373993450850826</c:v>
                </c:pt>
              </c:numCache>
            </c:numRef>
          </c:val>
        </c:ser>
        <c:ser>
          <c:idx val="1"/>
          <c:order val="1"/>
          <c:spPr>
            <a:solidFill>
              <a:srgbClr val="6F8DB9"/>
            </a:solidFill>
            <a:ln>
              <a:noFill/>
            </a:ln>
          </c:spPr>
          <c:invertIfNegative val="0"/>
          <c:dLbls>
            <c:dLbl>
              <c:idx val="0"/>
              <c:layout>
                <c:manualLayout>
                  <c:x val="0"/>
                  <c:y val="0"/>
                </c:manualLayout>
              </c:layout>
              <c:numFmt formatCode="#,##0;&quot;-&quot;#,##0" sourceLinked="0"/>
              <c:spPr>
                <a:noFill/>
                <a:ln>
                  <a:noFill/>
                </a:ln>
              </c:spPr>
              <c:txPr>
                <a:bodyPr wrap="none"/>
                <a:lstStyle/>
                <a:p>
                  <a:pPr>
                    <a:defRPr sz="1400" b="1">
                      <a:solidFill>
                        <a:schemeClr val="bg1"/>
                      </a:solidFill>
                      <a:latin typeface="+mn-lt"/>
                      <a:ea typeface="+mn-ea"/>
                      <a:cs typeface="+mn-cs"/>
                      <a:sym typeface="+mn-lt"/>
                    </a:defRPr>
                  </a:pPr>
                  <a:endParaRPr lang="tr-TR"/>
                </a:p>
              </c:txPr>
              <c:dLblPos val="ctr"/>
              <c:showLegendKey val="0"/>
              <c:showVal val="1"/>
              <c:showCatName val="0"/>
              <c:showSerName val="0"/>
              <c:showPercent val="0"/>
              <c:showBubbleSize val="0"/>
            </c:dLbl>
            <c:showLegendKey val="0"/>
            <c:showVal val="0"/>
            <c:showCatName val="0"/>
            <c:showSerName val="0"/>
            <c:showPercent val="0"/>
            <c:showBubbleSize val="0"/>
          </c:dLbls>
          <c:val>
            <c:numRef>
              <c:f>Sheet1!$A$2</c:f>
              <c:numCache>
                <c:formatCode>General</c:formatCode>
                <c:ptCount val="1"/>
                <c:pt idx="0">
                  <c:v>4.7268181392349895</c:v>
                </c:pt>
              </c:numCache>
            </c:numRef>
          </c:val>
        </c:ser>
        <c:ser>
          <c:idx val="2"/>
          <c:order val="2"/>
          <c:spPr>
            <a:solidFill>
              <a:srgbClr val="007770"/>
            </a:solidFill>
            <a:ln>
              <a:noFill/>
            </a:ln>
          </c:spPr>
          <c:invertIfNegative val="0"/>
          <c:dLbls>
            <c:dLbl>
              <c:idx val="0"/>
              <c:layout>
                <c:manualLayout>
                  <c:x val="0"/>
                  <c:y val="0"/>
                </c:manualLayout>
              </c:layout>
              <c:numFmt formatCode="#,##0;&quot;-&quot;#,##0" sourceLinked="0"/>
              <c:spPr>
                <a:noFill/>
                <a:ln>
                  <a:noFill/>
                </a:ln>
              </c:spPr>
              <c:txPr>
                <a:bodyPr wrap="none"/>
                <a:lstStyle/>
                <a:p>
                  <a:pPr>
                    <a:defRPr sz="1400" b="1">
                      <a:solidFill>
                        <a:schemeClr val="bg1"/>
                      </a:solidFill>
                      <a:latin typeface="+mn-lt"/>
                      <a:ea typeface="+mn-ea"/>
                      <a:cs typeface="+mn-cs"/>
                      <a:sym typeface="+mn-lt"/>
                    </a:defRPr>
                  </a:pPr>
                  <a:endParaRPr lang="tr-TR"/>
                </a:p>
              </c:txPr>
              <c:dLblPos val="ctr"/>
              <c:showLegendKey val="0"/>
              <c:showVal val="1"/>
              <c:showCatName val="0"/>
              <c:showSerName val="0"/>
              <c:showPercent val="0"/>
              <c:showBubbleSize val="0"/>
            </c:dLbl>
            <c:showLegendKey val="0"/>
            <c:showVal val="0"/>
            <c:showCatName val="0"/>
            <c:showSerName val="0"/>
            <c:showPercent val="0"/>
            <c:showBubbleSize val="0"/>
          </c:dLbls>
          <c:val>
            <c:numRef>
              <c:f>Sheet1!$A$3</c:f>
              <c:numCache>
                <c:formatCode>General</c:formatCode>
                <c:ptCount val="1"/>
                <c:pt idx="0">
                  <c:v>7.8910772922953676</c:v>
                </c:pt>
              </c:numCache>
            </c:numRef>
          </c:val>
        </c:ser>
        <c:ser>
          <c:idx val="3"/>
          <c:order val="3"/>
          <c:spPr>
            <a:solidFill>
              <a:srgbClr val="ECA40D"/>
            </a:solidFill>
            <a:ln>
              <a:noFill/>
            </a:ln>
          </c:spPr>
          <c:invertIfNegative val="0"/>
          <c:dLbls>
            <c:dLbl>
              <c:idx val="0"/>
              <c:layout>
                <c:manualLayout>
                  <c:x val="0"/>
                  <c:y val="0"/>
                </c:manualLayout>
              </c:layout>
              <c:numFmt formatCode="#,##0;&quot;-&quot;#,##0" sourceLinked="0"/>
              <c:spPr>
                <a:noFill/>
                <a:ln>
                  <a:noFill/>
                </a:ln>
              </c:spPr>
              <c:txPr>
                <a:bodyPr wrap="none"/>
                <a:lstStyle/>
                <a:p>
                  <a:pPr>
                    <a:defRPr sz="1400" b="1">
                      <a:solidFill>
                        <a:schemeClr val="tx1"/>
                      </a:solidFill>
                      <a:latin typeface="+mn-lt"/>
                      <a:ea typeface="+mn-ea"/>
                      <a:cs typeface="+mn-cs"/>
                      <a:sym typeface="+mn-lt"/>
                    </a:defRPr>
                  </a:pPr>
                  <a:endParaRPr lang="tr-TR"/>
                </a:p>
              </c:txPr>
              <c:dLblPos val="ctr"/>
              <c:showLegendKey val="0"/>
              <c:showVal val="1"/>
              <c:showCatName val="0"/>
              <c:showSerName val="0"/>
              <c:showPercent val="0"/>
              <c:showBubbleSize val="0"/>
            </c:dLbl>
            <c:showLegendKey val="0"/>
            <c:showVal val="0"/>
            <c:showCatName val="0"/>
            <c:showSerName val="0"/>
            <c:showPercent val="0"/>
            <c:showBubbleSize val="0"/>
          </c:dLbls>
          <c:val>
            <c:numRef>
              <c:f>Sheet1!$A$4</c:f>
              <c:numCache>
                <c:formatCode>General</c:formatCode>
                <c:ptCount val="1"/>
                <c:pt idx="0">
                  <c:v>17.447290228209113</c:v>
                </c:pt>
              </c:numCache>
            </c:numRef>
          </c:val>
        </c:ser>
        <c:ser>
          <c:idx val="4"/>
          <c:order val="4"/>
          <c:spPr>
            <a:solidFill>
              <a:srgbClr val="C00000"/>
            </a:solidFill>
            <a:ln>
              <a:noFill/>
            </a:ln>
          </c:spPr>
          <c:invertIfNegative val="0"/>
          <c:dLbls>
            <c:dLbl>
              <c:idx val="0"/>
              <c:layout>
                <c:manualLayout>
                  <c:x val="0"/>
                  <c:y val="0"/>
                </c:manualLayout>
              </c:layout>
              <c:numFmt formatCode="#,##0;&quot;-&quot;#,##0" sourceLinked="0"/>
              <c:spPr>
                <a:noFill/>
                <a:ln>
                  <a:noFill/>
                </a:ln>
              </c:spPr>
              <c:txPr>
                <a:bodyPr wrap="none"/>
                <a:lstStyle/>
                <a:p>
                  <a:pPr>
                    <a:defRPr sz="1400" b="1">
                      <a:solidFill>
                        <a:schemeClr val="bg1"/>
                      </a:solidFill>
                      <a:latin typeface="+mn-lt"/>
                      <a:ea typeface="+mn-ea"/>
                      <a:cs typeface="+mn-cs"/>
                      <a:sym typeface="+mn-lt"/>
                    </a:defRPr>
                  </a:pPr>
                  <a:endParaRPr lang="tr-TR"/>
                </a:p>
              </c:txPr>
              <c:dLblPos val="ctr"/>
              <c:showLegendKey val="0"/>
              <c:showVal val="1"/>
              <c:showCatName val="0"/>
              <c:showSerName val="0"/>
              <c:showPercent val="0"/>
              <c:showBubbleSize val="0"/>
            </c:dLbl>
            <c:showLegendKey val="0"/>
            <c:showVal val="0"/>
            <c:showCatName val="0"/>
            <c:showSerName val="0"/>
            <c:showPercent val="0"/>
            <c:showBubbleSize val="0"/>
          </c:dLbls>
          <c:val>
            <c:numRef>
              <c:f>Sheet1!$A$5</c:f>
              <c:numCache>
                <c:formatCode>General</c:formatCode>
                <c:ptCount val="1"/>
                <c:pt idx="0">
                  <c:v>20.720149222505988</c:v>
                </c:pt>
              </c:numCache>
            </c:numRef>
          </c:val>
        </c:ser>
        <c:ser>
          <c:idx val="5"/>
          <c:order val="5"/>
          <c:spPr>
            <a:solidFill>
              <a:srgbClr val="002060"/>
            </a:solidFill>
            <a:ln>
              <a:noFill/>
            </a:ln>
          </c:spPr>
          <c:invertIfNegative val="0"/>
          <c:dLbls>
            <c:dLbl>
              <c:idx val="0"/>
              <c:layout>
                <c:manualLayout>
                  <c:x val="0"/>
                  <c:y val="0"/>
                </c:manualLayout>
              </c:layout>
              <c:numFmt formatCode="#,##0;&quot;-&quot;#,##0" sourceLinked="0"/>
              <c:spPr>
                <a:noFill/>
                <a:ln>
                  <a:noFill/>
                </a:ln>
              </c:spPr>
              <c:txPr>
                <a:bodyPr wrap="none"/>
                <a:lstStyle/>
                <a:p>
                  <a:pPr>
                    <a:defRPr sz="1400" b="1">
                      <a:solidFill>
                        <a:schemeClr val="bg1"/>
                      </a:solidFill>
                      <a:latin typeface="+mn-lt"/>
                      <a:ea typeface="+mn-ea"/>
                      <a:cs typeface="+mn-cs"/>
                      <a:sym typeface="+mn-lt"/>
                    </a:defRPr>
                  </a:pPr>
                  <a:endParaRPr lang="tr-TR"/>
                </a:p>
              </c:txPr>
              <c:dLblPos val="ctr"/>
              <c:showLegendKey val="0"/>
              <c:showVal val="1"/>
              <c:showCatName val="0"/>
              <c:showSerName val="0"/>
              <c:showPercent val="0"/>
              <c:showBubbleSize val="0"/>
            </c:dLbl>
            <c:showLegendKey val="0"/>
            <c:showVal val="0"/>
            <c:showCatName val="0"/>
            <c:showSerName val="0"/>
            <c:showPercent val="0"/>
            <c:showBubbleSize val="0"/>
          </c:dLbls>
          <c:val>
            <c:numRef>
              <c:f>Sheet1!$A$6</c:f>
              <c:numCache>
                <c:formatCode>General</c:formatCode>
                <c:ptCount val="1"/>
                <c:pt idx="0">
                  <c:v>26.840671666903717</c:v>
                </c:pt>
              </c:numCache>
            </c:numRef>
          </c:val>
        </c:ser>
        <c:dLbls>
          <c:showLegendKey val="0"/>
          <c:showVal val="0"/>
          <c:showCatName val="0"/>
          <c:showSerName val="0"/>
          <c:showPercent val="0"/>
          <c:showBubbleSize val="0"/>
        </c:dLbls>
        <c:gapWidth val="80"/>
        <c:overlap val="100"/>
        <c:axId val="131644800"/>
        <c:axId val="131212416"/>
      </c:barChart>
      <c:catAx>
        <c:axId val="131644800"/>
        <c:scaling>
          <c:orientation val="maxMin"/>
        </c:scaling>
        <c:delete val="0"/>
        <c:axPos val="l"/>
        <c:majorGridlines>
          <c:spPr>
            <a:ln>
              <a:noFill/>
            </a:ln>
          </c:spPr>
        </c:majorGridlines>
        <c:majorTickMark val="none"/>
        <c:minorTickMark val="none"/>
        <c:tickLblPos val="none"/>
        <c:spPr>
          <a:ln w="9525" algn="ctr">
            <a:solidFill>
              <a:schemeClr val="tx1"/>
            </a:solidFill>
            <a:prstDash val="solid"/>
          </a:ln>
        </c:spPr>
        <c:crossAx val="131212416"/>
        <c:crosses val="min"/>
        <c:auto val="0"/>
        <c:lblAlgn val="ctr"/>
        <c:lblOffset val="100"/>
        <c:noMultiLvlLbl val="0"/>
      </c:catAx>
      <c:valAx>
        <c:axId val="131212416"/>
        <c:scaling>
          <c:orientation val="minMax"/>
          <c:max val="100"/>
          <c:min val="0"/>
        </c:scaling>
        <c:delete val="1"/>
        <c:axPos val="t"/>
        <c:numFmt formatCode="General" sourceLinked="1"/>
        <c:majorTickMark val="out"/>
        <c:minorTickMark val="none"/>
        <c:tickLblPos val="nextTo"/>
        <c:crossAx val="131644800"/>
        <c:crosses val="min"/>
        <c:crossBetween val="between"/>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687943262411348E-2"/>
          <c:y val="2.0257109466303078E-2"/>
          <c:w val="0.92624113475177317"/>
          <c:h val="0.95948578106739391"/>
        </c:manualLayout>
      </c:layout>
      <c:barChart>
        <c:barDir val="bar"/>
        <c:grouping val="stacked"/>
        <c:varyColors val="0"/>
        <c:ser>
          <c:idx val="0"/>
          <c:order val="0"/>
          <c:spPr>
            <a:solidFill>
              <a:srgbClr val="002673"/>
            </a:solidFill>
            <a:ln w="9525" algn="ctr">
              <a:solidFill>
                <a:schemeClr val="tx1"/>
              </a:solidFill>
              <a:prstDash val="solid"/>
            </a:ln>
          </c:spPr>
          <c:invertIfNegative val="0"/>
          <c:val>
            <c:numRef>
              <c:f>Sheet1!$A$1:$E$1</c:f>
              <c:numCache>
                <c:formatCode>General</c:formatCode>
                <c:ptCount val="5"/>
                <c:pt idx="0">
                  <c:v>35.871065674722416</c:v>
                </c:pt>
                <c:pt idx="1">
                  <c:v>23.045892385208251</c:v>
                </c:pt>
                <c:pt idx="2">
                  <c:v>5.3738079707447364</c:v>
                </c:pt>
                <c:pt idx="3">
                  <c:v>4.7226572825915829</c:v>
                </c:pt>
                <c:pt idx="4">
                  <c:v>3.8805106238508342</c:v>
                </c:pt>
              </c:numCache>
            </c:numRef>
          </c:val>
        </c:ser>
        <c:dLbls>
          <c:showLegendKey val="0"/>
          <c:showVal val="0"/>
          <c:showCatName val="0"/>
          <c:showSerName val="0"/>
          <c:showPercent val="0"/>
          <c:showBubbleSize val="0"/>
        </c:dLbls>
        <c:gapWidth val="80"/>
        <c:overlap val="100"/>
        <c:axId val="130457984"/>
        <c:axId val="130459520"/>
      </c:barChart>
      <c:catAx>
        <c:axId val="130457984"/>
        <c:scaling>
          <c:orientation val="maxMin"/>
        </c:scaling>
        <c:delete val="0"/>
        <c:axPos val="l"/>
        <c:majorGridlines>
          <c:spPr>
            <a:ln>
              <a:noFill/>
            </a:ln>
          </c:spPr>
        </c:majorGridlines>
        <c:majorTickMark val="none"/>
        <c:minorTickMark val="none"/>
        <c:tickLblPos val="none"/>
        <c:spPr>
          <a:ln w="9525" algn="ctr">
            <a:solidFill>
              <a:schemeClr val="tx1"/>
            </a:solidFill>
            <a:prstDash val="solid"/>
          </a:ln>
        </c:spPr>
        <c:crossAx val="130459520"/>
        <c:crosses val="min"/>
        <c:auto val="0"/>
        <c:lblAlgn val="ctr"/>
        <c:lblOffset val="100"/>
        <c:noMultiLvlLbl val="0"/>
      </c:catAx>
      <c:valAx>
        <c:axId val="130459520"/>
        <c:scaling>
          <c:orientation val="minMax"/>
          <c:max val="35.871065674722416"/>
          <c:min val="0"/>
        </c:scaling>
        <c:delete val="1"/>
        <c:axPos val="t"/>
        <c:numFmt formatCode="General" sourceLinked="1"/>
        <c:majorTickMark val="out"/>
        <c:minorTickMark val="none"/>
        <c:tickLblPos val="nextTo"/>
        <c:crossAx val="130457984"/>
        <c:crosses val="min"/>
        <c:crossBetween val="between"/>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8813314037626625E-2"/>
          <c:y val="0.10766045548654245"/>
          <c:w val="0.9623733719247467"/>
          <c:h val="0.78467908902691519"/>
        </c:manualLayout>
      </c:layout>
      <c:barChart>
        <c:barDir val="bar"/>
        <c:grouping val="stacked"/>
        <c:varyColors val="0"/>
        <c:ser>
          <c:idx val="0"/>
          <c:order val="0"/>
          <c:spPr>
            <a:solidFill>
              <a:srgbClr val="C00000"/>
            </a:solidFill>
            <a:ln w="9525" algn="ctr">
              <a:solidFill>
                <a:schemeClr val="tx1"/>
              </a:solidFill>
              <a:prstDash val="solid"/>
            </a:ln>
          </c:spPr>
          <c:invertIfNegative val="0"/>
          <c:dLbls>
            <c:dLbl>
              <c:idx val="0"/>
              <c:layout>
                <c:manualLayout>
                  <c:x val="0"/>
                  <c:y val="0"/>
                </c:manualLayout>
              </c:layout>
              <c:numFmt formatCode="#,##0&quot;%&quot;;&quot;-&quot;#,##0&quot;%&quot;" sourceLinked="0"/>
              <c:spPr>
                <a:noFill/>
                <a:ln>
                  <a:noFill/>
                </a:ln>
              </c:spPr>
              <c:txPr>
                <a:bodyPr wrap="none"/>
                <a:lstStyle/>
                <a:p>
                  <a:pPr>
                    <a:defRPr sz="800">
                      <a:solidFill>
                        <a:schemeClr val="bg1"/>
                      </a:solidFill>
                      <a:latin typeface="+mj-lt"/>
                      <a:ea typeface="+mj-ea"/>
                      <a:cs typeface="+mj-cs"/>
                      <a:sym typeface="+mj-lt"/>
                    </a:defRPr>
                  </a:pPr>
                  <a:endParaRPr lang="tr-TR"/>
                </a:p>
              </c:txPr>
              <c:dLblPos val="ctr"/>
              <c:showLegendKey val="0"/>
              <c:showVal val="1"/>
              <c:showCatName val="0"/>
              <c:showSerName val="0"/>
              <c:showPercent val="0"/>
              <c:showBubbleSize val="0"/>
            </c:dLbl>
            <c:showLegendKey val="0"/>
            <c:showVal val="0"/>
            <c:showCatName val="0"/>
            <c:showSerName val="0"/>
            <c:showPercent val="0"/>
            <c:showBubbleSize val="0"/>
          </c:dLbls>
          <c:val>
            <c:numRef>
              <c:f>Sheet1!$A$1</c:f>
              <c:numCache>
                <c:formatCode>General</c:formatCode>
                <c:ptCount val="1"/>
                <c:pt idx="0">
                  <c:v>33.083480596542358</c:v>
                </c:pt>
              </c:numCache>
            </c:numRef>
          </c:val>
        </c:ser>
        <c:ser>
          <c:idx val="1"/>
          <c:order val="1"/>
          <c:spPr>
            <a:solidFill>
              <a:srgbClr val="364D6E"/>
            </a:solidFill>
            <a:ln w="9525" algn="ctr">
              <a:solidFill>
                <a:schemeClr val="tx1"/>
              </a:solidFill>
              <a:prstDash val="solid"/>
            </a:ln>
          </c:spPr>
          <c:invertIfNegative val="0"/>
          <c:dLbls>
            <c:dLbl>
              <c:idx val="0"/>
              <c:layout>
                <c:manualLayout>
                  <c:x val="0"/>
                  <c:y val="0"/>
                </c:manualLayout>
              </c:layout>
              <c:numFmt formatCode="#,##0&quot;%&quot;;&quot;-&quot;#,##0&quot;%&quot;" sourceLinked="0"/>
              <c:spPr>
                <a:noFill/>
                <a:ln>
                  <a:noFill/>
                </a:ln>
              </c:spPr>
              <c:txPr>
                <a:bodyPr wrap="none"/>
                <a:lstStyle/>
                <a:p>
                  <a:pPr>
                    <a:defRPr sz="800">
                      <a:solidFill>
                        <a:schemeClr val="bg1"/>
                      </a:solidFill>
                      <a:latin typeface="+mj-lt"/>
                      <a:ea typeface="+mj-ea"/>
                      <a:cs typeface="+mj-cs"/>
                      <a:sym typeface="+mj-lt"/>
                    </a:defRPr>
                  </a:pPr>
                  <a:endParaRPr lang="tr-TR"/>
                </a:p>
              </c:txPr>
              <c:dLblPos val="ctr"/>
              <c:showLegendKey val="0"/>
              <c:showVal val="1"/>
              <c:showCatName val="0"/>
              <c:showSerName val="0"/>
              <c:showPercent val="0"/>
              <c:showBubbleSize val="0"/>
            </c:dLbl>
            <c:showLegendKey val="0"/>
            <c:showVal val="0"/>
            <c:showCatName val="0"/>
            <c:showSerName val="0"/>
            <c:showPercent val="0"/>
            <c:showBubbleSize val="0"/>
          </c:dLbls>
          <c:val>
            <c:numRef>
              <c:f>Sheet1!$A$2</c:f>
              <c:numCache>
                <c:formatCode>General</c:formatCode>
                <c:ptCount val="1"/>
                <c:pt idx="0">
                  <c:v>12.681387364864349</c:v>
                </c:pt>
              </c:numCache>
            </c:numRef>
          </c:val>
        </c:ser>
        <c:ser>
          <c:idx val="2"/>
          <c:order val="2"/>
          <c:spPr>
            <a:solidFill>
              <a:srgbClr val="9DB1CF"/>
            </a:solidFill>
            <a:ln w="9525" algn="ctr">
              <a:solidFill>
                <a:schemeClr val="tx1"/>
              </a:solidFill>
              <a:prstDash val="solid"/>
            </a:ln>
          </c:spPr>
          <c:invertIfNegative val="0"/>
          <c:dLbls>
            <c:dLbl>
              <c:idx val="0"/>
              <c:layout>
                <c:manualLayout>
                  <c:x val="0"/>
                  <c:y val="0"/>
                </c:manualLayout>
              </c:layout>
              <c:numFmt formatCode="#,##0&quot;%&quot;;&quot;-&quot;#,##0&quot;%&quot;" sourceLinked="0"/>
              <c:spPr>
                <a:noFill/>
                <a:ln>
                  <a:noFill/>
                </a:ln>
              </c:spPr>
              <c:txPr>
                <a:bodyPr wrap="none"/>
                <a:lstStyle/>
                <a:p>
                  <a:pPr>
                    <a:defRPr sz="800">
                      <a:solidFill>
                        <a:schemeClr val="tx1"/>
                      </a:solidFill>
                      <a:latin typeface="+mj-lt"/>
                      <a:ea typeface="+mj-ea"/>
                      <a:cs typeface="+mj-cs"/>
                      <a:sym typeface="+mj-lt"/>
                    </a:defRPr>
                  </a:pPr>
                  <a:endParaRPr lang="tr-TR"/>
                </a:p>
              </c:txPr>
              <c:dLblPos val="ctr"/>
              <c:showLegendKey val="0"/>
              <c:showVal val="1"/>
              <c:showCatName val="0"/>
              <c:showSerName val="0"/>
              <c:showPercent val="0"/>
              <c:showBubbleSize val="0"/>
            </c:dLbl>
            <c:showLegendKey val="0"/>
            <c:showVal val="0"/>
            <c:showCatName val="0"/>
            <c:showSerName val="0"/>
            <c:showPercent val="0"/>
            <c:showBubbleSize val="0"/>
          </c:dLbls>
          <c:val>
            <c:numRef>
              <c:f>Sheet1!$A$3</c:f>
              <c:numCache>
                <c:formatCode>General</c:formatCode>
                <c:ptCount val="1"/>
                <c:pt idx="0">
                  <c:v>7.3613554239273071</c:v>
                </c:pt>
              </c:numCache>
            </c:numRef>
          </c:val>
        </c:ser>
        <c:ser>
          <c:idx val="3"/>
          <c:order val="3"/>
          <c:spPr>
            <a:solidFill>
              <a:srgbClr val="C0C0C0"/>
            </a:solidFill>
            <a:ln w="9525" algn="ctr">
              <a:solidFill>
                <a:schemeClr val="tx1"/>
              </a:solidFill>
              <a:prstDash val="solid"/>
            </a:ln>
          </c:spPr>
          <c:invertIfNegative val="0"/>
          <c:dLbls>
            <c:dLbl>
              <c:idx val="0"/>
              <c:layout>
                <c:manualLayout>
                  <c:x val="0"/>
                  <c:y val="0"/>
                </c:manualLayout>
              </c:layout>
              <c:numFmt formatCode="#,##0&quot;%&quot;;&quot;-&quot;#,##0&quot;%&quot;" sourceLinked="0"/>
              <c:spPr>
                <a:noFill/>
                <a:ln>
                  <a:noFill/>
                </a:ln>
              </c:spPr>
              <c:txPr>
                <a:bodyPr wrap="none"/>
                <a:lstStyle/>
                <a:p>
                  <a:pPr>
                    <a:defRPr sz="800">
                      <a:solidFill>
                        <a:schemeClr val="tx1"/>
                      </a:solidFill>
                      <a:latin typeface="+mj-lt"/>
                      <a:ea typeface="+mj-ea"/>
                      <a:cs typeface="+mj-cs"/>
                      <a:sym typeface="+mj-lt"/>
                    </a:defRPr>
                  </a:pPr>
                  <a:endParaRPr lang="tr-TR"/>
                </a:p>
              </c:txPr>
              <c:dLblPos val="ctr"/>
              <c:showLegendKey val="0"/>
              <c:showVal val="1"/>
              <c:showCatName val="0"/>
              <c:showSerName val="0"/>
              <c:showPercent val="0"/>
              <c:showBubbleSize val="0"/>
            </c:dLbl>
            <c:showLegendKey val="0"/>
            <c:showVal val="0"/>
            <c:showCatName val="0"/>
            <c:showSerName val="0"/>
            <c:showPercent val="0"/>
            <c:showBubbleSize val="0"/>
          </c:dLbls>
          <c:val>
            <c:numRef>
              <c:f>Sheet1!$A$4</c:f>
              <c:numCache>
                <c:formatCode>General</c:formatCode>
                <c:ptCount val="1"/>
                <c:pt idx="0">
                  <c:v>46.873776614665985</c:v>
                </c:pt>
              </c:numCache>
            </c:numRef>
          </c:val>
        </c:ser>
        <c:dLbls>
          <c:showLegendKey val="0"/>
          <c:showVal val="0"/>
          <c:showCatName val="0"/>
          <c:showSerName val="0"/>
          <c:showPercent val="0"/>
          <c:showBubbleSize val="0"/>
        </c:dLbls>
        <c:gapWidth val="80"/>
        <c:overlap val="100"/>
        <c:axId val="131587072"/>
        <c:axId val="131465984"/>
      </c:barChart>
      <c:catAx>
        <c:axId val="131587072"/>
        <c:scaling>
          <c:orientation val="maxMin"/>
        </c:scaling>
        <c:delete val="0"/>
        <c:axPos val="l"/>
        <c:majorGridlines>
          <c:spPr>
            <a:ln>
              <a:noFill/>
            </a:ln>
          </c:spPr>
        </c:majorGridlines>
        <c:majorTickMark val="out"/>
        <c:minorTickMark val="none"/>
        <c:tickLblPos val="none"/>
        <c:spPr>
          <a:ln w="9525" algn="ctr">
            <a:solidFill>
              <a:schemeClr val="bg1"/>
            </a:solidFill>
            <a:prstDash val="solid"/>
          </a:ln>
        </c:spPr>
        <c:txPr>
          <a:bodyPr wrap="none"/>
          <a:lstStyle/>
          <a:p>
            <a:pPr>
              <a:defRPr sz="800">
                <a:solidFill>
                  <a:schemeClr val="tx1"/>
                </a:solidFill>
                <a:latin typeface="+mj-lt"/>
                <a:ea typeface="+mj-ea"/>
                <a:cs typeface="+mj-cs"/>
                <a:sym typeface="+mj-lt"/>
              </a:defRPr>
            </a:pPr>
            <a:endParaRPr lang="tr-TR"/>
          </a:p>
        </c:txPr>
        <c:crossAx val="131465984"/>
        <c:crosses val="min"/>
        <c:auto val="0"/>
        <c:lblAlgn val="ctr"/>
        <c:lblOffset val="100"/>
        <c:noMultiLvlLbl val="0"/>
      </c:catAx>
      <c:valAx>
        <c:axId val="131465984"/>
        <c:scaling>
          <c:orientation val="minMax"/>
          <c:max val="100"/>
          <c:min val="0"/>
        </c:scaling>
        <c:delete val="1"/>
        <c:axPos val="t"/>
        <c:numFmt formatCode="General" sourceLinked="1"/>
        <c:majorTickMark val="out"/>
        <c:minorTickMark val="none"/>
        <c:tickLblPos val="nextTo"/>
        <c:crossAx val="131587072"/>
        <c:crosses val="min"/>
        <c:crossBetween val="between"/>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8813314037626625E-2"/>
          <c:y val="0.12745098039215685"/>
          <c:w val="0.9623733719247467"/>
          <c:h val="0.74509803921568629"/>
        </c:manualLayout>
      </c:layout>
      <c:barChart>
        <c:barDir val="bar"/>
        <c:grouping val="stacked"/>
        <c:varyColors val="0"/>
        <c:ser>
          <c:idx val="0"/>
          <c:order val="0"/>
          <c:spPr>
            <a:solidFill>
              <a:srgbClr val="C00000"/>
            </a:solidFill>
            <a:ln w="9525" algn="ctr">
              <a:solidFill>
                <a:schemeClr val="tx1"/>
              </a:solidFill>
              <a:prstDash val="solid"/>
            </a:ln>
          </c:spPr>
          <c:invertIfNegative val="0"/>
          <c:dLbls>
            <c:dLbl>
              <c:idx val="0"/>
              <c:layout>
                <c:manualLayout>
                  <c:x val="0"/>
                  <c:y val="0"/>
                </c:manualLayout>
              </c:layout>
              <c:numFmt formatCode="#,##0&quot;%&quot;;&quot;-&quot;#,##0&quot;%&quot;" sourceLinked="0"/>
              <c:spPr>
                <a:noFill/>
                <a:ln>
                  <a:noFill/>
                </a:ln>
              </c:spPr>
              <c:txPr>
                <a:bodyPr wrap="none"/>
                <a:lstStyle/>
                <a:p>
                  <a:pPr>
                    <a:defRPr sz="800">
                      <a:solidFill>
                        <a:schemeClr val="bg1"/>
                      </a:solidFill>
                      <a:latin typeface="+mj-lt"/>
                      <a:ea typeface="+mj-ea"/>
                      <a:cs typeface="+mj-cs"/>
                      <a:sym typeface="+mj-lt"/>
                    </a:defRPr>
                  </a:pPr>
                  <a:endParaRPr lang="tr-TR"/>
                </a:p>
              </c:txPr>
              <c:dLblPos val="ctr"/>
              <c:showLegendKey val="0"/>
              <c:showVal val="1"/>
              <c:showCatName val="0"/>
              <c:showSerName val="0"/>
              <c:showPercent val="0"/>
              <c:showBubbleSize val="0"/>
            </c:dLbl>
            <c:showLegendKey val="0"/>
            <c:showVal val="0"/>
            <c:showCatName val="0"/>
            <c:showSerName val="0"/>
            <c:showPercent val="0"/>
            <c:showBubbleSize val="0"/>
          </c:dLbls>
          <c:val>
            <c:numRef>
              <c:f>Sheet1!$A$1</c:f>
              <c:numCache>
                <c:formatCode>General</c:formatCode>
                <c:ptCount val="1"/>
                <c:pt idx="0">
                  <c:v>24.949808418750763</c:v>
                </c:pt>
              </c:numCache>
            </c:numRef>
          </c:val>
        </c:ser>
        <c:ser>
          <c:idx val="1"/>
          <c:order val="1"/>
          <c:spPr>
            <a:solidFill>
              <a:srgbClr val="364D6E"/>
            </a:solidFill>
            <a:ln w="9525" algn="ctr">
              <a:solidFill>
                <a:schemeClr val="tx1"/>
              </a:solidFill>
              <a:prstDash val="solid"/>
            </a:ln>
          </c:spPr>
          <c:invertIfNegative val="0"/>
          <c:dLbls>
            <c:dLbl>
              <c:idx val="0"/>
              <c:layout>
                <c:manualLayout>
                  <c:x val="0"/>
                  <c:y val="0"/>
                </c:manualLayout>
              </c:layout>
              <c:numFmt formatCode="#,##0&quot;%&quot;;&quot;-&quot;#,##0&quot;%&quot;" sourceLinked="0"/>
              <c:spPr>
                <a:noFill/>
                <a:ln>
                  <a:noFill/>
                </a:ln>
              </c:spPr>
              <c:txPr>
                <a:bodyPr wrap="none"/>
                <a:lstStyle/>
                <a:p>
                  <a:pPr>
                    <a:defRPr sz="800">
                      <a:solidFill>
                        <a:schemeClr val="bg1"/>
                      </a:solidFill>
                      <a:latin typeface="+mj-lt"/>
                      <a:ea typeface="+mj-ea"/>
                      <a:cs typeface="+mj-cs"/>
                      <a:sym typeface="+mj-lt"/>
                    </a:defRPr>
                  </a:pPr>
                  <a:endParaRPr lang="tr-TR"/>
                </a:p>
              </c:txPr>
              <c:dLblPos val="ctr"/>
              <c:showLegendKey val="0"/>
              <c:showVal val="1"/>
              <c:showCatName val="0"/>
              <c:showSerName val="0"/>
              <c:showPercent val="0"/>
              <c:showBubbleSize val="0"/>
            </c:dLbl>
            <c:showLegendKey val="0"/>
            <c:showVal val="0"/>
            <c:showCatName val="0"/>
            <c:showSerName val="0"/>
            <c:showPercent val="0"/>
            <c:showBubbleSize val="0"/>
          </c:dLbls>
          <c:val>
            <c:numRef>
              <c:f>Sheet1!$A$2</c:f>
              <c:numCache>
                <c:formatCode>General</c:formatCode>
                <c:ptCount val="1"/>
                <c:pt idx="0">
                  <c:v>15.03533273935318</c:v>
                </c:pt>
              </c:numCache>
            </c:numRef>
          </c:val>
        </c:ser>
        <c:ser>
          <c:idx val="2"/>
          <c:order val="2"/>
          <c:spPr>
            <a:solidFill>
              <a:srgbClr val="9DB1CF"/>
            </a:solidFill>
            <a:ln w="9525" algn="ctr">
              <a:solidFill>
                <a:schemeClr val="tx1"/>
              </a:solidFill>
              <a:prstDash val="solid"/>
            </a:ln>
          </c:spPr>
          <c:invertIfNegative val="0"/>
          <c:dLbls>
            <c:dLbl>
              <c:idx val="0"/>
              <c:layout>
                <c:manualLayout>
                  <c:x val="0"/>
                  <c:y val="0"/>
                </c:manualLayout>
              </c:layout>
              <c:numFmt formatCode="#,##0&quot;%&quot;;&quot;-&quot;#,##0&quot;%&quot;" sourceLinked="0"/>
              <c:spPr>
                <a:noFill/>
                <a:ln>
                  <a:noFill/>
                </a:ln>
              </c:spPr>
              <c:txPr>
                <a:bodyPr wrap="none"/>
                <a:lstStyle/>
                <a:p>
                  <a:pPr>
                    <a:defRPr sz="800">
                      <a:solidFill>
                        <a:schemeClr val="tx1"/>
                      </a:solidFill>
                      <a:latin typeface="+mj-lt"/>
                      <a:ea typeface="+mj-ea"/>
                      <a:cs typeface="+mj-cs"/>
                      <a:sym typeface="+mj-lt"/>
                    </a:defRPr>
                  </a:pPr>
                  <a:endParaRPr lang="tr-TR"/>
                </a:p>
              </c:txPr>
              <c:dLblPos val="ctr"/>
              <c:showLegendKey val="0"/>
              <c:showVal val="1"/>
              <c:showCatName val="0"/>
              <c:showSerName val="0"/>
              <c:showPercent val="0"/>
              <c:showBubbleSize val="0"/>
            </c:dLbl>
            <c:showLegendKey val="0"/>
            <c:showVal val="0"/>
            <c:showCatName val="0"/>
            <c:showSerName val="0"/>
            <c:showPercent val="0"/>
            <c:showBubbleSize val="0"/>
          </c:dLbls>
          <c:val>
            <c:numRef>
              <c:f>Sheet1!$A$3</c:f>
              <c:numCache>
                <c:formatCode>General</c:formatCode>
                <c:ptCount val="1"/>
                <c:pt idx="0">
                  <c:v>8.0294504761695862</c:v>
                </c:pt>
              </c:numCache>
            </c:numRef>
          </c:val>
        </c:ser>
        <c:ser>
          <c:idx val="3"/>
          <c:order val="3"/>
          <c:spPr>
            <a:solidFill>
              <a:srgbClr val="C0C0C0"/>
            </a:solidFill>
            <a:ln w="9525" algn="ctr">
              <a:solidFill>
                <a:schemeClr val="tx1"/>
              </a:solidFill>
              <a:prstDash val="solid"/>
            </a:ln>
          </c:spPr>
          <c:invertIfNegative val="0"/>
          <c:dLbls>
            <c:dLbl>
              <c:idx val="0"/>
              <c:layout>
                <c:manualLayout>
                  <c:x val="0"/>
                  <c:y val="0"/>
                </c:manualLayout>
              </c:layout>
              <c:numFmt formatCode="#,##0&quot;%&quot;;&quot;-&quot;#,##0&quot;%&quot;" sourceLinked="0"/>
              <c:spPr>
                <a:noFill/>
                <a:ln>
                  <a:noFill/>
                </a:ln>
              </c:spPr>
              <c:txPr>
                <a:bodyPr wrap="none"/>
                <a:lstStyle/>
                <a:p>
                  <a:pPr>
                    <a:defRPr sz="800">
                      <a:solidFill>
                        <a:schemeClr val="tx1"/>
                      </a:solidFill>
                      <a:latin typeface="+mj-lt"/>
                      <a:ea typeface="+mj-ea"/>
                      <a:cs typeface="+mj-cs"/>
                      <a:sym typeface="+mj-lt"/>
                    </a:defRPr>
                  </a:pPr>
                  <a:endParaRPr lang="tr-TR"/>
                </a:p>
              </c:txPr>
              <c:dLblPos val="ctr"/>
              <c:showLegendKey val="0"/>
              <c:showVal val="1"/>
              <c:showCatName val="0"/>
              <c:showSerName val="0"/>
              <c:showPercent val="0"/>
              <c:showBubbleSize val="0"/>
            </c:dLbl>
            <c:showLegendKey val="0"/>
            <c:showVal val="0"/>
            <c:showCatName val="0"/>
            <c:showSerName val="0"/>
            <c:showPercent val="0"/>
            <c:showBubbleSize val="0"/>
          </c:dLbls>
          <c:val>
            <c:numRef>
              <c:f>Sheet1!$A$4</c:f>
              <c:numCache>
                <c:formatCode>General</c:formatCode>
                <c:ptCount val="1"/>
                <c:pt idx="0">
                  <c:v>51.985408365726471</c:v>
                </c:pt>
              </c:numCache>
            </c:numRef>
          </c:val>
        </c:ser>
        <c:dLbls>
          <c:showLegendKey val="0"/>
          <c:showVal val="0"/>
          <c:showCatName val="0"/>
          <c:showSerName val="0"/>
          <c:showPercent val="0"/>
          <c:showBubbleSize val="0"/>
        </c:dLbls>
        <c:gapWidth val="80"/>
        <c:overlap val="100"/>
        <c:axId val="132196224"/>
        <c:axId val="132197760"/>
      </c:barChart>
      <c:catAx>
        <c:axId val="132196224"/>
        <c:scaling>
          <c:orientation val="maxMin"/>
        </c:scaling>
        <c:delete val="0"/>
        <c:axPos val="l"/>
        <c:majorGridlines>
          <c:spPr>
            <a:ln>
              <a:noFill/>
            </a:ln>
          </c:spPr>
        </c:majorGridlines>
        <c:majorTickMark val="out"/>
        <c:minorTickMark val="none"/>
        <c:tickLblPos val="none"/>
        <c:spPr>
          <a:ln w="9525" algn="ctr">
            <a:solidFill>
              <a:schemeClr val="bg1"/>
            </a:solidFill>
            <a:prstDash val="solid"/>
          </a:ln>
        </c:spPr>
        <c:txPr>
          <a:bodyPr wrap="none"/>
          <a:lstStyle/>
          <a:p>
            <a:pPr>
              <a:defRPr sz="800">
                <a:solidFill>
                  <a:schemeClr val="tx1"/>
                </a:solidFill>
                <a:latin typeface="+mj-lt"/>
                <a:ea typeface="+mj-ea"/>
                <a:cs typeface="+mj-cs"/>
                <a:sym typeface="+mj-lt"/>
              </a:defRPr>
            </a:pPr>
            <a:endParaRPr lang="tr-TR"/>
          </a:p>
        </c:txPr>
        <c:crossAx val="132197760"/>
        <c:crosses val="min"/>
        <c:auto val="0"/>
        <c:lblAlgn val="ctr"/>
        <c:lblOffset val="100"/>
        <c:noMultiLvlLbl val="0"/>
      </c:catAx>
      <c:valAx>
        <c:axId val="132197760"/>
        <c:scaling>
          <c:orientation val="minMax"/>
          <c:max val="100"/>
          <c:min val="0"/>
        </c:scaling>
        <c:delete val="1"/>
        <c:axPos val="t"/>
        <c:numFmt formatCode="General" sourceLinked="1"/>
        <c:majorTickMark val="out"/>
        <c:minorTickMark val="none"/>
        <c:tickLblPos val="nextTo"/>
        <c:crossAx val="132196224"/>
        <c:crosses val="min"/>
        <c:crossBetween val="between"/>
      </c:valAx>
    </c:plotArea>
    <c:plotVisOnly val="0"/>
    <c:dispBlanksAs val="gap"/>
    <c:showDLblsOverMax val="1"/>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10.vml.rels><?xml version="1.0" encoding="UTF-8" standalone="yes"?>
<Relationships xmlns="http://schemas.openxmlformats.org/package/2006/relationships"><Relationship Id="rId1" Type="http://schemas.openxmlformats.org/officeDocument/2006/relationships/image" Target="NULL"/></Relationships>
</file>

<file path=ppt/drawings/_rels/vmlDrawing11.vml.rels><?xml version="1.0" encoding="UTF-8" standalone="yes"?>
<Relationships xmlns="http://schemas.openxmlformats.org/package/2006/relationships"><Relationship Id="rId1" Type="http://schemas.openxmlformats.org/officeDocument/2006/relationships/image" Target="NULL"/></Relationships>
</file>

<file path=ppt/drawings/_rels/vmlDrawing12.vml.rels><?xml version="1.0" encoding="UTF-8" standalone="yes"?>
<Relationships xmlns="http://schemas.openxmlformats.org/package/2006/relationships"><Relationship Id="rId1" Type="http://schemas.openxmlformats.org/officeDocument/2006/relationships/image" Target="NULL"/></Relationships>
</file>

<file path=ppt/drawings/_rels/vmlDrawing13.vml.rels><?xml version="1.0" encoding="UTF-8" standalone="yes"?>
<Relationships xmlns="http://schemas.openxmlformats.org/package/2006/relationships"><Relationship Id="rId1" Type="http://schemas.openxmlformats.org/officeDocument/2006/relationships/image" Target="NULL"/></Relationships>
</file>

<file path=ppt/drawings/_rels/vmlDrawing14.vml.rels><?xml version="1.0" encoding="UTF-8" standalone="yes"?>
<Relationships xmlns="http://schemas.openxmlformats.org/package/2006/relationships"><Relationship Id="rId1" Type="http://schemas.openxmlformats.org/officeDocument/2006/relationships/image" Target="NULL"/></Relationships>
</file>

<file path=ppt/drawings/_rels/vmlDrawing15.vml.rels><?xml version="1.0" encoding="UTF-8" standalone="yes"?>
<Relationships xmlns="http://schemas.openxmlformats.org/package/2006/relationships"><Relationship Id="rId1" Type="http://schemas.openxmlformats.org/officeDocument/2006/relationships/image" Target="NULL"/></Relationships>
</file>

<file path=ppt/drawings/_rels/vmlDrawing16.vml.rels><?xml version="1.0" encoding="UTF-8" standalone="yes"?>
<Relationships xmlns="http://schemas.openxmlformats.org/package/2006/relationships"><Relationship Id="rId1" Type="http://schemas.openxmlformats.org/officeDocument/2006/relationships/image" Target="NULL"/></Relationships>
</file>

<file path=ppt/drawings/_rels/vmlDrawing17.vml.rels><?xml version="1.0" encoding="UTF-8" standalone="yes"?>
<Relationships xmlns="http://schemas.openxmlformats.org/package/2006/relationships"><Relationship Id="rId1" Type="http://schemas.openxmlformats.org/officeDocument/2006/relationships/image" Target="NULL"/></Relationships>
</file>

<file path=ppt/drawings/_rels/vmlDrawing18.vml.rels><?xml version="1.0" encoding="UTF-8" standalone="yes"?>
<Relationships xmlns="http://schemas.openxmlformats.org/package/2006/relationships"><Relationship Id="rId1" Type="http://schemas.openxmlformats.org/officeDocument/2006/relationships/image" Target="NULL"/></Relationships>
</file>

<file path=ppt/drawings/_rels/vmlDrawing19.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drawings/_rels/vmlDrawing20.vml.rels><?xml version="1.0" encoding="UTF-8" standalone="yes"?>
<Relationships xmlns="http://schemas.openxmlformats.org/package/2006/relationships"><Relationship Id="rId1" Type="http://schemas.openxmlformats.org/officeDocument/2006/relationships/image" Target="NULL"/></Relationships>
</file>

<file path=ppt/drawings/_rels/vmlDrawing21.vml.rels><?xml version="1.0" encoding="UTF-8" standalone="yes"?>
<Relationships xmlns="http://schemas.openxmlformats.org/package/2006/relationships"><Relationship Id="rId1" Type="http://schemas.openxmlformats.org/officeDocument/2006/relationships/image" Target="NULL"/></Relationships>
</file>

<file path=ppt/drawings/_rels/vmlDrawing22.vml.rels><?xml version="1.0" encoding="UTF-8" standalone="yes"?>
<Relationships xmlns="http://schemas.openxmlformats.org/package/2006/relationships"><Relationship Id="rId1" Type="http://schemas.openxmlformats.org/officeDocument/2006/relationships/image" Target="NULL"/></Relationships>
</file>

<file path=ppt/drawings/_rels/vmlDrawing23.vml.rels><?xml version="1.0" encoding="UTF-8" standalone="yes"?>
<Relationships xmlns="http://schemas.openxmlformats.org/package/2006/relationships"><Relationship Id="rId1" Type="http://schemas.openxmlformats.org/officeDocument/2006/relationships/image" Target="NULL"/></Relationships>
</file>

<file path=ppt/drawings/_rels/vmlDrawing24.vml.rels><?xml version="1.0" encoding="UTF-8" standalone="yes"?>
<Relationships xmlns="http://schemas.openxmlformats.org/package/2006/relationships"><Relationship Id="rId1" Type="http://schemas.openxmlformats.org/officeDocument/2006/relationships/image" Target="NULL"/></Relationships>
</file>

<file path=ppt/drawings/_rels/vmlDrawing25.vml.rels><?xml version="1.0" encoding="UTF-8" standalone="yes"?>
<Relationships xmlns="http://schemas.openxmlformats.org/package/2006/relationships"><Relationship Id="rId1" Type="http://schemas.openxmlformats.org/officeDocument/2006/relationships/image" Target="NULL"/></Relationships>
</file>

<file path=ppt/drawings/_rels/vmlDrawing26.vml.rels><?xml version="1.0" encoding="UTF-8" standalone="yes"?>
<Relationships xmlns="http://schemas.openxmlformats.org/package/2006/relationships"><Relationship Id="rId1" Type="http://schemas.openxmlformats.org/officeDocument/2006/relationships/image" Target="NULL"/></Relationships>
</file>

<file path=ppt/drawings/_rels/vmlDrawing27.vml.rels><?xml version="1.0" encoding="UTF-8" standalone="yes"?>
<Relationships xmlns="http://schemas.openxmlformats.org/package/2006/relationships"><Relationship Id="rId1" Type="http://schemas.openxmlformats.org/officeDocument/2006/relationships/image" Target="NULL"/></Relationships>
</file>

<file path=ppt/drawings/_rels/vmlDrawing28.vml.rels><?xml version="1.0" encoding="UTF-8" standalone="yes"?>
<Relationships xmlns="http://schemas.openxmlformats.org/package/2006/relationships"><Relationship Id="rId1" Type="http://schemas.openxmlformats.org/officeDocument/2006/relationships/image" Target="NULL"/></Relationships>
</file>

<file path=ppt/drawings/_rels/vmlDrawing29.vml.rels><?xml version="1.0" encoding="UTF-8" standalone="yes"?>
<Relationships xmlns="http://schemas.openxmlformats.org/package/2006/relationships"><Relationship Id="rId1" Type="http://schemas.openxmlformats.org/officeDocument/2006/relationships/image" Target="NULL"/></Relationships>
</file>

<file path=ppt/drawings/_rels/vmlDrawing3.vml.rels><?xml version="1.0" encoding="UTF-8" standalone="yes"?>
<Relationships xmlns="http://schemas.openxmlformats.org/package/2006/relationships"><Relationship Id="rId1" Type="http://schemas.openxmlformats.org/officeDocument/2006/relationships/image" Target="NULL"/></Relationships>
</file>

<file path=ppt/drawings/_rels/vmlDrawing30.vml.rels><?xml version="1.0" encoding="UTF-8" standalone="yes"?>
<Relationships xmlns="http://schemas.openxmlformats.org/package/2006/relationships"><Relationship Id="rId1" Type="http://schemas.openxmlformats.org/officeDocument/2006/relationships/image" Target="NULL"/></Relationships>
</file>

<file path=ppt/drawings/_rels/vmlDrawing31.vml.rels><?xml version="1.0" encoding="UTF-8" standalone="yes"?>
<Relationships xmlns="http://schemas.openxmlformats.org/package/2006/relationships"><Relationship Id="rId1" Type="http://schemas.openxmlformats.org/officeDocument/2006/relationships/image" Target="NULL"/></Relationships>
</file>

<file path=ppt/drawings/_rels/vmlDrawing32.vml.rels><?xml version="1.0" encoding="UTF-8" standalone="yes"?>
<Relationships xmlns="http://schemas.openxmlformats.org/package/2006/relationships"><Relationship Id="rId1" Type="http://schemas.openxmlformats.org/officeDocument/2006/relationships/image" Target="NULL"/></Relationships>
</file>

<file path=ppt/drawings/_rels/vmlDrawing33.vml.rels><?xml version="1.0" encoding="UTF-8" standalone="yes"?>
<Relationships xmlns="http://schemas.openxmlformats.org/package/2006/relationships"><Relationship Id="rId1" Type="http://schemas.openxmlformats.org/officeDocument/2006/relationships/image" Target="NULL"/></Relationships>
</file>

<file path=ppt/drawings/_rels/vmlDrawing34.vml.rels><?xml version="1.0" encoding="UTF-8" standalone="yes"?>
<Relationships xmlns="http://schemas.openxmlformats.org/package/2006/relationships"><Relationship Id="rId1" Type="http://schemas.openxmlformats.org/officeDocument/2006/relationships/image" Target="NULL"/></Relationships>
</file>

<file path=ppt/drawings/_rels/vmlDrawing35.vml.rels><?xml version="1.0" encoding="UTF-8" standalone="yes"?>
<Relationships xmlns="http://schemas.openxmlformats.org/package/2006/relationships"><Relationship Id="rId1" Type="http://schemas.openxmlformats.org/officeDocument/2006/relationships/image" Target="NULL"/></Relationships>
</file>

<file path=ppt/drawings/_rels/vmlDrawing36.vml.rels><?xml version="1.0" encoding="UTF-8" standalone="yes"?>
<Relationships xmlns="http://schemas.openxmlformats.org/package/2006/relationships"><Relationship Id="rId1" Type="http://schemas.openxmlformats.org/officeDocument/2006/relationships/image" Target="NULL"/></Relationships>
</file>

<file path=ppt/drawings/_rels/vmlDrawing37.vml.rels><?xml version="1.0" encoding="UTF-8" standalone="yes"?>
<Relationships xmlns="http://schemas.openxmlformats.org/package/2006/relationships"><Relationship Id="rId1" Type="http://schemas.openxmlformats.org/officeDocument/2006/relationships/image" Target="NULL"/></Relationships>
</file>

<file path=ppt/drawings/_rels/vmlDrawing38.vml.rels><?xml version="1.0" encoding="UTF-8" standalone="yes"?>
<Relationships xmlns="http://schemas.openxmlformats.org/package/2006/relationships"><Relationship Id="rId1" Type="http://schemas.openxmlformats.org/officeDocument/2006/relationships/image" Target="NULL"/></Relationships>
</file>

<file path=ppt/drawings/_rels/vmlDrawing39.vml.rels><?xml version="1.0" encoding="UTF-8" standalone="yes"?>
<Relationships xmlns="http://schemas.openxmlformats.org/package/2006/relationships"><Relationship Id="rId1" Type="http://schemas.openxmlformats.org/officeDocument/2006/relationships/image" Target="NULL"/></Relationships>
</file>

<file path=ppt/drawings/_rels/vmlDrawing4.vml.rels><?xml version="1.0" encoding="UTF-8" standalone="yes"?>
<Relationships xmlns="http://schemas.openxmlformats.org/package/2006/relationships"><Relationship Id="rId1" Type="http://schemas.openxmlformats.org/officeDocument/2006/relationships/image" Target="NULL"/></Relationships>
</file>

<file path=ppt/drawings/_rels/vmlDrawing40.vml.rels><?xml version="1.0" encoding="UTF-8" standalone="yes"?>
<Relationships xmlns="http://schemas.openxmlformats.org/package/2006/relationships"><Relationship Id="rId1" Type="http://schemas.openxmlformats.org/officeDocument/2006/relationships/image" Target="NULL"/></Relationships>
</file>

<file path=ppt/drawings/_rels/vmlDrawing41.vml.rels><?xml version="1.0" encoding="UTF-8" standalone="yes"?>
<Relationships xmlns="http://schemas.openxmlformats.org/package/2006/relationships"><Relationship Id="rId1" Type="http://schemas.openxmlformats.org/officeDocument/2006/relationships/image" Target="NULL"/></Relationships>
</file>

<file path=ppt/drawings/_rels/vmlDrawing42.vml.rels><?xml version="1.0" encoding="UTF-8" standalone="yes"?>
<Relationships xmlns="http://schemas.openxmlformats.org/package/2006/relationships"><Relationship Id="rId1" Type="http://schemas.openxmlformats.org/officeDocument/2006/relationships/image" Target="NULL"/></Relationships>
</file>

<file path=ppt/drawings/_rels/vmlDrawing43.vml.rels><?xml version="1.0" encoding="UTF-8" standalone="yes"?>
<Relationships xmlns="http://schemas.openxmlformats.org/package/2006/relationships"><Relationship Id="rId1" Type="http://schemas.openxmlformats.org/officeDocument/2006/relationships/image" Target="NULL"/></Relationships>
</file>

<file path=ppt/drawings/_rels/vmlDrawing44.vml.rels><?xml version="1.0" encoding="UTF-8" standalone="yes"?>
<Relationships xmlns="http://schemas.openxmlformats.org/package/2006/relationships"><Relationship Id="rId1" Type="http://schemas.openxmlformats.org/officeDocument/2006/relationships/image" Target="NULL"/></Relationships>
</file>

<file path=ppt/drawings/_rels/vmlDrawing45.vml.rels><?xml version="1.0" encoding="UTF-8" standalone="yes"?>
<Relationships xmlns="http://schemas.openxmlformats.org/package/2006/relationships"><Relationship Id="rId1" Type="http://schemas.openxmlformats.org/officeDocument/2006/relationships/image" Target="NULL"/></Relationships>
</file>

<file path=ppt/drawings/_rels/vmlDrawing46.vml.rels><?xml version="1.0" encoding="UTF-8" standalone="yes"?>
<Relationships xmlns="http://schemas.openxmlformats.org/package/2006/relationships"><Relationship Id="rId1" Type="http://schemas.openxmlformats.org/officeDocument/2006/relationships/image" Target="NULL"/></Relationships>
</file>

<file path=ppt/drawings/_rels/vmlDrawing47.vml.rels><?xml version="1.0" encoding="UTF-8" standalone="yes"?>
<Relationships xmlns="http://schemas.openxmlformats.org/package/2006/relationships"><Relationship Id="rId1" Type="http://schemas.openxmlformats.org/officeDocument/2006/relationships/image" Target="NULL"/></Relationships>
</file>

<file path=ppt/drawings/_rels/vmlDrawing48.vml.rels><?xml version="1.0" encoding="UTF-8" standalone="yes"?>
<Relationships xmlns="http://schemas.openxmlformats.org/package/2006/relationships"><Relationship Id="rId1" Type="http://schemas.openxmlformats.org/officeDocument/2006/relationships/image" Target="NULL"/></Relationships>
</file>

<file path=ppt/drawings/_rels/vmlDrawing49.vml.rels><?xml version="1.0" encoding="UTF-8" standalone="yes"?>
<Relationships xmlns="http://schemas.openxmlformats.org/package/2006/relationships"><Relationship Id="rId1" Type="http://schemas.openxmlformats.org/officeDocument/2006/relationships/image" Target="NULL"/></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NULL"/></Relationships>
</file>

<file path=ppt/drawings/_rels/vmlDrawing51.vml.rels><?xml version="1.0" encoding="UTF-8" standalone="yes"?>
<Relationships xmlns="http://schemas.openxmlformats.org/package/2006/relationships"><Relationship Id="rId1" Type="http://schemas.openxmlformats.org/officeDocument/2006/relationships/image" Target="NULL"/></Relationships>
</file>

<file path=ppt/drawings/_rels/vmlDrawing52.vml.rels><?xml version="1.0" encoding="UTF-8" standalone="yes"?>
<Relationships xmlns="http://schemas.openxmlformats.org/package/2006/relationships"><Relationship Id="rId1" Type="http://schemas.openxmlformats.org/officeDocument/2006/relationships/image" Target="NULL"/></Relationships>
</file>

<file path=ppt/drawings/_rels/vmlDrawing53.vml.rels><?xml version="1.0" encoding="UTF-8" standalone="yes"?>
<Relationships xmlns="http://schemas.openxmlformats.org/package/2006/relationships"><Relationship Id="rId1" Type="http://schemas.openxmlformats.org/officeDocument/2006/relationships/image" Target="NULL"/></Relationships>
</file>

<file path=ppt/drawings/_rels/vmlDrawing54.vml.rels><?xml version="1.0" encoding="UTF-8" standalone="yes"?>
<Relationships xmlns="http://schemas.openxmlformats.org/package/2006/relationships"><Relationship Id="rId1" Type="http://schemas.openxmlformats.org/officeDocument/2006/relationships/image" Target="NULL"/></Relationships>
</file>

<file path=ppt/drawings/_rels/vmlDrawing55.vml.rels><?xml version="1.0" encoding="UTF-8" standalone="yes"?>
<Relationships xmlns="http://schemas.openxmlformats.org/package/2006/relationships"><Relationship Id="rId1" Type="http://schemas.openxmlformats.org/officeDocument/2006/relationships/image" Target="NULL"/></Relationships>
</file>

<file path=ppt/drawings/_rels/vmlDrawing56.vml.rels><?xml version="1.0" encoding="UTF-8" standalone="yes"?>
<Relationships xmlns="http://schemas.openxmlformats.org/package/2006/relationships"><Relationship Id="rId1" Type="http://schemas.openxmlformats.org/officeDocument/2006/relationships/image" Target="NULL"/></Relationships>
</file>

<file path=ppt/drawings/_rels/vmlDrawing57.vml.rels><?xml version="1.0" encoding="UTF-8" standalone="yes"?>
<Relationships xmlns="http://schemas.openxmlformats.org/package/2006/relationships"><Relationship Id="rId1" Type="http://schemas.openxmlformats.org/officeDocument/2006/relationships/image" Target="NULL"/></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0.v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image" Target="../media/image2.emf"/></Relationships>
</file>

<file path=ppt/drawings/_rels/vmlDrawing61.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2.emf"/></Relationships>
</file>

<file path=ppt/drawings/_rels/vmlDrawing62.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2.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5.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2.emf"/><Relationship Id="rId4" Type="http://schemas.openxmlformats.org/officeDocument/2006/relationships/image" Target="../media/image12.emf"/></Relationships>
</file>

<file path=ppt/drawings/_rels/vmlDrawing66.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emf"/></Relationships>
</file>

<file path=ppt/drawings/_rels/vmlDrawing67.v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image" Target="../media/image2.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NULL"/></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1.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image" Target="../media/image2.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6.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2.emf"/></Relationships>
</file>

<file path=ppt/drawings/_rels/vmlDrawing77.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media/image2.emf"/></Relationships>
</file>

<file path=ppt/drawings/_rels/vmlDrawing78.v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image" Target="../media/image2.emf"/><Relationship Id="rId4" Type="http://schemas.openxmlformats.org/officeDocument/2006/relationships/image" Target="../media/image31.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1" Type="http://schemas.openxmlformats.org/officeDocument/2006/relationships/image" Target="NULL"/></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1.v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image" Target="../media/image1.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6.v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image" Target="../media/image2.emf"/><Relationship Id="rId4" Type="http://schemas.openxmlformats.org/officeDocument/2006/relationships/image" Target="../media/image40.emf"/></Relationships>
</file>

<file path=ppt/drawings/_rels/vmlDrawing87.v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image" Target="../media/image41.emf"/><Relationship Id="rId4" Type="http://schemas.openxmlformats.org/officeDocument/2006/relationships/image" Target="../media/image44.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9.vml.rels><?xml version="1.0" encoding="UTF-8" standalone="yes"?>
<Relationships xmlns="http://schemas.openxmlformats.org/package/2006/relationships"><Relationship Id="rId1" Type="http://schemas.openxmlformats.org/officeDocument/2006/relationships/image" Target="NULL"/></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sldNum" sz="quarter" idx="3"/>
          </p:nvPr>
        </p:nvSpPr>
        <p:spPr bwMode="auto">
          <a:xfrm>
            <a:off x="6443663" y="8951913"/>
            <a:ext cx="368300" cy="153987"/>
          </a:xfrm>
          <a:prstGeom prst="rect">
            <a:avLst/>
          </a:prstGeom>
          <a:noFill/>
          <a:ln w="12700">
            <a:noFill/>
            <a:miter lim="800000"/>
            <a:headEnd/>
            <a:tailEnd/>
          </a:ln>
          <a:effectLst/>
        </p:spPr>
        <p:txBody>
          <a:bodyPr vert="horz" wrap="none" lIns="0" tIns="0" rIns="0" bIns="0" numCol="1" anchor="b" anchorCtr="0" compatLnSpc="1">
            <a:prstTxWarp prst="textNoShape">
              <a:avLst/>
            </a:prstTxWarp>
          </a:bodyPr>
          <a:lstStyle>
            <a:lvl1pPr algn="r" defTabSz="911225" eaLnBrk="0" hangingPunct="0">
              <a:defRPr sz="800" b="0">
                <a:latin typeface="Arial" charset="0"/>
                <a:cs typeface="Arial" charset="0"/>
              </a:defRPr>
            </a:lvl1pPr>
          </a:lstStyle>
          <a:p>
            <a:pPr>
              <a:defRPr/>
            </a:pPr>
            <a:fld id="{033C42A2-E11D-4A8B-ADE5-9BB5FCD7D130}" type="slidenum">
              <a:rPr lang="en-US"/>
              <a:pPr>
                <a:defRPr/>
              </a:pPr>
              <a:t>‹#›</a:t>
            </a:fld>
            <a:endParaRPr lang="en-US" dirty="0"/>
          </a:p>
        </p:txBody>
      </p:sp>
    </p:spTree>
    <p:extLst>
      <p:ext uri="{BB962C8B-B14F-4D97-AF65-F5344CB8AC3E}">
        <p14:creationId xmlns:p14="http://schemas.microsoft.com/office/powerpoint/2010/main" val="12809286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598488" y="4344988"/>
            <a:ext cx="5610225" cy="4511675"/>
          </a:xfrm>
          <a:prstGeom prst="rect">
            <a:avLst/>
          </a:prstGeom>
          <a:noFill/>
          <a:ln w="12700">
            <a:noFill/>
            <a:miter lim="800000"/>
            <a:headEnd/>
            <a:tailEnd/>
          </a:ln>
          <a:effectLst/>
        </p:spPr>
        <p:txBody>
          <a:bodyPr vert="horz" wrap="square" lIns="91398" tIns="44897" rIns="91398" bIns="44897" numCol="1" anchor="t" anchorCtr="0" compatLnSpc="1">
            <a:prstTxWarp prst="textNoShape">
              <a:avLst/>
            </a:prstTxWarp>
          </a:bodyPr>
          <a:lstStyle/>
          <a:p>
            <a:pPr lvl="0"/>
            <a:r>
              <a:rPr lang="en-US" noProof="0" smtClean="0"/>
              <a:t>Click to edit Master text styles</a:t>
            </a:r>
          </a:p>
          <a:p>
            <a:pPr lvl="1"/>
            <a:r>
              <a:rPr lang="en-US" noProof="0" smtClean="0"/>
              <a:t>Second level</a:t>
            </a:r>
          </a:p>
        </p:txBody>
      </p:sp>
      <p:sp>
        <p:nvSpPr>
          <p:cNvPr id="11267" name="Rectangle 3"/>
          <p:cNvSpPr>
            <a:spLocks noGrp="1" noRot="1" noChangeAspect="1" noChangeArrowheads="1" noTextEdit="1"/>
          </p:cNvSpPr>
          <p:nvPr>
            <p:ph type="sldImg" idx="2"/>
          </p:nvPr>
        </p:nvSpPr>
        <p:spPr bwMode="auto">
          <a:xfrm>
            <a:off x="593725" y="211138"/>
            <a:ext cx="5624513" cy="3897312"/>
          </a:xfrm>
          <a:prstGeom prst="rect">
            <a:avLst/>
          </a:prstGeom>
          <a:noFill/>
          <a:ln w="12700">
            <a:solidFill>
              <a:schemeClr val="tx1"/>
            </a:solidFill>
            <a:miter lim="800000"/>
            <a:headEnd/>
            <a:tailEnd/>
          </a:ln>
        </p:spPr>
      </p:sp>
      <p:sp>
        <p:nvSpPr>
          <p:cNvPr id="2052" name="Rectangle 4"/>
          <p:cNvSpPr>
            <a:spLocks noGrp="1" noChangeArrowheads="1"/>
          </p:cNvSpPr>
          <p:nvPr>
            <p:ph type="sldNum" sz="quarter" idx="5"/>
          </p:nvPr>
        </p:nvSpPr>
        <p:spPr bwMode="auto">
          <a:xfrm>
            <a:off x="6586538" y="8970963"/>
            <a:ext cx="225425" cy="134937"/>
          </a:xfrm>
          <a:prstGeom prst="rect">
            <a:avLst/>
          </a:prstGeom>
          <a:noFill/>
          <a:ln w="12700">
            <a:noFill/>
            <a:miter lim="800000"/>
            <a:headEnd/>
            <a:tailEnd/>
          </a:ln>
          <a:effectLst/>
        </p:spPr>
        <p:txBody>
          <a:bodyPr vert="horz" wrap="none" lIns="0" tIns="0" rIns="0" bIns="0" numCol="1" anchor="b" anchorCtr="0" compatLnSpc="1">
            <a:prstTxWarp prst="textNoShape">
              <a:avLst/>
            </a:prstTxWarp>
          </a:bodyPr>
          <a:lstStyle>
            <a:lvl1pPr algn="r" defTabSz="911225" eaLnBrk="0" hangingPunct="0">
              <a:defRPr sz="800" b="0">
                <a:latin typeface="Arial" charset="0"/>
                <a:cs typeface="Arial" charset="0"/>
              </a:defRPr>
            </a:lvl1pPr>
          </a:lstStyle>
          <a:p>
            <a:pPr>
              <a:defRPr/>
            </a:pPr>
            <a:fld id="{9F07E014-7C11-4CEA-ABFF-CDD05721D5AC}" type="slidenum">
              <a:rPr lang="en-US"/>
              <a:pPr>
                <a:defRPr/>
              </a:pPr>
              <a:t>‹#›</a:t>
            </a:fld>
            <a:endParaRPr lang="en-US" dirty="0"/>
          </a:p>
        </p:txBody>
      </p:sp>
    </p:spTree>
    <p:extLst>
      <p:ext uri="{BB962C8B-B14F-4D97-AF65-F5344CB8AC3E}">
        <p14:creationId xmlns:p14="http://schemas.microsoft.com/office/powerpoint/2010/main" val="2003389435"/>
      </p:ext>
    </p:extLst>
  </p:cSld>
  <p:clrMap bg1="lt1" tx1="dk1" bg2="lt2" tx2="dk2" accent1="accent1" accent2="accent2" accent3="accent3" accent4="accent4" accent5="accent5" accent6="accent6" hlink="hlink" folHlink="folHlink"/>
  <p:notesStyle>
    <a:lvl1pPr marL="177800" indent="-177800" algn="l" rtl="0" eaLnBrk="0" fontAlgn="base" hangingPunct="0">
      <a:spcBef>
        <a:spcPct val="100000"/>
      </a:spcBef>
      <a:spcAft>
        <a:spcPct val="0"/>
      </a:spcAft>
      <a:buFont typeface="Wingdings" pitchFamily="2" charset="2"/>
      <a:buChar char="§"/>
      <a:defRPr sz="1000" kern="1200">
        <a:solidFill>
          <a:schemeClr val="tx1"/>
        </a:solidFill>
        <a:latin typeface="Arial" charset="0"/>
        <a:ea typeface="ＭＳ Ｐゴシック" pitchFamily="-112" charset="-128"/>
        <a:cs typeface="ＭＳ Ｐゴシック" pitchFamily="-112" charset="-128"/>
      </a:defRPr>
    </a:lvl1pPr>
    <a:lvl2pPr marL="342900" indent="-163513" algn="l" rtl="0" eaLnBrk="0" fontAlgn="base" hangingPunct="0">
      <a:lnSpc>
        <a:spcPct val="85000"/>
      </a:lnSpc>
      <a:spcBef>
        <a:spcPct val="45000"/>
      </a:spcBef>
      <a:spcAft>
        <a:spcPct val="0"/>
      </a:spcAft>
      <a:buChar char="–"/>
      <a:defRPr sz="1000" kern="1200">
        <a:solidFill>
          <a:schemeClr val="tx1"/>
        </a:solidFill>
        <a:latin typeface="Arial" charset="0"/>
        <a:ea typeface="ＭＳ Ｐゴシック" pitchFamily="-112" charset="-128"/>
        <a:cs typeface="ＭＳ Ｐゴシック"/>
      </a:defRPr>
    </a:lvl2pPr>
    <a:lvl3pPr marL="1143000" indent="-228600" algn="l" rtl="0" eaLnBrk="0" fontAlgn="base" hangingPunct="0">
      <a:lnSpc>
        <a:spcPct val="85000"/>
      </a:lnSpc>
      <a:spcBef>
        <a:spcPct val="45000"/>
      </a:spcBef>
      <a:spcAft>
        <a:spcPct val="0"/>
      </a:spcAft>
      <a:buFont typeface="Webdings" pitchFamily="18" charset="2"/>
      <a:defRPr sz="1000" kern="1200">
        <a:solidFill>
          <a:schemeClr val="tx1"/>
        </a:solidFill>
        <a:latin typeface="Arial" charset="0"/>
        <a:ea typeface="ＭＳ Ｐゴシック" pitchFamily="-112" charset="-128"/>
        <a:cs typeface="ＭＳ Ｐゴシック"/>
      </a:defRPr>
    </a:lvl3pPr>
    <a:lvl4pPr marL="1600200" indent="-228600" algn="l" rtl="0" eaLnBrk="0" fontAlgn="base" hangingPunct="0">
      <a:lnSpc>
        <a:spcPct val="85000"/>
      </a:lnSpc>
      <a:spcBef>
        <a:spcPct val="45000"/>
      </a:spcBef>
      <a:spcAft>
        <a:spcPct val="0"/>
      </a:spcAft>
      <a:defRPr sz="1000" kern="1200">
        <a:solidFill>
          <a:schemeClr val="tx1"/>
        </a:solidFill>
        <a:latin typeface="Arial" charset="0"/>
        <a:ea typeface="ＭＳ Ｐゴシック" pitchFamily="-112" charset="-128"/>
        <a:cs typeface="ＭＳ Ｐゴシック"/>
      </a:defRPr>
    </a:lvl4pPr>
    <a:lvl5pPr marL="2057400" indent="-228600" algn="l" rtl="0" eaLnBrk="0" fontAlgn="base" hangingPunct="0">
      <a:spcBef>
        <a:spcPct val="30000"/>
      </a:spcBef>
      <a:spcAft>
        <a:spcPct val="0"/>
      </a:spcAft>
      <a:defRPr sz="1200" kern="1200">
        <a:solidFill>
          <a:schemeClr val="tx1"/>
        </a:solidFill>
        <a:latin typeface="Book Antiqua" pitchFamily="18" charset="0"/>
        <a:ea typeface="ＭＳ Ｐゴシック" pitchFamily="-112"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2BD1D671-FA57-4757-81ED-22D04EB6AF88}" type="slidenum">
              <a:rPr lang="tr-TR" smtClean="0"/>
              <a:pPr/>
              <a:t>5</a:t>
            </a:fld>
            <a:endParaRPr 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593725" y="211138"/>
            <a:ext cx="5624513" cy="3897312"/>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AF821FC-1E21-4F89-95D6-7DA8FD812EAA}" type="slidenum">
              <a:rPr lang="tr-TR" smtClean="0"/>
              <a:t>30</a:t>
            </a:fld>
            <a:endParaRPr lang="tr-TR"/>
          </a:p>
        </p:txBody>
      </p:sp>
    </p:spTree>
    <p:extLst>
      <p:ext uri="{BB962C8B-B14F-4D97-AF65-F5344CB8AC3E}">
        <p14:creationId xmlns:p14="http://schemas.microsoft.com/office/powerpoint/2010/main" val="3143782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593725" y="211138"/>
            <a:ext cx="5624513" cy="3897312"/>
          </a:xfrm>
        </p:spPr>
      </p:sp>
      <p:sp>
        <p:nvSpPr>
          <p:cNvPr id="3" name="Not Yer Tutucusu 2"/>
          <p:cNvSpPr>
            <a:spLocks noGrp="1"/>
          </p:cNvSpPr>
          <p:nvPr>
            <p:ph type="body" idx="1"/>
          </p:nvPr>
        </p:nvSpPr>
        <p:spPr/>
        <p:txBody>
          <a:bodyPr/>
          <a:lstStyle/>
          <a:p>
            <a:r>
              <a:rPr lang="tr-TR" dirty="0" smtClean="0"/>
              <a:t>Çukurova bölgesel havalimanından bahset</a:t>
            </a:r>
          </a:p>
          <a:p>
            <a:r>
              <a:rPr lang="tr-TR" dirty="0" smtClean="0"/>
              <a:t>Bu yoğunluğa rağmen Adana Havalimanının</a:t>
            </a:r>
            <a:r>
              <a:rPr lang="tr-TR" baseline="0" dirty="0" smtClean="0"/>
              <a:t> mevcut durumu kente pek yakışmıyor de...</a:t>
            </a:r>
            <a:endParaRPr lang="tr-TR" dirty="0"/>
          </a:p>
        </p:txBody>
      </p:sp>
      <p:sp>
        <p:nvSpPr>
          <p:cNvPr id="4" name="Üstbilgi Yer Tutucusu 3"/>
          <p:cNvSpPr>
            <a:spLocks noGrp="1"/>
          </p:cNvSpPr>
          <p:nvPr>
            <p:ph type="hdr" sz="quarter" idx="10"/>
          </p:nvPr>
        </p:nvSpPr>
        <p:spPr>
          <a:xfrm>
            <a:off x="1" y="1"/>
            <a:ext cx="2972209" cy="456774"/>
          </a:xfrm>
          <a:prstGeom prst="rect">
            <a:avLst/>
          </a:prstGeom>
        </p:spPr>
        <p:txBody>
          <a:bodyPr lIns="84399" tIns="42200" rIns="84399" bIns="42200"/>
          <a:lstStyle/>
          <a:p>
            <a:pPr>
              <a:defRPr/>
            </a:pPr>
            <a:endParaRPr lang="en-US"/>
          </a:p>
        </p:txBody>
      </p:sp>
      <p:sp>
        <p:nvSpPr>
          <p:cNvPr id="5" name="Slayt Numarası Yer Tutucusu 4"/>
          <p:cNvSpPr>
            <a:spLocks noGrp="1"/>
          </p:cNvSpPr>
          <p:nvPr>
            <p:ph type="sldNum" sz="quarter" idx="11"/>
          </p:nvPr>
        </p:nvSpPr>
        <p:spPr/>
        <p:txBody>
          <a:bodyPr/>
          <a:lstStyle/>
          <a:p>
            <a:pPr>
              <a:defRPr/>
            </a:pPr>
            <a:fld id="{D0C18D29-E03D-470E-9431-43366AD979F4}" type="slidenum">
              <a:rPr lang="en-US" smtClean="0"/>
              <a:pPr>
                <a:defRPr/>
              </a:pPr>
              <a:t>33</a:t>
            </a:fld>
            <a:endParaRPr lang="en-US"/>
          </a:p>
        </p:txBody>
      </p:sp>
    </p:spTree>
    <p:extLst>
      <p:ext uri="{BB962C8B-B14F-4D97-AF65-F5344CB8AC3E}">
        <p14:creationId xmlns:p14="http://schemas.microsoft.com/office/powerpoint/2010/main" val="3077146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593725" y="211138"/>
            <a:ext cx="5624513" cy="3897312"/>
          </a:xfrm>
        </p:spPr>
      </p:sp>
      <p:sp>
        <p:nvSpPr>
          <p:cNvPr id="3" name="Not Yer Tutucusu 2"/>
          <p:cNvSpPr>
            <a:spLocks noGrp="1"/>
          </p:cNvSpPr>
          <p:nvPr>
            <p:ph type="body" idx="1"/>
          </p:nvPr>
        </p:nvSpPr>
        <p:spPr/>
        <p:txBody>
          <a:bodyPr/>
          <a:lstStyle/>
          <a:p>
            <a:endParaRPr lang="tr-TR" dirty="0"/>
          </a:p>
        </p:txBody>
      </p:sp>
      <p:sp>
        <p:nvSpPr>
          <p:cNvPr id="4" name="Üstbilgi Yer Tutucusu 3"/>
          <p:cNvSpPr>
            <a:spLocks noGrp="1"/>
          </p:cNvSpPr>
          <p:nvPr>
            <p:ph type="hdr" sz="quarter" idx="10"/>
          </p:nvPr>
        </p:nvSpPr>
        <p:spPr>
          <a:xfrm>
            <a:off x="1" y="1"/>
            <a:ext cx="2972209" cy="456774"/>
          </a:xfrm>
          <a:prstGeom prst="rect">
            <a:avLst/>
          </a:prstGeom>
        </p:spPr>
        <p:txBody>
          <a:bodyPr lIns="84399" tIns="42200" rIns="84399" bIns="42200"/>
          <a:lstStyle/>
          <a:p>
            <a:pPr>
              <a:defRPr/>
            </a:pPr>
            <a:endParaRPr lang="en-US"/>
          </a:p>
        </p:txBody>
      </p:sp>
      <p:sp>
        <p:nvSpPr>
          <p:cNvPr id="5" name="Slayt Numarası Yer Tutucusu 4"/>
          <p:cNvSpPr>
            <a:spLocks noGrp="1"/>
          </p:cNvSpPr>
          <p:nvPr>
            <p:ph type="sldNum" sz="quarter" idx="11"/>
          </p:nvPr>
        </p:nvSpPr>
        <p:spPr/>
        <p:txBody>
          <a:bodyPr/>
          <a:lstStyle/>
          <a:p>
            <a:pPr>
              <a:defRPr/>
            </a:pPr>
            <a:fld id="{D0C18D29-E03D-470E-9431-43366AD979F4}" type="slidenum">
              <a:rPr lang="en-US" smtClean="0"/>
              <a:pPr>
                <a:defRPr/>
              </a:pPr>
              <a:t>34</a:t>
            </a:fld>
            <a:endParaRPr lang="en-US"/>
          </a:p>
        </p:txBody>
      </p:sp>
    </p:spTree>
    <p:extLst>
      <p:ext uri="{BB962C8B-B14F-4D97-AF65-F5344CB8AC3E}">
        <p14:creationId xmlns:p14="http://schemas.microsoft.com/office/powerpoint/2010/main" val="446643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593725" y="211138"/>
            <a:ext cx="5624513" cy="3897312"/>
          </a:xfrm>
        </p:spPr>
      </p:sp>
      <p:sp>
        <p:nvSpPr>
          <p:cNvPr id="3" name="Not Yer Tutucusu 2"/>
          <p:cNvSpPr>
            <a:spLocks noGrp="1"/>
          </p:cNvSpPr>
          <p:nvPr>
            <p:ph type="body" idx="1"/>
          </p:nvPr>
        </p:nvSpPr>
        <p:spPr/>
        <p:txBody>
          <a:bodyPr/>
          <a:lstStyle/>
          <a:p>
            <a:endParaRPr lang="tr-TR" dirty="0"/>
          </a:p>
        </p:txBody>
      </p:sp>
      <p:sp>
        <p:nvSpPr>
          <p:cNvPr id="4" name="Üstbilgi Yer Tutucusu 3"/>
          <p:cNvSpPr>
            <a:spLocks noGrp="1"/>
          </p:cNvSpPr>
          <p:nvPr>
            <p:ph type="hdr" sz="quarter" idx="10"/>
          </p:nvPr>
        </p:nvSpPr>
        <p:spPr>
          <a:xfrm>
            <a:off x="1" y="1"/>
            <a:ext cx="2972209" cy="456774"/>
          </a:xfrm>
          <a:prstGeom prst="rect">
            <a:avLst/>
          </a:prstGeom>
        </p:spPr>
        <p:txBody>
          <a:bodyPr lIns="84399" tIns="42200" rIns="84399" bIns="42200"/>
          <a:lstStyle/>
          <a:p>
            <a:pPr>
              <a:defRPr/>
            </a:pPr>
            <a:endParaRPr lang="en-US"/>
          </a:p>
        </p:txBody>
      </p:sp>
      <p:sp>
        <p:nvSpPr>
          <p:cNvPr id="5" name="Slayt Numarası Yer Tutucusu 4"/>
          <p:cNvSpPr>
            <a:spLocks noGrp="1"/>
          </p:cNvSpPr>
          <p:nvPr>
            <p:ph type="sldNum" sz="quarter" idx="11"/>
          </p:nvPr>
        </p:nvSpPr>
        <p:spPr/>
        <p:txBody>
          <a:bodyPr/>
          <a:lstStyle/>
          <a:p>
            <a:pPr>
              <a:defRPr/>
            </a:pPr>
            <a:fld id="{D0C18D29-E03D-470E-9431-43366AD979F4}" type="slidenum">
              <a:rPr lang="en-US" smtClean="0"/>
              <a:pPr>
                <a:defRPr/>
              </a:pPr>
              <a:t>35</a:t>
            </a:fld>
            <a:endParaRPr lang="en-US"/>
          </a:p>
        </p:txBody>
      </p:sp>
    </p:spTree>
    <p:extLst>
      <p:ext uri="{BB962C8B-B14F-4D97-AF65-F5344CB8AC3E}">
        <p14:creationId xmlns:p14="http://schemas.microsoft.com/office/powerpoint/2010/main" val="4466433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593725" y="211138"/>
            <a:ext cx="5624513" cy="3897312"/>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AD44697-9C4F-4985-B2CF-58878870C73D}" type="slidenum">
              <a:rPr lang="tr-TR" smtClean="0"/>
              <a:t>40</a:t>
            </a:fld>
            <a:endParaRPr lang="tr-TR"/>
          </a:p>
        </p:txBody>
      </p:sp>
    </p:spTree>
    <p:extLst>
      <p:ext uri="{BB962C8B-B14F-4D97-AF65-F5344CB8AC3E}">
        <p14:creationId xmlns:p14="http://schemas.microsoft.com/office/powerpoint/2010/main" val="1872448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55675" y="685800"/>
            <a:ext cx="4946650" cy="3427413"/>
          </a:xfrm>
        </p:spPr>
      </p:sp>
      <p:sp>
        <p:nvSpPr>
          <p:cNvPr id="3" name="Not Yer Tutucusu 2"/>
          <p:cNvSpPr>
            <a:spLocks noGrp="1"/>
          </p:cNvSpPr>
          <p:nvPr>
            <p:ph type="body" idx="1"/>
          </p:nvPr>
        </p:nvSpPr>
        <p:spPr/>
        <p:txBody>
          <a:bodyPr/>
          <a:lstStyle/>
          <a:p>
            <a:r>
              <a:rPr lang="tr-TR" dirty="0" smtClean="0"/>
              <a:t>13:55</a:t>
            </a:r>
            <a:endParaRPr lang="tr-TR" dirty="0"/>
          </a:p>
        </p:txBody>
      </p:sp>
      <p:sp>
        <p:nvSpPr>
          <p:cNvPr id="4" name="Slayt Numarası Yer Tutucusu 3"/>
          <p:cNvSpPr>
            <a:spLocks noGrp="1"/>
          </p:cNvSpPr>
          <p:nvPr>
            <p:ph type="sldNum" sz="quarter" idx="10"/>
          </p:nvPr>
        </p:nvSpPr>
        <p:spPr/>
        <p:txBody>
          <a:bodyPr/>
          <a:lstStyle/>
          <a:p>
            <a:pPr>
              <a:defRPr/>
            </a:pPr>
            <a:fld id="{E846B48D-F06C-4D5B-92CB-F551B85FC6C5}" type="slidenum">
              <a:rPr lang="en-US" smtClean="0"/>
              <a:pPr>
                <a:defRPr/>
              </a:pPr>
              <a:t>13</a:t>
            </a:fld>
            <a:endParaRPr lang="en-US"/>
          </a:p>
        </p:txBody>
      </p:sp>
    </p:spTree>
    <p:extLst>
      <p:ext uri="{BB962C8B-B14F-4D97-AF65-F5344CB8AC3E}">
        <p14:creationId xmlns:p14="http://schemas.microsoft.com/office/powerpoint/2010/main" val="1008490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55675" y="685800"/>
            <a:ext cx="4946650" cy="3427413"/>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E846B48D-F06C-4D5B-92CB-F551B85FC6C5}" type="slidenum">
              <a:rPr lang="en-US" smtClean="0"/>
              <a:pPr>
                <a:defRPr/>
              </a:pPr>
              <a:t>16</a:t>
            </a:fld>
            <a:endParaRPr lang="en-US"/>
          </a:p>
        </p:txBody>
      </p:sp>
    </p:spTree>
    <p:extLst>
      <p:ext uri="{BB962C8B-B14F-4D97-AF65-F5344CB8AC3E}">
        <p14:creationId xmlns:p14="http://schemas.microsoft.com/office/powerpoint/2010/main" val="1008490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55675" y="685800"/>
            <a:ext cx="4946650" cy="3427413"/>
          </a:xfrm>
        </p:spPr>
      </p:sp>
      <p:sp>
        <p:nvSpPr>
          <p:cNvPr id="3" name="Not Yer Tutucusu 2"/>
          <p:cNvSpPr>
            <a:spLocks noGrp="1"/>
          </p:cNvSpPr>
          <p:nvPr>
            <p:ph type="body" idx="1"/>
          </p:nvPr>
        </p:nvSpPr>
        <p:spPr/>
        <p:txBody>
          <a:bodyPr/>
          <a:lstStyle/>
          <a:p>
            <a:pPr defTabSz="881464">
              <a:defRPr/>
            </a:pPr>
            <a:r>
              <a:rPr lang="tr-TR" dirty="0" smtClean="0"/>
              <a:t>13:59</a:t>
            </a:r>
          </a:p>
        </p:txBody>
      </p:sp>
      <p:sp>
        <p:nvSpPr>
          <p:cNvPr id="4" name="Slayt Numarası Yer Tutucusu 3"/>
          <p:cNvSpPr>
            <a:spLocks noGrp="1"/>
          </p:cNvSpPr>
          <p:nvPr>
            <p:ph type="sldNum" sz="quarter" idx="10"/>
          </p:nvPr>
        </p:nvSpPr>
        <p:spPr/>
        <p:txBody>
          <a:bodyPr/>
          <a:lstStyle/>
          <a:p>
            <a:pPr>
              <a:defRPr/>
            </a:pPr>
            <a:fld id="{E846B48D-F06C-4D5B-92CB-F551B85FC6C5}" type="slidenum">
              <a:rPr lang="en-US" smtClean="0"/>
              <a:pPr>
                <a:defRPr/>
              </a:pPr>
              <a:t>17</a:t>
            </a:fld>
            <a:endParaRPr lang="en-US"/>
          </a:p>
        </p:txBody>
      </p:sp>
    </p:spTree>
    <p:extLst>
      <p:ext uri="{BB962C8B-B14F-4D97-AF65-F5344CB8AC3E}">
        <p14:creationId xmlns:p14="http://schemas.microsoft.com/office/powerpoint/2010/main" val="1008490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593725" y="211138"/>
            <a:ext cx="5624513" cy="3897312"/>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AF821FC-1E21-4F89-95D6-7DA8FD812EAA}" type="slidenum">
              <a:rPr lang="tr-TR" smtClean="0"/>
              <a:t>19</a:t>
            </a:fld>
            <a:endParaRPr lang="tr-TR"/>
          </a:p>
        </p:txBody>
      </p:sp>
    </p:spTree>
    <p:extLst>
      <p:ext uri="{BB962C8B-B14F-4D97-AF65-F5344CB8AC3E}">
        <p14:creationId xmlns:p14="http://schemas.microsoft.com/office/powerpoint/2010/main" val="1176759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593725" y="211138"/>
            <a:ext cx="5624513" cy="3897312"/>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AF821FC-1E21-4F89-95D6-7DA8FD812EAA}" type="slidenum">
              <a:rPr lang="tr-TR" smtClean="0"/>
              <a:t>20</a:t>
            </a:fld>
            <a:endParaRPr lang="tr-TR"/>
          </a:p>
        </p:txBody>
      </p:sp>
    </p:spTree>
    <p:extLst>
      <p:ext uri="{BB962C8B-B14F-4D97-AF65-F5344CB8AC3E}">
        <p14:creationId xmlns:p14="http://schemas.microsoft.com/office/powerpoint/2010/main" val="1176759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593725" y="211138"/>
            <a:ext cx="5624513" cy="3897312"/>
          </a:xfrm>
        </p:spPr>
      </p:sp>
      <p:sp>
        <p:nvSpPr>
          <p:cNvPr id="3" name="Not Yer Tutucusu 2"/>
          <p:cNvSpPr>
            <a:spLocks noGrp="1"/>
          </p:cNvSpPr>
          <p:nvPr>
            <p:ph type="body" idx="1"/>
          </p:nvPr>
        </p:nvSpPr>
        <p:spPr/>
        <p:txBody>
          <a:bodyPr/>
          <a:lstStyle/>
          <a:p>
            <a:endParaRPr lang="tr-TR" dirty="0"/>
          </a:p>
        </p:txBody>
      </p:sp>
      <p:sp>
        <p:nvSpPr>
          <p:cNvPr id="4" name="Üstbilgi Yer Tutucusu 3"/>
          <p:cNvSpPr>
            <a:spLocks noGrp="1"/>
          </p:cNvSpPr>
          <p:nvPr>
            <p:ph type="hdr" sz="quarter" idx="10"/>
          </p:nvPr>
        </p:nvSpPr>
        <p:spPr>
          <a:xfrm>
            <a:off x="1" y="1"/>
            <a:ext cx="2972209" cy="456774"/>
          </a:xfrm>
          <a:prstGeom prst="rect">
            <a:avLst/>
          </a:prstGeom>
        </p:spPr>
        <p:txBody>
          <a:bodyPr lIns="84399" tIns="42200" rIns="84399" bIns="42200"/>
          <a:lstStyle/>
          <a:p>
            <a:pPr>
              <a:defRPr/>
            </a:pPr>
            <a:endParaRPr lang="en-US"/>
          </a:p>
        </p:txBody>
      </p:sp>
      <p:sp>
        <p:nvSpPr>
          <p:cNvPr id="5" name="Slayt Numarası Yer Tutucusu 4"/>
          <p:cNvSpPr>
            <a:spLocks noGrp="1"/>
          </p:cNvSpPr>
          <p:nvPr>
            <p:ph type="sldNum" sz="quarter" idx="11"/>
          </p:nvPr>
        </p:nvSpPr>
        <p:spPr/>
        <p:txBody>
          <a:bodyPr/>
          <a:lstStyle/>
          <a:p>
            <a:pPr>
              <a:defRPr/>
            </a:pPr>
            <a:fld id="{D0C18D29-E03D-470E-9431-43366AD979F4}" type="slidenum">
              <a:rPr lang="en-US" smtClean="0"/>
              <a:pPr>
                <a:defRPr/>
              </a:pPr>
              <a:t>23</a:t>
            </a:fld>
            <a:endParaRPr lang="en-US"/>
          </a:p>
        </p:txBody>
      </p:sp>
    </p:spTree>
    <p:extLst>
      <p:ext uri="{BB962C8B-B14F-4D97-AF65-F5344CB8AC3E}">
        <p14:creationId xmlns:p14="http://schemas.microsoft.com/office/powerpoint/2010/main" val="1763417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593725" y="211138"/>
            <a:ext cx="5624513" cy="3897312"/>
          </a:xfrm>
        </p:spPr>
      </p:sp>
      <p:sp>
        <p:nvSpPr>
          <p:cNvPr id="3" name="Not Yer Tutucusu 2"/>
          <p:cNvSpPr>
            <a:spLocks noGrp="1"/>
          </p:cNvSpPr>
          <p:nvPr>
            <p:ph type="body" idx="1"/>
          </p:nvPr>
        </p:nvSpPr>
        <p:spPr/>
        <p:txBody>
          <a:bodyPr/>
          <a:lstStyle/>
          <a:p>
            <a:r>
              <a:rPr lang="tr-TR" dirty="0" smtClean="0"/>
              <a:t>13:19</a:t>
            </a:r>
            <a:endParaRPr lang="tr-TR" dirty="0"/>
          </a:p>
        </p:txBody>
      </p:sp>
      <p:sp>
        <p:nvSpPr>
          <p:cNvPr id="4" name="Üstbilgi Yer Tutucusu 3"/>
          <p:cNvSpPr>
            <a:spLocks noGrp="1"/>
          </p:cNvSpPr>
          <p:nvPr>
            <p:ph type="hdr" sz="quarter" idx="10"/>
          </p:nvPr>
        </p:nvSpPr>
        <p:spPr>
          <a:xfrm>
            <a:off x="1" y="1"/>
            <a:ext cx="2972209" cy="456774"/>
          </a:xfrm>
          <a:prstGeom prst="rect">
            <a:avLst/>
          </a:prstGeom>
        </p:spPr>
        <p:txBody>
          <a:bodyPr lIns="84399" tIns="42200" rIns="84399" bIns="42200"/>
          <a:lstStyle/>
          <a:p>
            <a:pPr>
              <a:defRPr/>
            </a:pPr>
            <a:endParaRPr lang="en-US"/>
          </a:p>
        </p:txBody>
      </p:sp>
      <p:sp>
        <p:nvSpPr>
          <p:cNvPr id="5" name="Slayt Numarası Yer Tutucusu 4"/>
          <p:cNvSpPr>
            <a:spLocks noGrp="1"/>
          </p:cNvSpPr>
          <p:nvPr>
            <p:ph type="sldNum" sz="quarter" idx="11"/>
          </p:nvPr>
        </p:nvSpPr>
        <p:spPr/>
        <p:txBody>
          <a:bodyPr/>
          <a:lstStyle/>
          <a:p>
            <a:pPr>
              <a:defRPr/>
            </a:pPr>
            <a:fld id="{D0C18D29-E03D-470E-9431-43366AD979F4}" type="slidenum">
              <a:rPr lang="en-US" smtClean="0"/>
              <a:pPr>
                <a:defRPr/>
              </a:pPr>
              <a:t>27</a:t>
            </a:fld>
            <a:endParaRPr lang="en-US"/>
          </a:p>
        </p:txBody>
      </p:sp>
    </p:spTree>
    <p:extLst>
      <p:ext uri="{BB962C8B-B14F-4D97-AF65-F5344CB8AC3E}">
        <p14:creationId xmlns:p14="http://schemas.microsoft.com/office/powerpoint/2010/main" val="3723425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593725" y="211138"/>
            <a:ext cx="5624513" cy="3897312"/>
          </a:xfrm>
        </p:spPr>
      </p:sp>
      <p:sp>
        <p:nvSpPr>
          <p:cNvPr id="3" name="Not Yer Tutucusu 2"/>
          <p:cNvSpPr>
            <a:spLocks noGrp="1"/>
          </p:cNvSpPr>
          <p:nvPr>
            <p:ph type="body" idx="1"/>
          </p:nvPr>
        </p:nvSpPr>
        <p:spPr/>
        <p:txBody>
          <a:bodyPr/>
          <a:lstStyle/>
          <a:p>
            <a:r>
              <a:rPr lang="tr-TR" dirty="0" smtClean="0"/>
              <a:t>13:42</a:t>
            </a:r>
            <a:endParaRPr lang="tr-TR" dirty="0"/>
          </a:p>
        </p:txBody>
      </p:sp>
      <p:sp>
        <p:nvSpPr>
          <p:cNvPr id="4" name="Üstbilgi Yer Tutucusu 3"/>
          <p:cNvSpPr>
            <a:spLocks noGrp="1"/>
          </p:cNvSpPr>
          <p:nvPr>
            <p:ph type="hdr" sz="quarter" idx="10"/>
          </p:nvPr>
        </p:nvSpPr>
        <p:spPr>
          <a:xfrm>
            <a:off x="1" y="1"/>
            <a:ext cx="2972209" cy="456774"/>
          </a:xfrm>
          <a:prstGeom prst="rect">
            <a:avLst/>
          </a:prstGeom>
        </p:spPr>
        <p:txBody>
          <a:bodyPr lIns="84399" tIns="42200" rIns="84399" bIns="42200"/>
          <a:lstStyle/>
          <a:p>
            <a:pPr>
              <a:defRPr/>
            </a:pPr>
            <a:endParaRPr lang="en-US">
              <a:solidFill>
                <a:prstClr val="black"/>
              </a:solidFill>
            </a:endParaRPr>
          </a:p>
        </p:txBody>
      </p:sp>
      <p:sp>
        <p:nvSpPr>
          <p:cNvPr id="5" name="Slayt Numarası Yer Tutucusu 4"/>
          <p:cNvSpPr>
            <a:spLocks noGrp="1"/>
          </p:cNvSpPr>
          <p:nvPr>
            <p:ph type="sldNum" sz="quarter" idx="11"/>
          </p:nvPr>
        </p:nvSpPr>
        <p:spPr/>
        <p:txBody>
          <a:bodyPr/>
          <a:lstStyle/>
          <a:p>
            <a:pPr>
              <a:defRPr/>
            </a:pPr>
            <a:fld id="{D0C18D29-E03D-470E-9431-43366AD979F4}" type="slidenum">
              <a:rPr lang="en-US" smtClean="0">
                <a:solidFill>
                  <a:prstClr val="black"/>
                </a:solidFill>
              </a:rPr>
              <a:pPr>
                <a:defRPr/>
              </a:pPr>
              <a:t>29</a:t>
            </a:fld>
            <a:endParaRPr lang="en-US">
              <a:solidFill>
                <a:prstClr val="black"/>
              </a:solidFill>
            </a:endParaRPr>
          </a:p>
        </p:txBody>
      </p:sp>
    </p:spTree>
    <p:extLst>
      <p:ext uri="{BB962C8B-B14F-4D97-AF65-F5344CB8AC3E}">
        <p14:creationId xmlns:p14="http://schemas.microsoft.com/office/powerpoint/2010/main" val="4712359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xml"/><Relationship Id="rId1" Type="http://schemas.openxmlformats.org/officeDocument/2006/relationships/vmlDrawing" Target="../drawings/vmlDrawing12.vml"/><Relationship Id="rId4" Type="http://schemas.openxmlformats.org/officeDocument/2006/relationships/oleObject" Target="../embeddings/oleObject12.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4.xml"/><Relationship Id="rId1" Type="http://schemas.openxmlformats.org/officeDocument/2006/relationships/vmlDrawing" Target="../drawings/vmlDrawing13.vml"/><Relationship Id="rId4" Type="http://schemas.openxmlformats.org/officeDocument/2006/relationships/oleObject" Target="../embeddings/oleObject13.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xml"/><Relationship Id="rId1" Type="http://schemas.openxmlformats.org/officeDocument/2006/relationships/vmlDrawing" Target="../drawings/vmlDrawing15.vml"/><Relationship Id="rId4" Type="http://schemas.openxmlformats.org/officeDocument/2006/relationships/oleObject" Target="../embeddings/oleObject15.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xml"/><Relationship Id="rId1" Type="http://schemas.openxmlformats.org/officeDocument/2006/relationships/vmlDrawing" Target="../drawings/vmlDrawing16.vml"/><Relationship Id="rId4" Type="http://schemas.openxmlformats.org/officeDocument/2006/relationships/oleObject" Target="../embeddings/oleObject16.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8.xml"/><Relationship Id="rId1" Type="http://schemas.openxmlformats.org/officeDocument/2006/relationships/vmlDrawing" Target="../drawings/vmlDrawing17.vml"/><Relationship Id="rId4" Type="http://schemas.openxmlformats.org/officeDocument/2006/relationships/oleObject" Target="../embeddings/oleObject17.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9.xml"/><Relationship Id="rId1" Type="http://schemas.openxmlformats.org/officeDocument/2006/relationships/vmlDrawing" Target="../drawings/vmlDrawing18.vml"/><Relationship Id="rId4" Type="http://schemas.openxmlformats.org/officeDocument/2006/relationships/oleObject" Target="../embeddings/oleObject18.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0.xml"/><Relationship Id="rId1" Type="http://schemas.openxmlformats.org/officeDocument/2006/relationships/vmlDrawing" Target="../drawings/vmlDrawing19.vml"/><Relationship Id="rId4" Type="http://schemas.openxmlformats.org/officeDocument/2006/relationships/oleObject" Target="../embeddings/oleObject19.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1.xml"/><Relationship Id="rId1" Type="http://schemas.openxmlformats.org/officeDocument/2006/relationships/vmlDrawing" Target="../drawings/vmlDrawing20.vml"/><Relationship Id="rId4" Type="http://schemas.openxmlformats.org/officeDocument/2006/relationships/oleObject" Target="../embeddings/oleObject20.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3.xml"/><Relationship Id="rId1" Type="http://schemas.openxmlformats.org/officeDocument/2006/relationships/vmlDrawing" Target="../drawings/vmlDrawing22.vml"/><Relationship Id="rId4" Type="http://schemas.openxmlformats.org/officeDocument/2006/relationships/oleObject" Target="../embeddings/oleObject22.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4.xml"/><Relationship Id="rId1" Type="http://schemas.openxmlformats.org/officeDocument/2006/relationships/vmlDrawing" Target="../drawings/vmlDrawing23.vml"/><Relationship Id="rId4" Type="http://schemas.openxmlformats.org/officeDocument/2006/relationships/oleObject" Target="../embeddings/oleObject23.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5.xml"/><Relationship Id="rId1" Type="http://schemas.openxmlformats.org/officeDocument/2006/relationships/vmlDrawing" Target="../drawings/vmlDrawing24.vml"/><Relationship Id="rId4" Type="http://schemas.openxmlformats.org/officeDocument/2006/relationships/oleObject" Target="../embeddings/oleObject24.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6.xml"/><Relationship Id="rId1" Type="http://schemas.openxmlformats.org/officeDocument/2006/relationships/vmlDrawing" Target="../drawings/vmlDrawing25.vml"/><Relationship Id="rId4" Type="http://schemas.openxmlformats.org/officeDocument/2006/relationships/oleObject" Target="../embeddings/oleObject25.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8.xml"/><Relationship Id="rId1" Type="http://schemas.openxmlformats.org/officeDocument/2006/relationships/vmlDrawing" Target="../drawings/vmlDrawing27.vml"/><Relationship Id="rId4" Type="http://schemas.openxmlformats.org/officeDocument/2006/relationships/oleObject" Target="../embeddings/oleObject27.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9.xml"/><Relationship Id="rId1" Type="http://schemas.openxmlformats.org/officeDocument/2006/relationships/vmlDrawing" Target="../drawings/vmlDrawing28.vml"/><Relationship Id="rId4" Type="http://schemas.openxmlformats.org/officeDocument/2006/relationships/oleObject" Target="../embeddings/oleObject28.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0.xml"/><Relationship Id="rId1" Type="http://schemas.openxmlformats.org/officeDocument/2006/relationships/vmlDrawing" Target="../drawings/vmlDrawing29.vml"/><Relationship Id="rId4" Type="http://schemas.openxmlformats.org/officeDocument/2006/relationships/oleObject" Target="../embeddings/oleObject29.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1.xml"/><Relationship Id="rId1" Type="http://schemas.openxmlformats.org/officeDocument/2006/relationships/vmlDrawing" Target="../drawings/vmlDrawing30.vml"/><Relationship Id="rId4" Type="http://schemas.openxmlformats.org/officeDocument/2006/relationships/oleObject" Target="../embeddings/oleObject30.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2.xml"/><Relationship Id="rId1" Type="http://schemas.openxmlformats.org/officeDocument/2006/relationships/vmlDrawing" Target="../drawings/vmlDrawing31.vml"/><Relationship Id="rId4" Type="http://schemas.openxmlformats.org/officeDocument/2006/relationships/oleObject" Target="../embeddings/oleObject31.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4.xml"/><Relationship Id="rId1" Type="http://schemas.openxmlformats.org/officeDocument/2006/relationships/vmlDrawing" Target="../drawings/vmlDrawing33.vml"/><Relationship Id="rId4" Type="http://schemas.openxmlformats.org/officeDocument/2006/relationships/oleObject" Target="../embeddings/oleObject33.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5.xml"/><Relationship Id="rId1" Type="http://schemas.openxmlformats.org/officeDocument/2006/relationships/vmlDrawing" Target="../drawings/vmlDrawing34.vml"/><Relationship Id="rId4" Type="http://schemas.openxmlformats.org/officeDocument/2006/relationships/oleObject" Target="../embeddings/oleObject34.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6.xml"/><Relationship Id="rId1" Type="http://schemas.openxmlformats.org/officeDocument/2006/relationships/vmlDrawing" Target="../drawings/vmlDrawing35.vml"/><Relationship Id="rId4" Type="http://schemas.openxmlformats.org/officeDocument/2006/relationships/oleObject" Target="../embeddings/oleObject35.bin"/></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7.xml"/><Relationship Id="rId1" Type="http://schemas.openxmlformats.org/officeDocument/2006/relationships/vmlDrawing" Target="../drawings/vmlDrawing36.vml"/><Relationship Id="rId4" Type="http://schemas.openxmlformats.org/officeDocument/2006/relationships/oleObject" Target="../embeddings/oleObject36.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8.xml"/><Relationship Id="rId1" Type="http://schemas.openxmlformats.org/officeDocument/2006/relationships/vmlDrawing" Target="../drawings/vmlDrawing37.vml"/><Relationship Id="rId4" Type="http://schemas.openxmlformats.org/officeDocument/2006/relationships/oleObject" Target="../embeddings/oleObject37.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40.xml"/><Relationship Id="rId1" Type="http://schemas.openxmlformats.org/officeDocument/2006/relationships/vmlDrawing" Target="../drawings/vmlDrawing39.vml"/><Relationship Id="rId4" Type="http://schemas.openxmlformats.org/officeDocument/2006/relationships/oleObject" Target="../embeddings/oleObject39.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41.xml"/><Relationship Id="rId1" Type="http://schemas.openxmlformats.org/officeDocument/2006/relationships/vmlDrawing" Target="../drawings/vmlDrawing40.vml"/><Relationship Id="rId4" Type="http://schemas.openxmlformats.org/officeDocument/2006/relationships/oleObject" Target="../embeddings/oleObject40.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42.xml"/><Relationship Id="rId1" Type="http://schemas.openxmlformats.org/officeDocument/2006/relationships/vmlDrawing" Target="../drawings/vmlDrawing41.vml"/><Relationship Id="rId4" Type="http://schemas.openxmlformats.org/officeDocument/2006/relationships/oleObject" Target="../embeddings/oleObject41.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43.xml"/><Relationship Id="rId1" Type="http://schemas.openxmlformats.org/officeDocument/2006/relationships/vmlDrawing" Target="../drawings/vmlDrawing42.vml"/><Relationship Id="rId4" Type="http://schemas.openxmlformats.org/officeDocument/2006/relationships/oleObject" Target="../embeddings/oleObject42.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44.xml"/><Relationship Id="rId1" Type="http://schemas.openxmlformats.org/officeDocument/2006/relationships/vmlDrawing" Target="../drawings/vmlDrawing43.vml"/><Relationship Id="rId4" Type="http://schemas.openxmlformats.org/officeDocument/2006/relationships/oleObject" Target="../embeddings/oleObject43.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6.xml"/><Relationship Id="rId1" Type="http://schemas.openxmlformats.org/officeDocument/2006/relationships/vmlDrawing" Target="../drawings/vmlDrawing45.vml"/><Relationship Id="rId4" Type="http://schemas.openxmlformats.org/officeDocument/2006/relationships/oleObject" Target="../embeddings/oleObject45.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8.xml"/><Relationship Id="rId1" Type="http://schemas.openxmlformats.org/officeDocument/2006/relationships/vmlDrawing" Target="../drawings/vmlDrawing47.vml"/><Relationship Id="rId4" Type="http://schemas.openxmlformats.org/officeDocument/2006/relationships/oleObject" Target="../embeddings/oleObject47.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0.xml"/><Relationship Id="rId1" Type="http://schemas.openxmlformats.org/officeDocument/2006/relationships/vmlDrawing" Target="../drawings/vmlDrawing49.vml"/><Relationship Id="rId4" Type="http://schemas.openxmlformats.org/officeDocument/2006/relationships/oleObject" Target="../embeddings/oleObject49.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2.xml"/><Relationship Id="rId1" Type="http://schemas.openxmlformats.org/officeDocument/2006/relationships/vmlDrawing" Target="../drawings/vmlDrawing51.vml"/><Relationship Id="rId4" Type="http://schemas.openxmlformats.org/officeDocument/2006/relationships/oleObject" Target="../embeddings/oleObject51.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4.xml"/><Relationship Id="rId1" Type="http://schemas.openxmlformats.org/officeDocument/2006/relationships/vmlDrawing" Target="../drawings/vmlDrawing53.vml"/><Relationship Id="rId4" Type="http://schemas.openxmlformats.org/officeDocument/2006/relationships/oleObject" Target="../embeddings/oleObject53.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5.xml"/><Relationship Id="rId1" Type="http://schemas.openxmlformats.org/officeDocument/2006/relationships/vmlDrawing" Target="../drawings/vmlDrawing54.vml"/><Relationship Id="rId4" Type="http://schemas.openxmlformats.org/officeDocument/2006/relationships/oleObject" Target="../embeddings/oleObject54.bin"/></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56.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57.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58.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59.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60.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61.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62.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63.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64.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65.xml"/></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66.xml"/><Relationship Id="rId1" Type="http://schemas.openxmlformats.org/officeDocument/2006/relationships/vmlDrawing" Target="../drawings/vmlDrawing55.vml"/><Relationship Id="rId4" Type="http://schemas.openxmlformats.org/officeDocument/2006/relationships/oleObject" Target="../embeddings/oleObject55.bin"/></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ags" Target="../tags/tag67.xml"/></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9.xml"/><Relationship Id="rId1" Type="http://schemas.openxmlformats.org/officeDocument/2006/relationships/vmlDrawing" Target="../drawings/vmlDrawing57.vml"/><Relationship Id="rId4" Type="http://schemas.openxmlformats.org/officeDocument/2006/relationships/oleObject" Target="../embeddings/oleObject57.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2.emf"/><Relationship Id="rId4" Type="http://schemas.openxmlformats.org/officeDocument/2006/relationships/oleObject" Target="../embeddings/oleObject6.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xml"/><Relationship Id="rId1" Type="http://schemas.openxmlformats.org/officeDocument/2006/relationships/vmlDrawing" Target="../drawings/vmlDrawing8.vml"/><Relationship Id="rId4"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xml"/><Relationship Id="rId1" Type="http://schemas.openxmlformats.org/officeDocument/2006/relationships/vmlDrawing" Target="../drawings/vmlDrawing9.vml"/><Relationship Id="rId4" Type="http://schemas.openxmlformats.org/officeDocument/2006/relationships/oleObject" Target="../embeddings/oleObject9.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xml"/><Relationship Id="rId1" Type="http://schemas.openxmlformats.org/officeDocument/2006/relationships/vmlDrawing" Target="../drawings/vmlDrawing10.vml"/><Relationship Id="rId4" Type="http://schemas.openxmlformats.org/officeDocument/2006/relationships/oleObject" Target="../embeddings/oleObject10.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6" name="Rectangle 2" hidden="1"/>
          <p:cNvGraphicFramePr>
            <a:graphicFrameLocks/>
          </p:cNvGraphicFramePr>
          <p:nvPr>
            <p:custDataLst>
              <p:tags r:id="rId2"/>
            </p:custDataLst>
            <p:extLst>
              <p:ext uri="{D42A27DB-BD31-4B8C-83A1-F6EECF244321}">
                <p14:modId xmlns:p14="http://schemas.microsoft.com/office/powerpoint/2010/main" val="3762262839"/>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4518" name="think-cell Slide" r:id="rId4" imgW="0" imgH="0" progId="TCLayout.ActiveDocument.1">
                  <p:embed/>
                </p:oleObj>
              </mc:Choice>
              <mc:Fallback>
                <p:oleObj name="think-cell Slide" r:id="rId4" imgW="0" imgH="0" progId="TCLayout.ActiveDocument.1">
                  <p:embed/>
                  <p:pic>
                    <p:nvPicPr>
                      <p:cNvPr id="0" name="AutoShape 4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80965" name="Rectangle 5"/>
          <p:cNvSpPr>
            <a:spLocks noGrp="1" noChangeArrowheads="1"/>
          </p:cNvSpPr>
          <p:nvPr>
            <p:ph type="subTitle" idx="1"/>
          </p:nvPr>
        </p:nvSpPr>
        <p:spPr>
          <a:xfrm>
            <a:off x="1599687" y="2743200"/>
            <a:ext cx="6705038" cy="2971800"/>
          </a:xfrm>
        </p:spPr>
        <p:txBody>
          <a:bodyPr/>
          <a:lstStyle>
            <a:lvl1pPr marL="0" indent="0" algn="l" rtl="0">
              <a:lnSpc>
                <a:spcPct val="140000"/>
              </a:lnSpc>
              <a:spcBef>
                <a:spcPct val="0"/>
              </a:spcBef>
              <a:buClrTx/>
              <a:defRPr sz="2000">
                <a:latin typeface="Book Antiqua" pitchFamily="18" charset="0"/>
              </a:defRPr>
            </a:lvl1pPr>
          </a:lstStyle>
          <a:p>
            <a:r>
              <a:rPr lang="en-US" dirty="0" smtClean="0"/>
              <a:t>Click to edit Master subtitle style</a:t>
            </a:r>
            <a:endParaRPr lang="en-US" dirty="0"/>
          </a:p>
        </p:txBody>
      </p:sp>
      <p:sp>
        <p:nvSpPr>
          <p:cNvPr id="680966" name="Rectangle 6"/>
          <p:cNvSpPr>
            <a:spLocks noGrp="1" noChangeArrowheads="1"/>
          </p:cNvSpPr>
          <p:nvPr>
            <p:ph type="ctrTitle"/>
          </p:nvPr>
        </p:nvSpPr>
        <p:spPr>
          <a:xfrm>
            <a:off x="1599687" y="1219200"/>
            <a:ext cx="6705038" cy="1143000"/>
          </a:xfrm>
        </p:spPr>
        <p:txBody>
          <a:bodyPr tIns="45720" bIns="45720" anchor="b"/>
          <a:lstStyle>
            <a:lvl1pPr algn="l" rtl="0">
              <a:lnSpc>
                <a:spcPct val="140000"/>
              </a:lnSpc>
              <a:defRPr sz="2200"/>
            </a:lvl1pPr>
          </a:lstStyle>
          <a:p>
            <a:r>
              <a:rPr lang="en-US" smtClean="0"/>
              <a:t>Click to edit Master title style</a:t>
            </a:r>
            <a:endParaRPr lang="en-US" dirty="0"/>
          </a:p>
        </p:txBody>
      </p:sp>
      <p:sp>
        <p:nvSpPr>
          <p:cNvPr id="7" name="Rectangle 3"/>
          <p:cNvSpPr>
            <a:spLocks noGrp="1" noChangeArrowheads="1"/>
          </p:cNvSpPr>
          <p:nvPr>
            <p:ph type="sldNum" sz="quarter" idx="10"/>
          </p:nvPr>
        </p:nvSpPr>
        <p:spPr>
          <a:xfrm>
            <a:off x="9067801" y="6483350"/>
            <a:ext cx="536575" cy="184150"/>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Arial" charset="0"/>
                <a:cs typeface="Arial" charset="0"/>
              </a:defRPr>
            </a:lvl1pPr>
          </a:lstStyle>
          <a:p>
            <a:pPr>
              <a:defRPr/>
            </a:pPr>
            <a:fld id="{96299DFD-FA61-4AF6-BC2C-B8FC0A1DB94E}"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6" name="Rectangle 2" hidden="1"/>
          <p:cNvGraphicFramePr>
            <a:graphicFrameLocks/>
          </p:cNvGraphicFramePr>
          <p:nvPr>
            <p:custDataLst>
              <p:tags r:id="rId2"/>
            </p:custDataLst>
            <p:extLst>
              <p:ext uri="{D42A27DB-BD31-4B8C-83A1-F6EECF244321}">
                <p14:modId xmlns:p14="http://schemas.microsoft.com/office/powerpoint/2010/main" val="4085347630"/>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80790" name="think-cell Slide" r:id="rId4" imgW="0" imgH="0" progId="TCLayout.ActiveDocument.1">
                  <p:embed/>
                </p:oleObj>
              </mc:Choice>
              <mc:Fallback>
                <p:oleObj name="think-cell Slide" r:id="rId4" imgW="0" imgH="0" progId="TCLayout.ActiveDocument.1">
                  <p:embed/>
                  <p:pic>
                    <p:nvPicPr>
                      <p:cNvPr id="0" name="AutoShape 4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80965" name="Rectangle 5"/>
          <p:cNvSpPr>
            <a:spLocks noGrp="1" noChangeArrowheads="1"/>
          </p:cNvSpPr>
          <p:nvPr>
            <p:ph type="subTitle" idx="1"/>
          </p:nvPr>
        </p:nvSpPr>
        <p:spPr>
          <a:xfrm>
            <a:off x="1599687" y="2743200"/>
            <a:ext cx="6705038" cy="2971800"/>
          </a:xfrm>
        </p:spPr>
        <p:txBody>
          <a:bodyPr/>
          <a:lstStyle>
            <a:lvl1pPr marL="0" indent="0" algn="l" rtl="0">
              <a:lnSpc>
                <a:spcPct val="140000"/>
              </a:lnSpc>
              <a:spcBef>
                <a:spcPct val="0"/>
              </a:spcBef>
              <a:buClrTx/>
              <a:defRPr sz="2000">
                <a:latin typeface="Book Antiqua" pitchFamily="18" charset="0"/>
              </a:defRPr>
            </a:lvl1pPr>
          </a:lstStyle>
          <a:p>
            <a:r>
              <a:rPr lang="en-US" dirty="0" smtClean="0"/>
              <a:t>Click to edit Master subtitle style</a:t>
            </a:r>
            <a:endParaRPr lang="en-US" dirty="0"/>
          </a:p>
        </p:txBody>
      </p:sp>
      <p:sp>
        <p:nvSpPr>
          <p:cNvPr id="680966" name="Rectangle 6"/>
          <p:cNvSpPr>
            <a:spLocks noGrp="1" noChangeArrowheads="1"/>
          </p:cNvSpPr>
          <p:nvPr>
            <p:ph type="ctrTitle"/>
          </p:nvPr>
        </p:nvSpPr>
        <p:spPr>
          <a:xfrm>
            <a:off x="1599687" y="1219200"/>
            <a:ext cx="6705038" cy="1143000"/>
          </a:xfrm>
        </p:spPr>
        <p:txBody>
          <a:bodyPr tIns="45720" bIns="45720" anchor="b"/>
          <a:lstStyle>
            <a:lvl1pPr algn="l" rtl="0">
              <a:lnSpc>
                <a:spcPct val="140000"/>
              </a:lnSpc>
              <a:defRPr sz="2200"/>
            </a:lvl1pPr>
          </a:lstStyle>
          <a:p>
            <a:r>
              <a:rPr lang="en-US" smtClean="0"/>
              <a:t>Click to edit Master title style</a:t>
            </a:r>
            <a:endParaRPr lang="en-US" dirty="0"/>
          </a:p>
        </p:txBody>
      </p:sp>
      <p:sp>
        <p:nvSpPr>
          <p:cNvPr id="7" name="Rectangle 3"/>
          <p:cNvSpPr>
            <a:spLocks noGrp="1" noChangeArrowheads="1"/>
          </p:cNvSpPr>
          <p:nvPr>
            <p:ph type="sldNum" sz="quarter" idx="10"/>
          </p:nvPr>
        </p:nvSpPr>
        <p:spPr>
          <a:xfrm>
            <a:off x="9067801" y="6483350"/>
            <a:ext cx="536575" cy="184150"/>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Arial" charset="0"/>
                <a:cs typeface="Arial" charset="0"/>
              </a:defRPr>
            </a:lvl1pPr>
          </a:lstStyle>
          <a:p>
            <a:pPr>
              <a:defRPr/>
            </a:pPr>
            <a:fld id="{96299DFD-FA61-4AF6-BC2C-B8FC0A1DB94E}" type="slidenum">
              <a:rPr lang="en-US">
                <a:solidFill>
                  <a:srgbClr val="000000"/>
                </a:solidFill>
              </a:rPr>
              <a:pPr>
                <a:defRPr/>
              </a:pPr>
              <a:t>‹#›</a:t>
            </a:fld>
            <a:endParaRPr lang="en-US" dirty="0">
              <a:solidFill>
                <a:srgbClr val="000000"/>
              </a:solidFill>
            </a:endParaRP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graphicFrame>
        <p:nvGraphicFramePr>
          <p:cNvPr id="5" name="Rectangle 2" hidden="1"/>
          <p:cNvGraphicFramePr>
            <a:graphicFrameLocks/>
          </p:cNvGraphicFramePr>
          <p:nvPr>
            <p:custDataLst>
              <p:tags r:id="rId2"/>
            </p:custDataLst>
            <p:extLst>
              <p:ext uri="{D42A27DB-BD31-4B8C-83A1-F6EECF244321}">
                <p14:modId xmlns:p14="http://schemas.microsoft.com/office/powerpoint/2010/main" val="2733660143"/>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170500" name="think-cell Slide" r:id="rId4" imgW="0" imgH="0" progId="TCLayout.ActiveDocument.1">
                  <p:embed/>
                </p:oleObj>
              </mc:Choice>
              <mc:Fallback>
                <p:oleObj name="think-cell Slide" r:id="rId4"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3"/>
          <p:cNvSpPr>
            <a:spLocks noGrp="1" noChangeArrowheads="1"/>
          </p:cNvSpPr>
          <p:nvPr>
            <p:ph type="title"/>
          </p:nvPr>
        </p:nvSpPr>
        <p:spPr bwMode="auto">
          <a:xfrm>
            <a:off x="277818" y="593725"/>
            <a:ext cx="9328150" cy="715963"/>
          </a:xfrm>
          <a:prstGeom prst="rect">
            <a:avLst/>
          </a:prstGeom>
          <a:noFill/>
          <a:ln w="9525">
            <a:noFill/>
            <a:miter lim="800000"/>
            <a:headEnd/>
            <a:tailEnd/>
          </a:ln>
        </p:spPr>
        <p:txBody>
          <a:bodyPr/>
          <a:lstStyle>
            <a:lvl1pPr algn="l" rtl="0">
              <a:defRPr/>
            </a:lvl1pPr>
          </a:lstStyle>
          <a:p>
            <a:pPr lvl="0"/>
            <a:r>
              <a:rPr lang="en-US" dirty="0" smtClean="0"/>
              <a:t>Click to edit Master title style</a:t>
            </a:r>
          </a:p>
        </p:txBody>
      </p:sp>
      <p:sp>
        <p:nvSpPr>
          <p:cNvPr id="6" name="Content Placeholder 2"/>
          <p:cNvSpPr>
            <a:spLocks noGrp="1"/>
          </p:cNvSpPr>
          <p:nvPr>
            <p:ph idx="1"/>
          </p:nvPr>
        </p:nvSpPr>
        <p:spPr>
          <a:xfrm>
            <a:off x="287340" y="1568450"/>
            <a:ext cx="9007475" cy="4610100"/>
          </a:xfrm>
        </p:spPr>
        <p:txBody>
          <a:bodyPr/>
          <a:lstStyle>
            <a:lvl1pPr marL="182563" indent="-182563" algn="l" rtl="0">
              <a:buSzPct val="90000"/>
              <a:buFont typeface="Wingdings" panose="05000000000000000000" pitchFamily="2" charset="2"/>
              <a:buChar char="§"/>
              <a:defRPr/>
            </a:lvl1pPr>
            <a:lvl2pPr algn="l" rtl="0">
              <a:defRPr/>
            </a:lvl2pPr>
            <a:lvl3pPr algn="l" rtl="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ext Placeholder 10"/>
          <p:cNvSpPr>
            <a:spLocks noGrp="1"/>
          </p:cNvSpPr>
          <p:nvPr>
            <p:ph type="body" sz="quarter" idx="11"/>
          </p:nvPr>
        </p:nvSpPr>
        <p:spPr>
          <a:xfrm>
            <a:off x="277813" y="6477012"/>
            <a:ext cx="7614330" cy="190501"/>
          </a:xfrm>
        </p:spPr>
        <p:txBody>
          <a:bodyPr anchor="ctr"/>
          <a:lstStyle>
            <a:lvl1pPr>
              <a:spcBef>
                <a:spcPts val="0"/>
              </a:spcBef>
              <a:buFontTx/>
              <a:buNone/>
              <a:defRPr sz="800" baseline="0"/>
            </a:lvl1pPr>
          </a:lstStyle>
          <a:p>
            <a:pPr lvl="0"/>
            <a:r>
              <a:rPr lang="en-US" smtClean="0"/>
              <a:t>Click to edit Master text styles</a:t>
            </a:r>
          </a:p>
        </p:txBody>
      </p:sp>
      <p:sp>
        <p:nvSpPr>
          <p:cNvPr id="9" name="Rectangle 3"/>
          <p:cNvSpPr>
            <a:spLocks noGrp="1" noChangeArrowheads="1"/>
          </p:cNvSpPr>
          <p:nvPr>
            <p:ph type="sldNum" sz="quarter" idx="12"/>
          </p:nvPr>
        </p:nvSpPr>
        <p:spPr>
          <a:xfrm>
            <a:off x="9067807" y="6483350"/>
            <a:ext cx="536575" cy="184150"/>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Arial" charset="0"/>
                <a:cs typeface="Arial" charset="0"/>
              </a:defRPr>
            </a:lvl1pPr>
          </a:lstStyle>
          <a:p>
            <a:pPr>
              <a:defRPr/>
            </a:pPr>
            <a:fld id="{343D017F-4314-49B3-9B24-DD6683824C11}" type="slidenum">
              <a:rPr lang="en-US"/>
              <a:pPr>
                <a:defRPr/>
              </a:pPr>
              <a:t>‹#›</a:t>
            </a:fld>
            <a:endParaRPr lang="en-US" dirty="0"/>
          </a:p>
        </p:txBody>
      </p:sp>
    </p:spTree>
    <p:extLst>
      <p:ext uri="{BB962C8B-B14F-4D97-AF65-F5344CB8AC3E}">
        <p14:creationId xmlns:p14="http://schemas.microsoft.com/office/powerpoint/2010/main" val="16213515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6" name="Rectangle 2" hidden="1"/>
          <p:cNvGraphicFramePr>
            <a:graphicFrameLocks/>
          </p:cNvGraphicFramePr>
          <p:nvPr>
            <p:custDataLst>
              <p:tags r:id="rId2"/>
            </p:custDataLst>
            <p:extLst>
              <p:ext uri="{D42A27DB-BD31-4B8C-83A1-F6EECF244321}">
                <p14:modId xmlns:p14="http://schemas.microsoft.com/office/powerpoint/2010/main" val="2496322233"/>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97174" name="think-cell Slide" r:id="rId4" imgW="0" imgH="0" progId="TCLayout.ActiveDocument.1">
                  <p:embed/>
                </p:oleObj>
              </mc:Choice>
              <mc:Fallback>
                <p:oleObj name="think-cell Slide" r:id="rId4" imgW="0" imgH="0" progId="TCLayout.ActiveDocument.1">
                  <p:embed/>
                  <p:pic>
                    <p:nvPicPr>
                      <p:cNvPr id="0" name="AutoShape 4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80965" name="Rectangle 5"/>
          <p:cNvSpPr>
            <a:spLocks noGrp="1" noChangeArrowheads="1"/>
          </p:cNvSpPr>
          <p:nvPr>
            <p:ph type="subTitle" idx="1"/>
          </p:nvPr>
        </p:nvSpPr>
        <p:spPr>
          <a:xfrm>
            <a:off x="1599687" y="2743200"/>
            <a:ext cx="6705038" cy="2971800"/>
          </a:xfrm>
        </p:spPr>
        <p:txBody>
          <a:bodyPr/>
          <a:lstStyle>
            <a:lvl1pPr marL="0" indent="0">
              <a:lnSpc>
                <a:spcPct val="140000"/>
              </a:lnSpc>
              <a:spcBef>
                <a:spcPct val="0"/>
              </a:spcBef>
              <a:buClrTx/>
              <a:defRPr sz="2000">
                <a:latin typeface="Book Antiqua" pitchFamily="18" charset="0"/>
              </a:defRPr>
            </a:lvl1pPr>
          </a:lstStyle>
          <a:p>
            <a:r>
              <a:rPr lang="en-US" dirty="0"/>
              <a:t>  Click to edit Master subtitle style</a:t>
            </a:r>
          </a:p>
        </p:txBody>
      </p:sp>
      <p:sp>
        <p:nvSpPr>
          <p:cNvPr id="680966" name="Rectangle 6"/>
          <p:cNvSpPr>
            <a:spLocks noGrp="1" noChangeArrowheads="1"/>
          </p:cNvSpPr>
          <p:nvPr>
            <p:ph type="ctrTitle"/>
          </p:nvPr>
        </p:nvSpPr>
        <p:spPr>
          <a:xfrm>
            <a:off x="1599687" y="1219200"/>
            <a:ext cx="6705038" cy="1143000"/>
          </a:xfrm>
        </p:spPr>
        <p:txBody>
          <a:bodyPr tIns="45720" bIns="45720" anchor="b"/>
          <a:lstStyle>
            <a:lvl1pPr>
              <a:lnSpc>
                <a:spcPct val="140000"/>
              </a:lnSpc>
              <a:defRPr sz="2200"/>
            </a:lvl1pPr>
          </a:lstStyle>
          <a:p>
            <a:r>
              <a:rPr lang="en-US" dirty="0"/>
              <a:t>Click to edit Master title style</a:t>
            </a:r>
          </a:p>
        </p:txBody>
      </p:sp>
      <p:sp>
        <p:nvSpPr>
          <p:cNvPr id="7" name="Rectangle 3"/>
          <p:cNvSpPr>
            <a:spLocks noGrp="1" noChangeArrowheads="1"/>
          </p:cNvSpPr>
          <p:nvPr>
            <p:ph type="sldNum" sz="quarter" idx="10"/>
          </p:nvPr>
        </p:nvSpPr>
        <p:spPr>
          <a:xfrm>
            <a:off x="9067801" y="6483350"/>
            <a:ext cx="536575" cy="184150"/>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Arial" charset="0"/>
                <a:cs typeface="Arial" charset="0"/>
              </a:defRPr>
            </a:lvl1pPr>
          </a:lstStyle>
          <a:p>
            <a:pPr>
              <a:defRPr/>
            </a:pPr>
            <a:fld id="{DDCE6C69-78B1-4F1D-9D96-60220F8B6FD5}" type="slidenum">
              <a:rPr lang="en-US">
                <a:solidFill>
                  <a:srgbClr val="000000"/>
                </a:solidFill>
              </a:rPr>
              <a:pPr>
                <a:defRPr/>
              </a:pPr>
              <a:t>‹#›</a:t>
            </a:fld>
            <a:endParaRPr lang="en-US" dirty="0">
              <a:solidFill>
                <a:srgbClr val="000000"/>
              </a:solidFill>
            </a:endParaRP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extLst>
              <p:ext uri="{D42A27DB-BD31-4B8C-83A1-F6EECF244321}">
                <p14:modId xmlns:p14="http://schemas.microsoft.com/office/powerpoint/2010/main" val="2378823414"/>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98198" name="think-cell Slide" r:id="rId4" imgW="0" imgH="0" progId="TCLayout.ActiveDocument.1">
                  <p:embed/>
                </p:oleObj>
              </mc:Choice>
              <mc:Fallback>
                <p:oleObj name="think-cell Slide" r:id="rId4" imgW="0" imgH="0" progId="TCLayout.ActiveDocument.1">
                  <p:embed/>
                  <p:pic>
                    <p:nvPicPr>
                      <p:cNvPr id="0" name="AutoShape 4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Content Placeholder 2"/>
          <p:cNvSpPr>
            <a:spLocks noGrp="1"/>
          </p:cNvSpPr>
          <p:nvPr>
            <p:ph idx="1"/>
          </p:nvPr>
        </p:nvSpPr>
        <p:spPr/>
        <p:txBody>
          <a:bodyPr/>
          <a:lstStyle>
            <a:lvl1pPr marL="182563" indent="-182563">
              <a:buSzPct val="90000"/>
              <a:buFont typeface="Wingdings" panose="05000000000000000000" pitchFamily="2" charset="2"/>
              <a:buChar char="§"/>
              <a:defRPr/>
            </a:lvl1pPr>
          </a:lstStyle>
          <a:p>
            <a:pPr lvl="0"/>
            <a:r>
              <a:rPr lang="en-US" dirty="0" smtClean="0"/>
              <a:t>Click to edit Master text styles</a:t>
            </a:r>
          </a:p>
          <a:p>
            <a:pPr lvl="1"/>
            <a:r>
              <a:rPr lang="en-US" dirty="0" smtClean="0"/>
              <a:t>Second level</a:t>
            </a:r>
          </a:p>
          <a:p>
            <a:pPr lvl="2"/>
            <a:endParaRPr lang="en-US" dirty="0"/>
          </a:p>
        </p:txBody>
      </p:sp>
      <p:sp>
        <p:nvSpPr>
          <p:cNvPr id="7" name="Rectangle 3"/>
          <p:cNvSpPr>
            <a:spLocks noGrp="1" noChangeArrowheads="1"/>
          </p:cNvSpPr>
          <p:nvPr>
            <p:ph type="title"/>
          </p:nvPr>
        </p:nvSpPr>
        <p:spPr bwMode="auto">
          <a:xfrm>
            <a:off x="277814" y="593725"/>
            <a:ext cx="9328150" cy="715963"/>
          </a:xfrm>
          <a:prstGeom prst="rect">
            <a:avLst/>
          </a:prstGeom>
          <a:noFill/>
          <a:ln w="9525">
            <a:noFill/>
            <a:miter lim="800000"/>
            <a:headEnd/>
            <a:tailEnd/>
          </a:ln>
        </p:spPr>
        <p:txBody>
          <a:bodyPr/>
          <a:lstStyle/>
          <a:p>
            <a:pPr lvl="0"/>
            <a:r>
              <a:rPr lang="en-US" smtClean="0"/>
              <a:t>Click to edit Master title style</a:t>
            </a:r>
          </a:p>
        </p:txBody>
      </p:sp>
      <p:sp>
        <p:nvSpPr>
          <p:cNvPr id="6" name="Rectangle 3"/>
          <p:cNvSpPr>
            <a:spLocks noGrp="1" noChangeArrowheads="1"/>
          </p:cNvSpPr>
          <p:nvPr>
            <p:ph type="sldNum" sz="quarter" idx="10"/>
          </p:nvPr>
        </p:nvSpPr>
        <p:spPr>
          <a:xfrm>
            <a:off x="9067801" y="6483350"/>
            <a:ext cx="536575" cy="184150"/>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Arial" charset="0"/>
                <a:cs typeface="Arial" charset="0"/>
              </a:defRPr>
            </a:lvl1pPr>
          </a:lstStyle>
          <a:p>
            <a:pPr>
              <a:defRPr/>
            </a:pPr>
            <a:fld id="{D9324295-D49D-4A49-A268-19D92A2745D9}" type="slidenum">
              <a:rPr lang="en-US">
                <a:solidFill>
                  <a:srgbClr val="000000"/>
                </a:solidFill>
              </a:rPr>
              <a:pPr>
                <a:defRPr/>
              </a:pPr>
              <a:t>‹#›</a:t>
            </a:fld>
            <a:endParaRPr lang="en-US" dirty="0">
              <a:solidFill>
                <a:srgbClr val="000000"/>
              </a:solidFill>
            </a:endParaRP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aphicFrame>
        <p:nvGraphicFramePr>
          <p:cNvPr id="3" name="Rectangle 2" hidden="1"/>
          <p:cNvGraphicFramePr>
            <a:graphicFrameLocks/>
          </p:cNvGraphicFramePr>
          <p:nvPr>
            <p:custDataLst>
              <p:tags r:id="rId2"/>
            </p:custDataLst>
            <p:extLst>
              <p:ext uri="{D42A27DB-BD31-4B8C-83A1-F6EECF244321}">
                <p14:modId xmlns:p14="http://schemas.microsoft.com/office/powerpoint/2010/main" val="3967050106"/>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99222" name="think-cell Slide" r:id="rId4" imgW="0" imgH="0" progId="TCLayout.ActiveDocument.1">
                  <p:embed/>
                </p:oleObj>
              </mc:Choice>
              <mc:Fallback>
                <p:oleObj name="think-cell Slide" r:id="rId4" imgW="0" imgH="0" progId="TCLayout.ActiveDocument.1">
                  <p:embed/>
                  <p:pic>
                    <p:nvPicPr>
                      <p:cNvPr id="0" name="AutoShape 4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3"/>
          <p:cNvSpPr>
            <a:spLocks noGrp="1" noChangeArrowheads="1"/>
          </p:cNvSpPr>
          <p:nvPr>
            <p:ph type="title"/>
          </p:nvPr>
        </p:nvSpPr>
        <p:spPr bwMode="auto">
          <a:xfrm>
            <a:off x="277814" y="593725"/>
            <a:ext cx="9328150" cy="715963"/>
          </a:xfrm>
          <a:prstGeom prst="rect">
            <a:avLst/>
          </a:prstGeom>
          <a:noFill/>
          <a:ln w="9525">
            <a:noFill/>
            <a:miter lim="800000"/>
            <a:headEnd/>
            <a:tailEnd/>
          </a:ln>
        </p:spPr>
        <p:txBody>
          <a:bodyPr/>
          <a:lstStyle/>
          <a:p>
            <a:pPr lvl="0"/>
            <a:r>
              <a:rPr lang="en-US" smtClean="0"/>
              <a:t>Click to edit Master title style</a:t>
            </a:r>
          </a:p>
        </p:txBody>
      </p:sp>
      <p:sp>
        <p:nvSpPr>
          <p:cNvPr id="5" name="Rectangle 3"/>
          <p:cNvSpPr>
            <a:spLocks noGrp="1" noChangeArrowheads="1"/>
          </p:cNvSpPr>
          <p:nvPr>
            <p:ph type="sldNum" sz="quarter" idx="10"/>
          </p:nvPr>
        </p:nvSpPr>
        <p:spPr>
          <a:xfrm>
            <a:off x="9067801" y="6483350"/>
            <a:ext cx="536575" cy="184150"/>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Arial" charset="0"/>
                <a:cs typeface="Arial" charset="0"/>
              </a:defRPr>
            </a:lvl1pPr>
          </a:lstStyle>
          <a:p>
            <a:pPr>
              <a:defRPr/>
            </a:pPr>
            <a:fld id="{3EADF18E-6710-484E-B5C2-A5AD1973C07E}" type="slidenum">
              <a:rPr lang="en-US">
                <a:solidFill>
                  <a:srgbClr val="000000"/>
                </a:solidFill>
              </a:rPr>
              <a:pPr>
                <a:defRPr/>
              </a:pPr>
              <a:t>‹#›</a:t>
            </a:fld>
            <a:endParaRPr lang="en-US" dirty="0">
              <a:solidFill>
                <a:srgbClr val="000000"/>
              </a:solidFill>
            </a:endParaRP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extLst>
              <p:ext uri="{D42A27DB-BD31-4B8C-83A1-F6EECF244321}">
                <p14:modId xmlns:p14="http://schemas.microsoft.com/office/powerpoint/2010/main" val="2716437718"/>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600246" name="think-cell Slide" r:id="rId4" imgW="0" imgH="0" progId="TCLayout.ActiveDocument.1">
                  <p:embed/>
                </p:oleObj>
              </mc:Choice>
              <mc:Fallback>
                <p:oleObj name="think-cell Slide" r:id="rId4" imgW="0" imgH="0" progId="TCLayout.ActiveDocument.1">
                  <p:embed/>
                  <p:pic>
                    <p:nvPicPr>
                      <p:cNvPr id="0" name="AutoShape 4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Rectangle 3"/>
          <p:cNvSpPr>
            <a:spLocks noGrp="1" noChangeArrowheads="1"/>
          </p:cNvSpPr>
          <p:nvPr>
            <p:ph type="sldNum" sz="quarter" idx="10"/>
          </p:nvPr>
        </p:nvSpPr>
        <p:spPr>
          <a:xfrm>
            <a:off x="9067801" y="6483350"/>
            <a:ext cx="536575" cy="184150"/>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Arial" charset="0"/>
                <a:cs typeface="Arial" charset="0"/>
              </a:defRPr>
            </a:lvl1pPr>
          </a:lstStyle>
          <a:p>
            <a:pPr>
              <a:defRPr/>
            </a:pPr>
            <a:fld id="{8CA84C18-4436-4C85-91FF-D7B80C11E414}" type="slidenum">
              <a:rPr lang="en-US">
                <a:solidFill>
                  <a:srgbClr val="000000"/>
                </a:solidFill>
              </a:rPr>
              <a:pPr>
                <a:defRPr/>
              </a:pPr>
              <a:t>‹#›</a:t>
            </a:fld>
            <a:endParaRPr lang="en-US" dirty="0">
              <a:solidFill>
                <a:srgbClr val="000000"/>
              </a:solidFill>
            </a:endParaRPr>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extLst>
              <p:ext uri="{D42A27DB-BD31-4B8C-83A1-F6EECF244321}">
                <p14:modId xmlns:p14="http://schemas.microsoft.com/office/powerpoint/2010/main" val="189695733"/>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601270" name="think-cell Slide" r:id="rId4" imgW="0" imgH="0" progId="TCLayout.ActiveDocument.1">
                  <p:embed/>
                </p:oleObj>
              </mc:Choice>
              <mc:Fallback>
                <p:oleObj name="think-cell Slide" r:id="rId4" imgW="0" imgH="0" progId="TCLayout.ActiveDocument.1">
                  <p:embed/>
                  <p:pic>
                    <p:nvPicPr>
                      <p:cNvPr id="0" name="AutoShape 4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3"/>
          <p:cNvSpPr>
            <a:spLocks noGrp="1" noChangeArrowheads="1"/>
          </p:cNvSpPr>
          <p:nvPr>
            <p:ph type="title"/>
          </p:nvPr>
        </p:nvSpPr>
        <p:spPr bwMode="auto">
          <a:xfrm>
            <a:off x="277814" y="593725"/>
            <a:ext cx="9328150" cy="715963"/>
          </a:xfrm>
          <a:prstGeom prst="rect">
            <a:avLst/>
          </a:prstGeom>
          <a:noFill/>
          <a:ln w="9525">
            <a:noFill/>
            <a:miter lim="800000"/>
            <a:headEnd/>
            <a:tailEnd/>
          </a:ln>
        </p:spPr>
        <p:txBody>
          <a:bodyPr/>
          <a:lstStyle/>
          <a:p>
            <a:pPr lvl="0"/>
            <a:r>
              <a:rPr lang="en-US" smtClean="0"/>
              <a:t>Click to edit Master title style</a:t>
            </a:r>
          </a:p>
        </p:txBody>
      </p:sp>
      <p:sp>
        <p:nvSpPr>
          <p:cNvPr id="6" name="Rectangle 3"/>
          <p:cNvSpPr>
            <a:spLocks noGrp="1" noChangeArrowheads="1"/>
          </p:cNvSpPr>
          <p:nvPr>
            <p:ph type="sldNum" sz="quarter" idx="10"/>
          </p:nvPr>
        </p:nvSpPr>
        <p:spPr>
          <a:xfrm>
            <a:off x="9067801" y="6483350"/>
            <a:ext cx="536575" cy="184150"/>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Arial" charset="0"/>
                <a:cs typeface="Arial" charset="0"/>
              </a:defRPr>
            </a:lvl1pPr>
          </a:lstStyle>
          <a:p>
            <a:pPr>
              <a:defRPr/>
            </a:pPr>
            <a:fld id="{E985A551-1D9A-43C2-A82B-685A309D11C1}" type="slidenum">
              <a:rPr lang="en-US">
                <a:solidFill>
                  <a:srgbClr val="000000"/>
                </a:solidFill>
              </a:rPr>
              <a:pPr>
                <a:defRPr/>
              </a:pPr>
              <a:t>‹#›</a:t>
            </a:fld>
            <a:endParaRPr lang="en-US" dirty="0">
              <a:solidFill>
                <a:srgbClr val="000000"/>
              </a:solidFill>
            </a:endParaRPr>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extLst>
              <p:ext uri="{D42A27DB-BD31-4B8C-83A1-F6EECF244321}">
                <p14:modId xmlns:p14="http://schemas.microsoft.com/office/powerpoint/2010/main" val="3980611326"/>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602294" name="think-cell Slide" r:id="rId4" imgW="0" imgH="0" progId="TCLayout.ActiveDocument.1">
                  <p:embed/>
                </p:oleObj>
              </mc:Choice>
              <mc:Fallback>
                <p:oleObj name="think-cell Slide" r:id="rId4" imgW="0" imgH="0" progId="TCLayout.ActiveDocument.1">
                  <p:embed/>
                  <p:pic>
                    <p:nvPicPr>
                      <p:cNvPr id="0" name="AutoShape 4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3"/>
          <p:cNvSpPr>
            <a:spLocks noGrp="1" noChangeArrowheads="1"/>
          </p:cNvSpPr>
          <p:nvPr>
            <p:ph type="title"/>
          </p:nvPr>
        </p:nvSpPr>
        <p:spPr bwMode="auto">
          <a:xfrm>
            <a:off x="277814" y="593725"/>
            <a:ext cx="9328150" cy="715963"/>
          </a:xfrm>
          <a:prstGeom prst="rect">
            <a:avLst/>
          </a:prstGeom>
          <a:noFill/>
          <a:ln w="9525">
            <a:noFill/>
            <a:miter lim="800000"/>
            <a:headEnd/>
            <a:tailEnd/>
          </a:ln>
        </p:spPr>
        <p:txBody>
          <a:bodyPr/>
          <a:lstStyle/>
          <a:p>
            <a:pPr lvl="0"/>
            <a:r>
              <a:rPr lang="en-US" smtClean="0"/>
              <a:t>Click to edit Master title style</a:t>
            </a:r>
          </a:p>
        </p:txBody>
      </p:sp>
      <p:sp>
        <p:nvSpPr>
          <p:cNvPr id="6" name="Rectangle 3"/>
          <p:cNvSpPr>
            <a:spLocks noGrp="1" noChangeArrowheads="1"/>
          </p:cNvSpPr>
          <p:nvPr>
            <p:ph type="sldNum" sz="quarter" idx="10"/>
          </p:nvPr>
        </p:nvSpPr>
        <p:spPr>
          <a:xfrm>
            <a:off x="9067801" y="6483350"/>
            <a:ext cx="536575" cy="184150"/>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Arial" charset="0"/>
                <a:cs typeface="Arial" charset="0"/>
              </a:defRPr>
            </a:lvl1pPr>
          </a:lstStyle>
          <a:p>
            <a:pPr>
              <a:defRPr/>
            </a:pPr>
            <a:fld id="{E985A551-1D9A-43C2-A82B-685A309D11C1}" type="slidenum">
              <a:rPr lang="en-US">
                <a:solidFill>
                  <a:srgbClr val="000000"/>
                </a:solidFill>
              </a:rPr>
              <a:pPr>
                <a:defRPr/>
              </a:pPr>
              <a:t>‹#›</a:t>
            </a:fld>
            <a:endParaRPr lang="en-US" dirty="0">
              <a:solidFill>
                <a:srgbClr val="000000"/>
              </a:solidFill>
            </a:endParaRPr>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6" name="Rectangle 2" hidden="1"/>
          <p:cNvGraphicFramePr>
            <a:graphicFrameLocks/>
          </p:cNvGraphicFramePr>
          <p:nvPr>
            <p:custDataLst>
              <p:tags r:id="rId2"/>
            </p:custDataLst>
            <p:extLst>
              <p:ext uri="{D42A27DB-BD31-4B8C-83A1-F6EECF244321}">
                <p14:modId xmlns:p14="http://schemas.microsoft.com/office/powerpoint/2010/main" val="2790390955"/>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624822" name="think-cell Slide" r:id="rId4" imgW="0" imgH="0" progId="TCLayout.ActiveDocument.1">
                  <p:embed/>
                </p:oleObj>
              </mc:Choice>
              <mc:Fallback>
                <p:oleObj name="think-cell Slide" r:id="rId4" imgW="0" imgH="0" progId="TCLayout.ActiveDocument.1">
                  <p:embed/>
                  <p:pic>
                    <p:nvPicPr>
                      <p:cNvPr id="0" name="AutoShape 4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80965" name="Rectangle 5"/>
          <p:cNvSpPr>
            <a:spLocks noGrp="1" noChangeArrowheads="1"/>
          </p:cNvSpPr>
          <p:nvPr>
            <p:ph type="subTitle" idx="1"/>
          </p:nvPr>
        </p:nvSpPr>
        <p:spPr>
          <a:xfrm>
            <a:off x="1599687" y="2743200"/>
            <a:ext cx="6705038" cy="2971800"/>
          </a:xfrm>
        </p:spPr>
        <p:txBody>
          <a:bodyPr/>
          <a:lstStyle>
            <a:lvl1pPr marL="0" indent="0">
              <a:lnSpc>
                <a:spcPct val="140000"/>
              </a:lnSpc>
              <a:spcBef>
                <a:spcPct val="0"/>
              </a:spcBef>
              <a:buClrTx/>
              <a:defRPr sz="2000">
                <a:latin typeface="Book Antiqua" pitchFamily="18" charset="0"/>
              </a:defRPr>
            </a:lvl1pPr>
          </a:lstStyle>
          <a:p>
            <a:r>
              <a:rPr lang="en-US" dirty="0"/>
              <a:t>  Click to edit Master subtitle style</a:t>
            </a:r>
          </a:p>
        </p:txBody>
      </p:sp>
      <p:sp>
        <p:nvSpPr>
          <p:cNvPr id="680966" name="Rectangle 6"/>
          <p:cNvSpPr>
            <a:spLocks noGrp="1" noChangeArrowheads="1"/>
          </p:cNvSpPr>
          <p:nvPr>
            <p:ph type="ctrTitle"/>
          </p:nvPr>
        </p:nvSpPr>
        <p:spPr>
          <a:xfrm>
            <a:off x="1599687" y="1219200"/>
            <a:ext cx="6705038" cy="1143000"/>
          </a:xfrm>
        </p:spPr>
        <p:txBody>
          <a:bodyPr tIns="45720" bIns="45720" anchor="b"/>
          <a:lstStyle>
            <a:lvl1pPr>
              <a:lnSpc>
                <a:spcPct val="140000"/>
              </a:lnSpc>
              <a:defRPr sz="2200"/>
            </a:lvl1pPr>
          </a:lstStyle>
          <a:p>
            <a:r>
              <a:rPr lang="en-US" dirty="0"/>
              <a:t>Click to edit Master title style</a:t>
            </a:r>
          </a:p>
        </p:txBody>
      </p:sp>
      <p:sp>
        <p:nvSpPr>
          <p:cNvPr id="7" name="Rectangle 3"/>
          <p:cNvSpPr>
            <a:spLocks noGrp="1" noChangeArrowheads="1"/>
          </p:cNvSpPr>
          <p:nvPr>
            <p:ph type="sldNum" sz="quarter" idx="10"/>
          </p:nvPr>
        </p:nvSpPr>
        <p:spPr>
          <a:xfrm>
            <a:off x="9067801" y="6483350"/>
            <a:ext cx="536575" cy="184150"/>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Arial" charset="0"/>
                <a:cs typeface="Arial" charset="0"/>
              </a:defRPr>
            </a:lvl1pPr>
          </a:lstStyle>
          <a:p>
            <a:pPr>
              <a:defRPr/>
            </a:pPr>
            <a:fld id="{DDCE6C69-78B1-4F1D-9D96-60220F8B6FD5}" type="slidenum">
              <a:rPr lang="en-US">
                <a:solidFill>
                  <a:srgbClr val="000000"/>
                </a:solidFill>
              </a:rPr>
              <a:pPr>
                <a:defRPr/>
              </a:pPr>
              <a:t>‹#›</a:t>
            </a:fld>
            <a:endParaRPr lang="en-US" dirty="0">
              <a:solidFill>
                <a:srgbClr val="000000"/>
              </a:solidFill>
            </a:endParaRPr>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extLst>
              <p:ext uri="{D42A27DB-BD31-4B8C-83A1-F6EECF244321}">
                <p14:modId xmlns:p14="http://schemas.microsoft.com/office/powerpoint/2010/main" val="2552940613"/>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625846" name="think-cell Slide" r:id="rId4" imgW="0" imgH="0" progId="TCLayout.ActiveDocument.1">
                  <p:embed/>
                </p:oleObj>
              </mc:Choice>
              <mc:Fallback>
                <p:oleObj name="think-cell Slide" r:id="rId4" imgW="0" imgH="0" progId="TCLayout.ActiveDocument.1">
                  <p:embed/>
                  <p:pic>
                    <p:nvPicPr>
                      <p:cNvPr id="0" name="AutoShape 4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Content Placeholder 2"/>
          <p:cNvSpPr>
            <a:spLocks noGrp="1"/>
          </p:cNvSpPr>
          <p:nvPr>
            <p:ph idx="1"/>
          </p:nvPr>
        </p:nvSpPr>
        <p:spPr/>
        <p:txBody>
          <a:bodyPr/>
          <a:lstStyle>
            <a:lvl1pPr marL="182563" indent="-182563">
              <a:buSzPct val="90000"/>
              <a:buFont typeface="Wingdings" panose="05000000000000000000" pitchFamily="2" charset="2"/>
              <a:buChar char="§"/>
              <a:defRPr/>
            </a:lvl1pPr>
          </a:lstStyle>
          <a:p>
            <a:pPr lvl="0"/>
            <a:r>
              <a:rPr lang="en-US" dirty="0" smtClean="0"/>
              <a:t>Click to edit Master text styles</a:t>
            </a:r>
          </a:p>
          <a:p>
            <a:pPr lvl="1"/>
            <a:r>
              <a:rPr lang="en-US" dirty="0" smtClean="0"/>
              <a:t>Second level</a:t>
            </a:r>
          </a:p>
          <a:p>
            <a:pPr lvl="2"/>
            <a:endParaRPr lang="en-US" dirty="0"/>
          </a:p>
        </p:txBody>
      </p:sp>
      <p:sp>
        <p:nvSpPr>
          <p:cNvPr id="7" name="Rectangle 3"/>
          <p:cNvSpPr>
            <a:spLocks noGrp="1" noChangeArrowheads="1"/>
          </p:cNvSpPr>
          <p:nvPr>
            <p:ph type="title"/>
          </p:nvPr>
        </p:nvSpPr>
        <p:spPr bwMode="auto">
          <a:xfrm>
            <a:off x="277814" y="593725"/>
            <a:ext cx="9328150" cy="715963"/>
          </a:xfrm>
          <a:prstGeom prst="rect">
            <a:avLst/>
          </a:prstGeom>
          <a:noFill/>
          <a:ln w="9525">
            <a:noFill/>
            <a:miter lim="800000"/>
            <a:headEnd/>
            <a:tailEnd/>
          </a:ln>
        </p:spPr>
        <p:txBody>
          <a:bodyPr/>
          <a:lstStyle/>
          <a:p>
            <a:pPr lvl="0"/>
            <a:r>
              <a:rPr lang="en-US" smtClean="0"/>
              <a:t>Click to edit Master title style</a:t>
            </a:r>
          </a:p>
        </p:txBody>
      </p:sp>
      <p:sp>
        <p:nvSpPr>
          <p:cNvPr id="6" name="Rectangle 3"/>
          <p:cNvSpPr>
            <a:spLocks noGrp="1" noChangeArrowheads="1"/>
          </p:cNvSpPr>
          <p:nvPr>
            <p:ph type="sldNum" sz="quarter" idx="10"/>
          </p:nvPr>
        </p:nvSpPr>
        <p:spPr>
          <a:xfrm>
            <a:off x="9067801" y="6483350"/>
            <a:ext cx="536575" cy="184150"/>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Arial" charset="0"/>
                <a:cs typeface="Arial" charset="0"/>
              </a:defRPr>
            </a:lvl1pPr>
          </a:lstStyle>
          <a:p>
            <a:pPr>
              <a:defRPr/>
            </a:pPr>
            <a:fld id="{D9324295-D49D-4A49-A268-19D92A2745D9}" type="slidenum">
              <a:rPr lang="en-US">
                <a:solidFill>
                  <a:srgbClr val="000000"/>
                </a:solidFill>
              </a:rPr>
              <a:pPr>
                <a:defRPr/>
              </a:pPr>
              <a:t>‹#›</a:t>
            </a:fld>
            <a:endParaRPr lang="en-US" dirty="0">
              <a:solidFill>
                <a:srgbClr val="000000"/>
              </a:solidFill>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graphicFrame>
        <p:nvGraphicFramePr>
          <p:cNvPr id="5" name="Rectangle 2" hidden="1"/>
          <p:cNvGraphicFramePr>
            <a:graphicFrameLocks/>
          </p:cNvGraphicFramePr>
          <p:nvPr>
            <p:custDataLst>
              <p:tags r:id="rId2"/>
            </p:custDataLst>
            <p:extLst>
              <p:ext uri="{D42A27DB-BD31-4B8C-83A1-F6EECF244321}">
                <p14:modId xmlns:p14="http://schemas.microsoft.com/office/powerpoint/2010/main" val="3570957282"/>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5586" name="think-cell Slide" r:id="rId4" imgW="0" imgH="0" progId="TCLayout.ActiveDocument.1">
                  <p:embed/>
                </p:oleObj>
              </mc:Choice>
              <mc:Fallback>
                <p:oleObj name="think-cell Slide" r:id="rId4" imgW="0" imgH="0" progId="TCLayout.ActiveDocument.1">
                  <p:embed/>
                  <p:pic>
                    <p:nvPicPr>
                      <p:cNvPr id="0" name="AutoShape 58"/>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3"/>
          <p:cNvSpPr>
            <a:spLocks noGrp="1" noChangeArrowheads="1"/>
          </p:cNvSpPr>
          <p:nvPr>
            <p:ph type="title"/>
          </p:nvPr>
        </p:nvSpPr>
        <p:spPr bwMode="auto">
          <a:xfrm>
            <a:off x="277814" y="593725"/>
            <a:ext cx="9328150" cy="715963"/>
          </a:xfrm>
          <a:prstGeom prst="rect">
            <a:avLst/>
          </a:prstGeom>
          <a:noFill/>
          <a:ln w="9525">
            <a:noFill/>
            <a:miter lim="800000"/>
            <a:headEnd/>
            <a:tailEnd/>
          </a:ln>
        </p:spPr>
        <p:txBody>
          <a:bodyPr/>
          <a:lstStyle>
            <a:lvl1pPr algn="l" rtl="0">
              <a:defRPr/>
            </a:lvl1pPr>
          </a:lstStyle>
          <a:p>
            <a:pPr lvl="0"/>
            <a:r>
              <a:rPr lang="en-US" dirty="0" smtClean="0"/>
              <a:t>Click to edit Master title style</a:t>
            </a:r>
          </a:p>
        </p:txBody>
      </p:sp>
      <p:sp>
        <p:nvSpPr>
          <p:cNvPr id="6" name="Content Placeholder 2"/>
          <p:cNvSpPr>
            <a:spLocks noGrp="1"/>
          </p:cNvSpPr>
          <p:nvPr>
            <p:ph idx="1"/>
          </p:nvPr>
        </p:nvSpPr>
        <p:spPr>
          <a:xfrm>
            <a:off x="287339" y="1568450"/>
            <a:ext cx="9007475" cy="4610100"/>
          </a:xfrm>
        </p:spPr>
        <p:txBody>
          <a:bodyPr/>
          <a:lstStyle>
            <a:lvl1pPr marL="182563" indent="-182563" algn="l" rtl="0">
              <a:buSzPct val="90000"/>
              <a:buFont typeface="Wingdings" panose="05000000000000000000" pitchFamily="2" charset="2"/>
              <a:buChar char="§"/>
              <a:defRPr/>
            </a:lvl1pPr>
            <a:lvl2pPr algn="l" rtl="0">
              <a:defRPr/>
            </a:lvl2pPr>
            <a:lvl3pPr algn="l" rtl="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ext Placeholder 10"/>
          <p:cNvSpPr>
            <a:spLocks noGrp="1"/>
          </p:cNvSpPr>
          <p:nvPr>
            <p:ph type="body" sz="quarter" idx="11"/>
          </p:nvPr>
        </p:nvSpPr>
        <p:spPr>
          <a:xfrm>
            <a:off x="277813" y="6477002"/>
            <a:ext cx="7614330" cy="190501"/>
          </a:xfrm>
        </p:spPr>
        <p:txBody>
          <a:bodyPr anchor="ctr"/>
          <a:lstStyle>
            <a:lvl1pPr>
              <a:spcBef>
                <a:spcPts val="0"/>
              </a:spcBef>
              <a:buFontTx/>
              <a:buNone/>
              <a:defRPr sz="800" baseline="0"/>
            </a:lvl1pPr>
          </a:lstStyle>
          <a:p>
            <a:pPr lvl="0"/>
            <a:r>
              <a:rPr lang="en-US" smtClean="0"/>
              <a:t>Click to edit Master text styles</a:t>
            </a:r>
          </a:p>
        </p:txBody>
      </p:sp>
      <p:sp>
        <p:nvSpPr>
          <p:cNvPr id="9" name="Rectangle 3"/>
          <p:cNvSpPr>
            <a:spLocks noGrp="1" noChangeArrowheads="1"/>
          </p:cNvSpPr>
          <p:nvPr>
            <p:ph type="sldNum" sz="quarter" idx="12"/>
          </p:nvPr>
        </p:nvSpPr>
        <p:spPr>
          <a:xfrm>
            <a:off x="9067801" y="6483350"/>
            <a:ext cx="536575" cy="184150"/>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Arial" charset="0"/>
                <a:cs typeface="Arial" charset="0"/>
              </a:defRPr>
            </a:lvl1pPr>
          </a:lstStyle>
          <a:p>
            <a:pPr>
              <a:defRPr/>
            </a:pPr>
            <a:fld id="{343D017F-4314-49B3-9B24-DD6683824C11}"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aphicFrame>
        <p:nvGraphicFramePr>
          <p:cNvPr id="3" name="Rectangle 2" hidden="1"/>
          <p:cNvGraphicFramePr>
            <a:graphicFrameLocks/>
          </p:cNvGraphicFramePr>
          <p:nvPr>
            <p:custDataLst>
              <p:tags r:id="rId2"/>
            </p:custDataLst>
            <p:extLst>
              <p:ext uri="{D42A27DB-BD31-4B8C-83A1-F6EECF244321}">
                <p14:modId xmlns:p14="http://schemas.microsoft.com/office/powerpoint/2010/main" val="3208555386"/>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626870" name="think-cell Slide" r:id="rId4" imgW="0" imgH="0" progId="TCLayout.ActiveDocument.1">
                  <p:embed/>
                </p:oleObj>
              </mc:Choice>
              <mc:Fallback>
                <p:oleObj name="think-cell Slide" r:id="rId4" imgW="0" imgH="0" progId="TCLayout.ActiveDocument.1">
                  <p:embed/>
                  <p:pic>
                    <p:nvPicPr>
                      <p:cNvPr id="0" name="AutoShape 4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3"/>
          <p:cNvSpPr>
            <a:spLocks noGrp="1" noChangeArrowheads="1"/>
          </p:cNvSpPr>
          <p:nvPr>
            <p:ph type="title"/>
          </p:nvPr>
        </p:nvSpPr>
        <p:spPr bwMode="auto">
          <a:xfrm>
            <a:off x="277814" y="593725"/>
            <a:ext cx="9328150" cy="715963"/>
          </a:xfrm>
          <a:prstGeom prst="rect">
            <a:avLst/>
          </a:prstGeom>
          <a:noFill/>
          <a:ln w="9525">
            <a:noFill/>
            <a:miter lim="800000"/>
            <a:headEnd/>
            <a:tailEnd/>
          </a:ln>
        </p:spPr>
        <p:txBody>
          <a:bodyPr/>
          <a:lstStyle/>
          <a:p>
            <a:pPr lvl="0"/>
            <a:r>
              <a:rPr lang="en-US" smtClean="0"/>
              <a:t>Click to edit Master title style</a:t>
            </a:r>
          </a:p>
        </p:txBody>
      </p:sp>
      <p:sp>
        <p:nvSpPr>
          <p:cNvPr id="5" name="Rectangle 3"/>
          <p:cNvSpPr>
            <a:spLocks noGrp="1" noChangeArrowheads="1"/>
          </p:cNvSpPr>
          <p:nvPr>
            <p:ph type="sldNum" sz="quarter" idx="10"/>
          </p:nvPr>
        </p:nvSpPr>
        <p:spPr>
          <a:xfrm>
            <a:off x="9067801" y="6483350"/>
            <a:ext cx="536575" cy="184150"/>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Arial" charset="0"/>
                <a:cs typeface="Arial" charset="0"/>
              </a:defRPr>
            </a:lvl1pPr>
          </a:lstStyle>
          <a:p>
            <a:pPr>
              <a:defRPr/>
            </a:pPr>
            <a:fld id="{3EADF18E-6710-484E-B5C2-A5AD1973C07E}" type="slidenum">
              <a:rPr lang="en-US">
                <a:solidFill>
                  <a:srgbClr val="000000"/>
                </a:solidFill>
              </a:rPr>
              <a:pPr>
                <a:defRPr/>
              </a:pPr>
              <a:t>‹#›</a:t>
            </a:fld>
            <a:endParaRPr lang="en-US" dirty="0">
              <a:solidFill>
                <a:srgbClr val="000000"/>
              </a:solidFill>
            </a:endParaRPr>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extLst>
              <p:ext uri="{D42A27DB-BD31-4B8C-83A1-F6EECF244321}">
                <p14:modId xmlns:p14="http://schemas.microsoft.com/office/powerpoint/2010/main" val="3524165399"/>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629942" name="think-cell Slide" r:id="rId4" imgW="0" imgH="0" progId="TCLayout.ActiveDocument.1">
                  <p:embed/>
                </p:oleObj>
              </mc:Choice>
              <mc:Fallback>
                <p:oleObj name="think-cell Slide" r:id="rId4" imgW="0" imgH="0" progId="TCLayout.ActiveDocument.1">
                  <p:embed/>
                  <p:pic>
                    <p:nvPicPr>
                      <p:cNvPr id="0" name="AutoShape 4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3"/>
          <p:cNvSpPr>
            <a:spLocks noGrp="1" noChangeArrowheads="1"/>
          </p:cNvSpPr>
          <p:nvPr>
            <p:ph type="title"/>
          </p:nvPr>
        </p:nvSpPr>
        <p:spPr bwMode="auto">
          <a:xfrm>
            <a:off x="277814" y="593725"/>
            <a:ext cx="9328150" cy="715963"/>
          </a:xfrm>
          <a:prstGeom prst="rect">
            <a:avLst/>
          </a:prstGeom>
          <a:noFill/>
          <a:ln w="9525">
            <a:noFill/>
            <a:miter lim="800000"/>
            <a:headEnd/>
            <a:tailEnd/>
          </a:ln>
        </p:spPr>
        <p:txBody>
          <a:bodyPr/>
          <a:lstStyle/>
          <a:p>
            <a:pPr lvl="0"/>
            <a:r>
              <a:rPr lang="en-US" smtClean="0"/>
              <a:t>Click to edit Master title style</a:t>
            </a:r>
          </a:p>
        </p:txBody>
      </p:sp>
      <p:sp>
        <p:nvSpPr>
          <p:cNvPr id="6" name="Rectangle 3"/>
          <p:cNvSpPr>
            <a:spLocks noGrp="1" noChangeArrowheads="1"/>
          </p:cNvSpPr>
          <p:nvPr>
            <p:ph type="sldNum" sz="quarter" idx="10"/>
          </p:nvPr>
        </p:nvSpPr>
        <p:spPr>
          <a:xfrm>
            <a:off x="9067801" y="6483350"/>
            <a:ext cx="536575" cy="184150"/>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Arial" charset="0"/>
                <a:cs typeface="Arial" charset="0"/>
              </a:defRPr>
            </a:lvl1pPr>
          </a:lstStyle>
          <a:p>
            <a:pPr>
              <a:defRPr/>
            </a:pPr>
            <a:fld id="{E985A551-1D9A-43C2-A82B-685A309D11C1}" type="slidenum">
              <a:rPr lang="en-US">
                <a:solidFill>
                  <a:srgbClr val="000000"/>
                </a:solidFill>
              </a:rPr>
              <a:pPr>
                <a:defRPr/>
              </a:pPr>
              <a:t>‹#›</a:t>
            </a:fld>
            <a:endParaRPr lang="en-US" dirty="0">
              <a:solidFill>
                <a:srgbClr val="000000"/>
              </a:solidFill>
            </a:endParaRPr>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6" name="Rectangle 2" hidden="1"/>
          <p:cNvGraphicFramePr>
            <a:graphicFrameLocks/>
          </p:cNvGraphicFramePr>
          <p:nvPr>
            <p:custDataLst>
              <p:tags r:id="rId2"/>
            </p:custDataLst>
            <p:extLst>
              <p:ext uri="{D42A27DB-BD31-4B8C-83A1-F6EECF244321}">
                <p14:modId xmlns:p14="http://schemas.microsoft.com/office/powerpoint/2010/main" val="1867140853"/>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658614" name="think-cell Slide" r:id="rId4" imgW="0" imgH="0" progId="TCLayout.ActiveDocument.1">
                  <p:embed/>
                </p:oleObj>
              </mc:Choice>
              <mc:Fallback>
                <p:oleObj name="think-cell Slide" r:id="rId4" imgW="0" imgH="0" progId="TCLayout.ActiveDocument.1">
                  <p:embed/>
                  <p:pic>
                    <p:nvPicPr>
                      <p:cNvPr id="0" name="AutoShape 4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80965" name="Rectangle 5"/>
          <p:cNvSpPr>
            <a:spLocks noGrp="1" noChangeArrowheads="1"/>
          </p:cNvSpPr>
          <p:nvPr>
            <p:ph type="subTitle" idx="1"/>
          </p:nvPr>
        </p:nvSpPr>
        <p:spPr>
          <a:xfrm>
            <a:off x="1599687" y="2743200"/>
            <a:ext cx="6705038" cy="2971800"/>
          </a:xfrm>
        </p:spPr>
        <p:txBody>
          <a:bodyPr/>
          <a:lstStyle>
            <a:lvl1pPr marL="0" indent="0">
              <a:lnSpc>
                <a:spcPct val="140000"/>
              </a:lnSpc>
              <a:spcBef>
                <a:spcPct val="0"/>
              </a:spcBef>
              <a:buClrTx/>
              <a:defRPr sz="2000">
                <a:latin typeface="Book Antiqua" pitchFamily="18" charset="0"/>
              </a:defRPr>
            </a:lvl1pPr>
          </a:lstStyle>
          <a:p>
            <a:r>
              <a:rPr lang="en-US" dirty="0"/>
              <a:t>  Click to edit Master subtitle style</a:t>
            </a:r>
          </a:p>
        </p:txBody>
      </p:sp>
      <p:sp>
        <p:nvSpPr>
          <p:cNvPr id="680966" name="Rectangle 6"/>
          <p:cNvSpPr>
            <a:spLocks noGrp="1" noChangeArrowheads="1"/>
          </p:cNvSpPr>
          <p:nvPr>
            <p:ph type="ctrTitle"/>
          </p:nvPr>
        </p:nvSpPr>
        <p:spPr>
          <a:xfrm>
            <a:off x="1599687" y="1219200"/>
            <a:ext cx="6705038" cy="1143000"/>
          </a:xfrm>
        </p:spPr>
        <p:txBody>
          <a:bodyPr tIns="45720" bIns="45720" anchor="b"/>
          <a:lstStyle>
            <a:lvl1pPr>
              <a:lnSpc>
                <a:spcPct val="140000"/>
              </a:lnSpc>
              <a:defRPr sz="2200"/>
            </a:lvl1pPr>
          </a:lstStyle>
          <a:p>
            <a:r>
              <a:rPr lang="en-US" dirty="0"/>
              <a:t>Click to edit Master title style</a:t>
            </a:r>
          </a:p>
        </p:txBody>
      </p:sp>
      <p:sp>
        <p:nvSpPr>
          <p:cNvPr id="7" name="Rectangle 3"/>
          <p:cNvSpPr>
            <a:spLocks noGrp="1" noChangeArrowheads="1"/>
          </p:cNvSpPr>
          <p:nvPr>
            <p:ph type="sldNum" sz="quarter" idx="10"/>
          </p:nvPr>
        </p:nvSpPr>
        <p:spPr>
          <a:xfrm>
            <a:off x="9067801" y="6483350"/>
            <a:ext cx="536575" cy="184150"/>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Arial" charset="0"/>
                <a:cs typeface="Arial" charset="0"/>
              </a:defRPr>
            </a:lvl1pPr>
          </a:lstStyle>
          <a:p>
            <a:pPr>
              <a:defRPr/>
            </a:pPr>
            <a:fld id="{DDCE6C69-78B1-4F1D-9D96-60220F8B6FD5}" type="slidenum">
              <a:rPr lang="en-US">
                <a:solidFill>
                  <a:srgbClr val="000000"/>
                </a:solidFill>
              </a:rPr>
              <a:pPr>
                <a:defRPr/>
              </a:pPr>
              <a:t>‹#›</a:t>
            </a:fld>
            <a:endParaRPr lang="en-US">
              <a:solidFill>
                <a:srgbClr val="000000"/>
              </a:solidFill>
            </a:endParaRPr>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extLst>
              <p:ext uri="{D42A27DB-BD31-4B8C-83A1-F6EECF244321}">
                <p14:modId xmlns:p14="http://schemas.microsoft.com/office/powerpoint/2010/main" val="2680491528"/>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659638" name="think-cell Slide" r:id="rId4" imgW="0" imgH="0" progId="TCLayout.ActiveDocument.1">
                  <p:embed/>
                </p:oleObj>
              </mc:Choice>
              <mc:Fallback>
                <p:oleObj name="think-cell Slide" r:id="rId4" imgW="0" imgH="0" progId="TCLayout.ActiveDocument.1">
                  <p:embed/>
                  <p:pic>
                    <p:nvPicPr>
                      <p:cNvPr id="0" name="AutoShape 4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Content Placeholder 2"/>
          <p:cNvSpPr>
            <a:spLocks noGrp="1"/>
          </p:cNvSpPr>
          <p:nvPr>
            <p:ph idx="1"/>
          </p:nvPr>
        </p:nvSpPr>
        <p:spPr/>
        <p:txBody>
          <a:bodyPr/>
          <a:lstStyle>
            <a:lvl1pPr marL="182563" indent="-182563">
              <a:buSzPct val="90000"/>
              <a:buFont typeface="Wingdings" panose="05000000000000000000" pitchFamily="2" charset="2"/>
              <a:buChar char="§"/>
              <a:defRPr/>
            </a:lvl1pPr>
          </a:lstStyle>
          <a:p>
            <a:pPr lvl="0"/>
            <a:r>
              <a:rPr lang="en-US" dirty="0" smtClean="0"/>
              <a:t>Click to edit Master text styles</a:t>
            </a:r>
          </a:p>
          <a:p>
            <a:pPr lvl="1"/>
            <a:r>
              <a:rPr lang="en-US" dirty="0" smtClean="0"/>
              <a:t>Second level</a:t>
            </a:r>
          </a:p>
          <a:p>
            <a:pPr lvl="2"/>
            <a:endParaRPr lang="en-US" dirty="0"/>
          </a:p>
        </p:txBody>
      </p:sp>
      <p:sp>
        <p:nvSpPr>
          <p:cNvPr id="7" name="Rectangle 3"/>
          <p:cNvSpPr>
            <a:spLocks noGrp="1" noChangeArrowheads="1"/>
          </p:cNvSpPr>
          <p:nvPr>
            <p:ph type="title"/>
          </p:nvPr>
        </p:nvSpPr>
        <p:spPr bwMode="auto">
          <a:xfrm>
            <a:off x="277814" y="593725"/>
            <a:ext cx="9328150" cy="715963"/>
          </a:xfrm>
          <a:prstGeom prst="rect">
            <a:avLst/>
          </a:prstGeom>
          <a:noFill/>
          <a:ln w="9525">
            <a:noFill/>
            <a:miter lim="800000"/>
            <a:headEnd/>
            <a:tailEnd/>
          </a:ln>
        </p:spPr>
        <p:txBody>
          <a:bodyPr/>
          <a:lstStyle/>
          <a:p>
            <a:pPr lvl="0"/>
            <a:r>
              <a:rPr lang="en-US" smtClean="0"/>
              <a:t>Click to edit Master title style</a:t>
            </a:r>
          </a:p>
        </p:txBody>
      </p:sp>
      <p:sp>
        <p:nvSpPr>
          <p:cNvPr id="6" name="Rectangle 3"/>
          <p:cNvSpPr>
            <a:spLocks noGrp="1" noChangeArrowheads="1"/>
          </p:cNvSpPr>
          <p:nvPr>
            <p:ph type="sldNum" sz="quarter" idx="10"/>
          </p:nvPr>
        </p:nvSpPr>
        <p:spPr>
          <a:xfrm>
            <a:off x="9067801" y="6483350"/>
            <a:ext cx="536575" cy="184150"/>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Arial" charset="0"/>
                <a:cs typeface="Arial" charset="0"/>
              </a:defRPr>
            </a:lvl1pPr>
          </a:lstStyle>
          <a:p>
            <a:pPr>
              <a:defRPr/>
            </a:pPr>
            <a:fld id="{D9324295-D49D-4A49-A268-19D92A2745D9}" type="slidenum">
              <a:rPr lang="en-US">
                <a:solidFill>
                  <a:srgbClr val="000000"/>
                </a:solidFill>
              </a:rPr>
              <a:pPr>
                <a:defRPr/>
              </a:pPr>
              <a:t>‹#›</a:t>
            </a:fld>
            <a:endParaRPr lang="en-US">
              <a:solidFill>
                <a:srgbClr val="000000"/>
              </a:solidFill>
            </a:endParaRPr>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aphicFrame>
        <p:nvGraphicFramePr>
          <p:cNvPr id="3" name="Rectangle 2" hidden="1"/>
          <p:cNvGraphicFramePr>
            <a:graphicFrameLocks/>
          </p:cNvGraphicFramePr>
          <p:nvPr>
            <p:custDataLst>
              <p:tags r:id="rId2"/>
            </p:custDataLst>
            <p:extLst>
              <p:ext uri="{D42A27DB-BD31-4B8C-83A1-F6EECF244321}">
                <p14:modId xmlns:p14="http://schemas.microsoft.com/office/powerpoint/2010/main" val="4250744982"/>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660663" name="think-cell Slide" r:id="rId4" imgW="0" imgH="0" progId="TCLayout.ActiveDocument.1">
                  <p:embed/>
                </p:oleObj>
              </mc:Choice>
              <mc:Fallback>
                <p:oleObj name="think-cell Slide" r:id="rId4" imgW="0" imgH="0" progId="TCLayout.ActiveDocument.1">
                  <p:embed/>
                  <p:pic>
                    <p:nvPicPr>
                      <p:cNvPr id="0" name="AutoShape 42"/>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3"/>
          <p:cNvSpPr>
            <a:spLocks noGrp="1" noChangeArrowheads="1"/>
          </p:cNvSpPr>
          <p:nvPr>
            <p:ph type="title"/>
          </p:nvPr>
        </p:nvSpPr>
        <p:spPr bwMode="auto">
          <a:xfrm>
            <a:off x="277814" y="593725"/>
            <a:ext cx="9328150" cy="715963"/>
          </a:xfrm>
          <a:prstGeom prst="rect">
            <a:avLst/>
          </a:prstGeom>
          <a:noFill/>
          <a:ln w="9525">
            <a:noFill/>
            <a:miter lim="800000"/>
            <a:headEnd/>
            <a:tailEnd/>
          </a:ln>
        </p:spPr>
        <p:txBody>
          <a:bodyPr/>
          <a:lstStyle/>
          <a:p>
            <a:pPr lvl="0"/>
            <a:r>
              <a:rPr lang="en-US" smtClean="0"/>
              <a:t>Click to edit Master title style</a:t>
            </a:r>
          </a:p>
        </p:txBody>
      </p:sp>
      <p:sp>
        <p:nvSpPr>
          <p:cNvPr id="5" name="Rectangle 3"/>
          <p:cNvSpPr>
            <a:spLocks noGrp="1" noChangeArrowheads="1"/>
          </p:cNvSpPr>
          <p:nvPr>
            <p:ph type="sldNum" sz="quarter" idx="10"/>
          </p:nvPr>
        </p:nvSpPr>
        <p:spPr>
          <a:xfrm>
            <a:off x="9067801" y="6483350"/>
            <a:ext cx="536575" cy="184150"/>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Arial" charset="0"/>
                <a:cs typeface="Arial" charset="0"/>
              </a:defRPr>
            </a:lvl1pPr>
          </a:lstStyle>
          <a:p>
            <a:pPr>
              <a:defRPr/>
            </a:pPr>
            <a:fld id="{3EADF18E-6710-484E-B5C2-A5AD1973C07E}" type="slidenum">
              <a:rPr lang="en-US">
                <a:solidFill>
                  <a:srgbClr val="000000"/>
                </a:solidFill>
              </a:rPr>
              <a:pPr>
                <a:defRPr/>
              </a:pPr>
              <a:t>‹#›</a:t>
            </a:fld>
            <a:endParaRPr lang="en-US">
              <a:solidFill>
                <a:srgbClr val="000000"/>
              </a:solidFill>
            </a:endParaRPr>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extLst>
              <p:ext uri="{D42A27DB-BD31-4B8C-83A1-F6EECF244321}">
                <p14:modId xmlns:p14="http://schemas.microsoft.com/office/powerpoint/2010/main" val="2652619197"/>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662710" name="think-cell Slide" r:id="rId4" imgW="0" imgH="0" progId="TCLayout.ActiveDocument.1">
                  <p:embed/>
                </p:oleObj>
              </mc:Choice>
              <mc:Fallback>
                <p:oleObj name="think-cell Slide" r:id="rId4" imgW="0" imgH="0" progId="TCLayout.ActiveDocument.1">
                  <p:embed/>
                  <p:pic>
                    <p:nvPicPr>
                      <p:cNvPr id="0" name="AutoShape 4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3"/>
          <p:cNvSpPr>
            <a:spLocks noGrp="1" noChangeArrowheads="1"/>
          </p:cNvSpPr>
          <p:nvPr>
            <p:ph type="title"/>
          </p:nvPr>
        </p:nvSpPr>
        <p:spPr bwMode="auto">
          <a:xfrm>
            <a:off x="277814" y="593725"/>
            <a:ext cx="9328150" cy="715963"/>
          </a:xfrm>
          <a:prstGeom prst="rect">
            <a:avLst/>
          </a:prstGeom>
          <a:noFill/>
          <a:ln w="9525">
            <a:noFill/>
            <a:miter lim="800000"/>
            <a:headEnd/>
            <a:tailEnd/>
          </a:ln>
        </p:spPr>
        <p:txBody>
          <a:bodyPr/>
          <a:lstStyle/>
          <a:p>
            <a:pPr lvl="0"/>
            <a:r>
              <a:rPr lang="en-US" smtClean="0"/>
              <a:t>Click to edit Master title style</a:t>
            </a:r>
          </a:p>
        </p:txBody>
      </p:sp>
      <p:sp>
        <p:nvSpPr>
          <p:cNvPr id="6" name="Rectangle 3"/>
          <p:cNvSpPr>
            <a:spLocks noGrp="1" noChangeArrowheads="1"/>
          </p:cNvSpPr>
          <p:nvPr>
            <p:ph type="sldNum" sz="quarter" idx="10"/>
          </p:nvPr>
        </p:nvSpPr>
        <p:spPr>
          <a:xfrm>
            <a:off x="9067801" y="6483350"/>
            <a:ext cx="536575" cy="184150"/>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Arial" charset="0"/>
                <a:cs typeface="Arial" charset="0"/>
              </a:defRPr>
            </a:lvl1pPr>
          </a:lstStyle>
          <a:p>
            <a:pPr>
              <a:defRPr/>
            </a:pPr>
            <a:fld id="{E985A551-1D9A-43C2-A82B-685A309D11C1}" type="slidenum">
              <a:rPr lang="en-US">
                <a:solidFill>
                  <a:srgbClr val="000000"/>
                </a:solidFill>
              </a:rPr>
              <a:pPr>
                <a:defRPr/>
              </a:pPr>
              <a:t>‹#›</a:t>
            </a:fld>
            <a:endParaRPr lang="en-US">
              <a:solidFill>
                <a:srgbClr val="000000"/>
              </a:solidFill>
            </a:endParaRPr>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extLst>
              <p:ext uri="{D42A27DB-BD31-4B8C-83A1-F6EECF244321}">
                <p14:modId xmlns:p14="http://schemas.microsoft.com/office/powerpoint/2010/main" val="120900065"/>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663734" name="think-cell Slide" r:id="rId4" imgW="0" imgH="0" progId="TCLayout.ActiveDocument.1">
                  <p:embed/>
                </p:oleObj>
              </mc:Choice>
              <mc:Fallback>
                <p:oleObj name="think-cell Slide" r:id="rId4" imgW="0" imgH="0" progId="TCLayout.ActiveDocument.1">
                  <p:embed/>
                  <p:pic>
                    <p:nvPicPr>
                      <p:cNvPr id="0" name="AutoShape 4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3"/>
          <p:cNvSpPr>
            <a:spLocks noGrp="1" noChangeArrowheads="1"/>
          </p:cNvSpPr>
          <p:nvPr>
            <p:ph type="title"/>
          </p:nvPr>
        </p:nvSpPr>
        <p:spPr bwMode="auto">
          <a:xfrm>
            <a:off x="277814" y="593725"/>
            <a:ext cx="9328150" cy="715963"/>
          </a:xfrm>
          <a:prstGeom prst="rect">
            <a:avLst/>
          </a:prstGeom>
          <a:noFill/>
          <a:ln w="9525">
            <a:noFill/>
            <a:miter lim="800000"/>
            <a:headEnd/>
            <a:tailEnd/>
          </a:ln>
        </p:spPr>
        <p:txBody>
          <a:bodyPr/>
          <a:lstStyle/>
          <a:p>
            <a:pPr lvl="0"/>
            <a:r>
              <a:rPr lang="en-US" smtClean="0"/>
              <a:t>Click to edit Master title style</a:t>
            </a:r>
          </a:p>
        </p:txBody>
      </p:sp>
      <p:sp>
        <p:nvSpPr>
          <p:cNvPr id="6" name="Rectangle 3"/>
          <p:cNvSpPr>
            <a:spLocks noGrp="1" noChangeArrowheads="1"/>
          </p:cNvSpPr>
          <p:nvPr>
            <p:ph type="sldNum" sz="quarter" idx="10"/>
          </p:nvPr>
        </p:nvSpPr>
        <p:spPr>
          <a:xfrm>
            <a:off x="9067801" y="6483350"/>
            <a:ext cx="536575" cy="184150"/>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Arial" charset="0"/>
                <a:cs typeface="Arial" charset="0"/>
              </a:defRPr>
            </a:lvl1pPr>
          </a:lstStyle>
          <a:p>
            <a:pPr>
              <a:defRPr/>
            </a:pPr>
            <a:fld id="{E985A551-1D9A-43C2-A82B-685A309D11C1}" type="slidenum">
              <a:rPr lang="en-US">
                <a:solidFill>
                  <a:srgbClr val="000000"/>
                </a:solidFill>
              </a:rPr>
              <a:pPr>
                <a:defRPr/>
              </a:pPr>
              <a:t>‹#›</a:t>
            </a:fld>
            <a:endParaRPr lang="en-US">
              <a:solidFill>
                <a:srgbClr val="000000"/>
              </a:solidFill>
            </a:endParaRPr>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6" name="Rectangle 2" hidden="1"/>
          <p:cNvGraphicFramePr>
            <a:graphicFrameLocks/>
          </p:cNvGraphicFramePr>
          <p:nvPr>
            <p:custDataLst>
              <p:tags r:id="rId2"/>
            </p:custDataLst>
            <p:extLst>
              <p:ext uri="{D42A27DB-BD31-4B8C-83A1-F6EECF244321}">
                <p14:modId xmlns:p14="http://schemas.microsoft.com/office/powerpoint/2010/main" val="219419871"/>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710838" name="think-cell Slide" r:id="rId4" imgW="0" imgH="0" progId="TCLayout.ActiveDocument.1">
                  <p:embed/>
                </p:oleObj>
              </mc:Choice>
              <mc:Fallback>
                <p:oleObj name="think-cell Slide" r:id="rId4" imgW="0" imgH="0" progId="TCLayout.ActiveDocument.1">
                  <p:embed/>
                  <p:pic>
                    <p:nvPicPr>
                      <p:cNvPr id="0" name="AutoShape 4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80965" name="Rectangle 5"/>
          <p:cNvSpPr>
            <a:spLocks noGrp="1" noChangeArrowheads="1"/>
          </p:cNvSpPr>
          <p:nvPr>
            <p:ph type="subTitle" idx="1"/>
          </p:nvPr>
        </p:nvSpPr>
        <p:spPr>
          <a:xfrm>
            <a:off x="1599687" y="2743200"/>
            <a:ext cx="6705038" cy="2971800"/>
          </a:xfrm>
        </p:spPr>
        <p:txBody>
          <a:bodyPr/>
          <a:lstStyle>
            <a:lvl1pPr marL="0" indent="0">
              <a:lnSpc>
                <a:spcPct val="140000"/>
              </a:lnSpc>
              <a:spcBef>
                <a:spcPct val="0"/>
              </a:spcBef>
              <a:buClrTx/>
              <a:defRPr sz="2000">
                <a:latin typeface="Book Antiqua" pitchFamily="18" charset="0"/>
              </a:defRPr>
            </a:lvl1pPr>
          </a:lstStyle>
          <a:p>
            <a:r>
              <a:rPr lang="en-US" dirty="0"/>
              <a:t>  Click to edit Master subtitle style</a:t>
            </a:r>
          </a:p>
        </p:txBody>
      </p:sp>
      <p:sp>
        <p:nvSpPr>
          <p:cNvPr id="680966" name="Rectangle 6"/>
          <p:cNvSpPr>
            <a:spLocks noGrp="1" noChangeArrowheads="1"/>
          </p:cNvSpPr>
          <p:nvPr>
            <p:ph type="ctrTitle"/>
          </p:nvPr>
        </p:nvSpPr>
        <p:spPr>
          <a:xfrm>
            <a:off x="1599687" y="1219200"/>
            <a:ext cx="6705038" cy="1143000"/>
          </a:xfrm>
        </p:spPr>
        <p:txBody>
          <a:bodyPr tIns="45720" bIns="45720" anchor="b"/>
          <a:lstStyle>
            <a:lvl1pPr>
              <a:lnSpc>
                <a:spcPct val="140000"/>
              </a:lnSpc>
              <a:defRPr sz="2200"/>
            </a:lvl1pPr>
          </a:lstStyle>
          <a:p>
            <a:r>
              <a:rPr lang="en-US" dirty="0"/>
              <a:t>Click to edit Master title style</a:t>
            </a:r>
          </a:p>
        </p:txBody>
      </p:sp>
      <p:sp>
        <p:nvSpPr>
          <p:cNvPr id="7" name="Rectangle 3"/>
          <p:cNvSpPr>
            <a:spLocks noGrp="1" noChangeArrowheads="1"/>
          </p:cNvSpPr>
          <p:nvPr>
            <p:ph type="sldNum" sz="quarter" idx="10"/>
          </p:nvPr>
        </p:nvSpPr>
        <p:spPr>
          <a:xfrm>
            <a:off x="9067801" y="6483350"/>
            <a:ext cx="536575" cy="184150"/>
          </a:xfrm>
          <a:prstGeom prst="rect">
            <a:avLst/>
          </a:prstGeom>
        </p:spPr>
        <p:txBody>
          <a:bodyPr vert="horz" wrap="square" lIns="91440" tIns="45720" rIns="91440" bIns="45720" numCol="1" anchor="t" anchorCtr="0" compatLnSpc="1">
            <a:prstTxWarp prst="textNoShape">
              <a:avLst/>
            </a:prstTxWarp>
          </a:bodyPr>
          <a:lstStyle>
            <a:lvl1pPr eaLnBrk="0" hangingPunct="0">
              <a:defRPr>
                <a:solidFill>
                  <a:srgbClr val="000000"/>
                </a:solidFill>
                <a:latin typeface="Arial" charset="0"/>
                <a:cs typeface="Arial" charset="0"/>
              </a:defRPr>
            </a:lvl1pPr>
          </a:lstStyle>
          <a:p>
            <a:pPr>
              <a:defRPr/>
            </a:pPr>
            <a:fld id="{FE777FFC-1A77-4C6B-A24B-37B296B1F2F6}"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extLst>
              <p:ext uri="{D42A27DB-BD31-4B8C-83A1-F6EECF244321}">
                <p14:modId xmlns:p14="http://schemas.microsoft.com/office/powerpoint/2010/main" val="4063052574"/>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711862" name="think-cell Slide" r:id="rId4" imgW="0" imgH="0" progId="TCLayout.ActiveDocument.1">
                  <p:embed/>
                </p:oleObj>
              </mc:Choice>
              <mc:Fallback>
                <p:oleObj name="think-cell Slide" r:id="rId4" imgW="0" imgH="0" progId="TCLayout.ActiveDocument.1">
                  <p:embed/>
                  <p:pic>
                    <p:nvPicPr>
                      <p:cNvPr id="0" name="AutoShape 4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Content Placeholder 2"/>
          <p:cNvSpPr>
            <a:spLocks noGrp="1"/>
          </p:cNvSpPr>
          <p:nvPr>
            <p:ph idx="1"/>
          </p:nvPr>
        </p:nvSpPr>
        <p:spPr/>
        <p:txBody>
          <a:bodyPr/>
          <a:lstStyle>
            <a:lvl1pPr marL="182563" indent="-182563">
              <a:buSzPct val="90000"/>
              <a:buFont typeface="Wingdings" panose="05000000000000000000" pitchFamily="2" charset="2"/>
              <a:buChar char="§"/>
              <a:defRPr/>
            </a:lvl1pPr>
          </a:lstStyle>
          <a:p>
            <a:pPr lvl="0"/>
            <a:r>
              <a:rPr lang="en-US" dirty="0" smtClean="0"/>
              <a:t>Click to edit Master text styles</a:t>
            </a:r>
          </a:p>
          <a:p>
            <a:pPr lvl="1"/>
            <a:r>
              <a:rPr lang="en-US" dirty="0" smtClean="0"/>
              <a:t>Second level</a:t>
            </a:r>
          </a:p>
          <a:p>
            <a:pPr lvl="2"/>
            <a:endParaRPr lang="en-US" dirty="0"/>
          </a:p>
        </p:txBody>
      </p:sp>
      <p:sp>
        <p:nvSpPr>
          <p:cNvPr id="7" name="Rectangle 3"/>
          <p:cNvSpPr>
            <a:spLocks noGrp="1" noChangeArrowheads="1"/>
          </p:cNvSpPr>
          <p:nvPr>
            <p:ph type="title"/>
          </p:nvPr>
        </p:nvSpPr>
        <p:spPr bwMode="auto">
          <a:xfrm>
            <a:off x="277814" y="593725"/>
            <a:ext cx="9328150" cy="715963"/>
          </a:xfrm>
          <a:prstGeom prst="rect">
            <a:avLst/>
          </a:prstGeom>
          <a:noFill/>
          <a:ln w="9525">
            <a:noFill/>
            <a:miter lim="800000"/>
            <a:headEnd/>
            <a:tailEnd/>
          </a:ln>
        </p:spPr>
        <p:txBody>
          <a:bodyPr/>
          <a:lstStyle/>
          <a:p>
            <a:pPr lvl="0"/>
            <a:r>
              <a:rPr lang="en-US" smtClean="0"/>
              <a:t>Click to edit Master title style</a:t>
            </a:r>
          </a:p>
        </p:txBody>
      </p:sp>
      <p:sp>
        <p:nvSpPr>
          <p:cNvPr id="6" name="Rectangle 3"/>
          <p:cNvSpPr>
            <a:spLocks noGrp="1" noChangeArrowheads="1"/>
          </p:cNvSpPr>
          <p:nvPr>
            <p:ph type="sldNum" sz="quarter" idx="10"/>
          </p:nvPr>
        </p:nvSpPr>
        <p:spPr>
          <a:xfrm>
            <a:off x="9067801" y="6483350"/>
            <a:ext cx="536575" cy="184150"/>
          </a:xfrm>
          <a:prstGeom prst="rect">
            <a:avLst/>
          </a:prstGeom>
        </p:spPr>
        <p:txBody>
          <a:bodyPr vert="horz" wrap="square" lIns="91440" tIns="45720" rIns="91440" bIns="45720" numCol="1" anchor="t" anchorCtr="0" compatLnSpc="1">
            <a:prstTxWarp prst="textNoShape">
              <a:avLst/>
            </a:prstTxWarp>
          </a:bodyPr>
          <a:lstStyle>
            <a:lvl1pPr eaLnBrk="0" hangingPunct="0">
              <a:defRPr>
                <a:solidFill>
                  <a:srgbClr val="000000"/>
                </a:solidFill>
                <a:latin typeface="Arial" charset="0"/>
                <a:cs typeface="Arial" charset="0"/>
              </a:defRPr>
            </a:lvl1pPr>
          </a:lstStyle>
          <a:p>
            <a:pPr>
              <a:defRPr/>
            </a:pPr>
            <a:fld id="{3DF3DD4B-37D4-476F-8778-A3BA567F61AA}"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aphicFrame>
        <p:nvGraphicFramePr>
          <p:cNvPr id="3" name="Rectangle 2" hidden="1"/>
          <p:cNvGraphicFramePr>
            <a:graphicFrameLocks/>
          </p:cNvGraphicFramePr>
          <p:nvPr>
            <p:custDataLst>
              <p:tags r:id="rId2"/>
            </p:custDataLst>
            <p:extLst>
              <p:ext uri="{D42A27DB-BD31-4B8C-83A1-F6EECF244321}">
                <p14:modId xmlns:p14="http://schemas.microsoft.com/office/powerpoint/2010/main" val="3748375925"/>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712886" name="think-cell Slide" r:id="rId4" imgW="0" imgH="0" progId="TCLayout.ActiveDocument.1">
                  <p:embed/>
                </p:oleObj>
              </mc:Choice>
              <mc:Fallback>
                <p:oleObj name="think-cell Slide" r:id="rId4" imgW="0" imgH="0" progId="TCLayout.ActiveDocument.1">
                  <p:embed/>
                  <p:pic>
                    <p:nvPicPr>
                      <p:cNvPr id="0" name="AutoShape 4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3"/>
          <p:cNvSpPr>
            <a:spLocks noGrp="1" noChangeArrowheads="1"/>
          </p:cNvSpPr>
          <p:nvPr>
            <p:ph type="title"/>
          </p:nvPr>
        </p:nvSpPr>
        <p:spPr bwMode="auto">
          <a:xfrm>
            <a:off x="277814" y="593725"/>
            <a:ext cx="9328150" cy="715963"/>
          </a:xfrm>
          <a:prstGeom prst="rect">
            <a:avLst/>
          </a:prstGeom>
          <a:noFill/>
          <a:ln w="9525">
            <a:noFill/>
            <a:miter lim="800000"/>
            <a:headEnd/>
            <a:tailEnd/>
          </a:ln>
        </p:spPr>
        <p:txBody>
          <a:bodyPr/>
          <a:lstStyle/>
          <a:p>
            <a:pPr lvl="0"/>
            <a:r>
              <a:rPr lang="en-US" smtClean="0"/>
              <a:t>Click to edit Master title style</a:t>
            </a:r>
          </a:p>
        </p:txBody>
      </p:sp>
      <p:sp>
        <p:nvSpPr>
          <p:cNvPr id="5" name="Rectangle 3"/>
          <p:cNvSpPr>
            <a:spLocks noGrp="1" noChangeArrowheads="1"/>
          </p:cNvSpPr>
          <p:nvPr>
            <p:ph type="sldNum" sz="quarter" idx="10"/>
          </p:nvPr>
        </p:nvSpPr>
        <p:spPr>
          <a:xfrm>
            <a:off x="9067801" y="6483350"/>
            <a:ext cx="536575" cy="184150"/>
          </a:xfrm>
          <a:prstGeom prst="rect">
            <a:avLst/>
          </a:prstGeom>
        </p:spPr>
        <p:txBody>
          <a:bodyPr vert="horz" wrap="square" lIns="91440" tIns="45720" rIns="91440" bIns="45720" numCol="1" anchor="t" anchorCtr="0" compatLnSpc="1">
            <a:prstTxWarp prst="textNoShape">
              <a:avLst/>
            </a:prstTxWarp>
          </a:bodyPr>
          <a:lstStyle>
            <a:lvl1pPr eaLnBrk="0" hangingPunct="0">
              <a:defRPr>
                <a:solidFill>
                  <a:srgbClr val="000000"/>
                </a:solidFill>
                <a:latin typeface="Arial" charset="0"/>
                <a:cs typeface="Arial" charset="0"/>
              </a:defRPr>
            </a:lvl1pPr>
          </a:lstStyle>
          <a:p>
            <a:pPr>
              <a:defRPr/>
            </a:pPr>
            <a:fld id="{EDA03077-BC77-43B6-9DAB-79A6D1B152BD}"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a:xfrm>
            <a:off x="495141" y="6356351"/>
            <a:ext cx="2310659" cy="365125"/>
          </a:xfrm>
          <a:prstGeom prst="rect">
            <a:avLst/>
          </a:prstGeom>
        </p:spPr>
        <p:txBody>
          <a:bodyPr/>
          <a:lstStyle/>
          <a:p>
            <a:fld id="{CBC1D2EA-1C63-4045-B60B-63DFFB739C6F}" type="datetimeFigureOut">
              <a:rPr lang="tr-TR" smtClean="0"/>
              <a:t>5.4.2019</a:t>
            </a:fld>
            <a:endParaRPr lang="tr-TR"/>
          </a:p>
        </p:txBody>
      </p:sp>
      <p:sp>
        <p:nvSpPr>
          <p:cNvPr id="4" name="Altbilgi Yer Tutucusu 3"/>
          <p:cNvSpPr>
            <a:spLocks noGrp="1"/>
          </p:cNvSpPr>
          <p:nvPr>
            <p:ph type="ftr" sz="quarter" idx="11"/>
          </p:nvPr>
        </p:nvSpPr>
        <p:spPr>
          <a:xfrm>
            <a:off x="3383465" y="6356351"/>
            <a:ext cx="3135895" cy="365125"/>
          </a:xfrm>
          <a:prstGeom prst="rect">
            <a:avLst/>
          </a:prstGeom>
        </p:spPr>
        <p:txBody>
          <a:bodyPr/>
          <a:lstStyle/>
          <a:p>
            <a:endParaRPr lang="tr-TR"/>
          </a:p>
        </p:txBody>
      </p:sp>
      <p:sp>
        <p:nvSpPr>
          <p:cNvPr id="5" name="Slayt Numarası Yer Tutucusu 4"/>
          <p:cNvSpPr>
            <a:spLocks noGrp="1"/>
          </p:cNvSpPr>
          <p:nvPr>
            <p:ph type="sldNum" sz="quarter" idx="12"/>
          </p:nvPr>
        </p:nvSpPr>
        <p:spPr>
          <a:xfrm>
            <a:off x="7097025" y="6356351"/>
            <a:ext cx="2310659" cy="365125"/>
          </a:xfrm>
          <a:prstGeom prst="rect">
            <a:avLst/>
          </a:prstGeom>
        </p:spPr>
        <p:txBody>
          <a:bodyPr/>
          <a:lstStyle/>
          <a:p>
            <a:fld id="{E442F193-F28C-43C7-8F03-40237F79DCD8}" type="slidenum">
              <a:rPr lang="tr-TR" smtClean="0"/>
              <a:t>‹#›</a:t>
            </a:fld>
            <a:endParaRPr lang="tr-TR"/>
          </a:p>
        </p:txBody>
      </p:sp>
    </p:spTree>
    <p:extLst>
      <p:ext uri="{BB962C8B-B14F-4D97-AF65-F5344CB8AC3E}">
        <p14:creationId xmlns:p14="http://schemas.microsoft.com/office/powerpoint/2010/main" val="20798182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extLst>
              <p:ext uri="{D42A27DB-BD31-4B8C-83A1-F6EECF244321}">
                <p14:modId xmlns:p14="http://schemas.microsoft.com/office/powerpoint/2010/main" val="1448812835"/>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714934" name="think-cell Slide" r:id="rId4" imgW="0" imgH="0" progId="TCLayout.ActiveDocument.1">
                  <p:embed/>
                </p:oleObj>
              </mc:Choice>
              <mc:Fallback>
                <p:oleObj name="think-cell Slide" r:id="rId4" imgW="0" imgH="0" progId="TCLayout.ActiveDocument.1">
                  <p:embed/>
                  <p:pic>
                    <p:nvPicPr>
                      <p:cNvPr id="0" name="AutoShape 4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3"/>
          <p:cNvSpPr>
            <a:spLocks noGrp="1" noChangeArrowheads="1"/>
          </p:cNvSpPr>
          <p:nvPr>
            <p:ph type="title"/>
          </p:nvPr>
        </p:nvSpPr>
        <p:spPr bwMode="auto">
          <a:xfrm>
            <a:off x="277814" y="593725"/>
            <a:ext cx="9328150" cy="715963"/>
          </a:xfrm>
          <a:prstGeom prst="rect">
            <a:avLst/>
          </a:prstGeom>
          <a:noFill/>
          <a:ln w="9525">
            <a:noFill/>
            <a:miter lim="800000"/>
            <a:headEnd/>
            <a:tailEnd/>
          </a:ln>
        </p:spPr>
        <p:txBody>
          <a:bodyPr/>
          <a:lstStyle/>
          <a:p>
            <a:pPr lvl="0"/>
            <a:r>
              <a:rPr lang="en-US" smtClean="0"/>
              <a:t>Click to edit Master title style</a:t>
            </a:r>
          </a:p>
        </p:txBody>
      </p:sp>
      <p:sp>
        <p:nvSpPr>
          <p:cNvPr id="6" name="Rectangle 3"/>
          <p:cNvSpPr>
            <a:spLocks noGrp="1" noChangeArrowheads="1"/>
          </p:cNvSpPr>
          <p:nvPr>
            <p:ph type="sldNum" sz="quarter" idx="10"/>
          </p:nvPr>
        </p:nvSpPr>
        <p:spPr>
          <a:xfrm>
            <a:off x="9067801" y="6483350"/>
            <a:ext cx="536575" cy="184150"/>
          </a:xfrm>
          <a:prstGeom prst="rect">
            <a:avLst/>
          </a:prstGeom>
        </p:spPr>
        <p:txBody>
          <a:bodyPr vert="horz" wrap="square" lIns="91440" tIns="45720" rIns="91440" bIns="45720" numCol="1" anchor="t" anchorCtr="0" compatLnSpc="1">
            <a:prstTxWarp prst="textNoShape">
              <a:avLst/>
            </a:prstTxWarp>
          </a:bodyPr>
          <a:lstStyle>
            <a:lvl1pPr eaLnBrk="0" hangingPunct="0">
              <a:defRPr>
                <a:solidFill>
                  <a:srgbClr val="000000"/>
                </a:solidFill>
                <a:latin typeface="Arial" charset="0"/>
                <a:cs typeface="Arial" charset="0"/>
              </a:defRPr>
            </a:lvl1pPr>
          </a:lstStyle>
          <a:p>
            <a:pPr>
              <a:defRPr/>
            </a:pPr>
            <a:fld id="{51AD49B2-23B8-47C1-A843-5CD98511507A}"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extLst>
              <p:ext uri="{D42A27DB-BD31-4B8C-83A1-F6EECF244321}">
                <p14:modId xmlns:p14="http://schemas.microsoft.com/office/powerpoint/2010/main" val="2460393606"/>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715958" name="think-cell Slide" r:id="rId4" imgW="0" imgH="0" progId="TCLayout.ActiveDocument.1">
                  <p:embed/>
                </p:oleObj>
              </mc:Choice>
              <mc:Fallback>
                <p:oleObj name="think-cell Slide" r:id="rId4" imgW="0" imgH="0" progId="TCLayout.ActiveDocument.1">
                  <p:embed/>
                  <p:pic>
                    <p:nvPicPr>
                      <p:cNvPr id="0" name="AutoShape 4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3"/>
          <p:cNvSpPr>
            <a:spLocks noGrp="1" noChangeArrowheads="1"/>
          </p:cNvSpPr>
          <p:nvPr>
            <p:ph type="title"/>
          </p:nvPr>
        </p:nvSpPr>
        <p:spPr bwMode="auto">
          <a:xfrm>
            <a:off x="277814" y="593725"/>
            <a:ext cx="9328150" cy="715963"/>
          </a:xfrm>
          <a:prstGeom prst="rect">
            <a:avLst/>
          </a:prstGeom>
          <a:noFill/>
          <a:ln w="9525">
            <a:noFill/>
            <a:miter lim="800000"/>
            <a:headEnd/>
            <a:tailEnd/>
          </a:ln>
        </p:spPr>
        <p:txBody>
          <a:bodyPr/>
          <a:lstStyle/>
          <a:p>
            <a:pPr lvl="0"/>
            <a:r>
              <a:rPr lang="en-US" smtClean="0"/>
              <a:t>Click to edit Master title style</a:t>
            </a:r>
          </a:p>
        </p:txBody>
      </p:sp>
      <p:sp>
        <p:nvSpPr>
          <p:cNvPr id="6" name="Rectangle 3"/>
          <p:cNvSpPr>
            <a:spLocks noGrp="1" noChangeArrowheads="1"/>
          </p:cNvSpPr>
          <p:nvPr>
            <p:ph type="sldNum" sz="quarter" idx="10"/>
          </p:nvPr>
        </p:nvSpPr>
        <p:spPr>
          <a:xfrm>
            <a:off x="9067801" y="6483350"/>
            <a:ext cx="536575" cy="184150"/>
          </a:xfrm>
          <a:prstGeom prst="rect">
            <a:avLst/>
          </a:prstGeom>
        </p:spPr>
        <p:txBody>
          <a:bodyPr vert="horz" wrap="square" lIns="91440" tIns="45720" rIns="91440" bIns="45720" numCol="1" anchor="t" anchorCtr="0" compatLnSpc="1">
            <a:prstTxWarp prst="textNoShape">
              <a:avLst/>
            </a:prstTxWarp>
          </a:bodyPr>
          <a:lstStyle>
            <a:lvl1pPr eaLnBrk="0" hangingPunct="0">
              <a:defRPr>
                <a:solidFill>
                  <a:srgbClr val="000000"/>
                </a:solidFill>
                <a:latin typeface="Arial" charset="0"/>
                <a:cs typeface="Arial" charset="0"/>
              </a:defRPr>
            </a:lvl1pPr>
          </a:lstStyle>
          <a:p>
            <a:pPr>
              <a:defRPr/>
            </a:pPr>
            <a:fld id="{FC9E3914-CB1C-4E5A-A45D-9F84F9C7B0C9}"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6" name="Rectangle 2" hidden="1"/>
          <p:cNvGraphicFramePr>
            <a:graphicFrameLocks/>
          </p:cNvGraphicFramePr>
          <p:nvPr>
            <p:custDataLst>
              <p:tags r:id="rId2"/>
            </p:custDataLst>
            <p:extLst>
              <p:ext uri="{D42A27DB-BD31-4B8C-83A1-F6EECF244321}">
                <p14:modId xmlns:p14="http://schemas.microsoft.com/office/powerpoint/2010/main" val="1770861841"/>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734390" name="think-cell Slide" r:id="rId4" imgW="0" imgH="0" progId="TCLayout.ActiveDocument.1">
                  <p:embed/>
                </p:oleObj>
              </mc:Choice>
              <mc:Fallback>
                <p:oleObj name="think-cell Slide" r:id="rId4" imgW="0" imgH="0" progId="TCLayout.ActiveDocument.1">
                  <p:embed/>
                  <p:pic>
                    <p:nvPicPr>
                      <p:cNvPr id="0" name="AutoShape 4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80965" name="Rectangle 5"/>
          <p:cNvSpPr>
            <a:spLocks noGrp="1" noChangeArrowheads="1"/>
          </p:cNvSpPr>
          <p:nvPr>
            <p:ph type="subTitle" idx="1"/>
          </p:nvPr>
        </p:nvSpPr>
        <p:spPr>
          <a:xfrm>
            <a:off x="1599687" y="2743200"/>
            <a:ext cx="6705038" cy="2971800"/>
          </a:xfrm>
        </p:spPr>
        <p:txBody>
          <a:bodyPr/>
          <a:lstStyle>
            <a:lvl1pPr marL="0" indent="0">
              <a:lnSpc>
                <a:spcPct val="140000"/>
              </a:lnSpc>
              <a:spcBef>
                <a:spcPct val="0"/>
              </a:spcBef>
              <a:buClrTx/>
              <a:defRPr sz="2000">
                <a:latin typeface="Book Antiqua" pitchFamily="18" charset="0"/>
              </a:defRPr>
            </a:lvl1pPr>
          </a:lstStyle>
          <a:p>
            <a:r>
              <a:rPr lang="en-US" dirty="0"/>
              <a:t>  Click to edit Master subtitle style</a:t>
            </a:r>
          </a:p>
        </p:txBody>
      </p:sp>
      <p:sp>
        <p:nvSpPr>
          <p:cNvPr id="680966" name="Rectangle 6"/>
          <p:cNvSpPr>
            <a:spLocks noGrp="1" noChangeArrowheads="1"/>
          </p:cNvSpPr>
          <p:nvPr>
            <p:ph type="ctrTitle"/>
          </p:nvPr>
        </p:nvSpPr>
        <p:spPr>
          <a:xfrm>
            <a:off x="1599687" y="1219200"/>
            <a:ext cx="6705038" cy="1143000"/>
          </a:xfrm>
        </p:spPr>
        <p:txBody>
          <a:bodyPr tIns="45720" bIns="45720" anchor="b"/>
          <a:lstStyle>
            <a:lvl1pPr>
              <a:lnSpc>
                <a:spcPct val="140000"/>
              </a:lnSpc>
              <a:defRPr sz="2200"/>
            </a:lvl1pPr>
          </a:lstStyle>
          <a:p>
            <a:r>
              <a:rPr lang="en-US" dirty="0"/>
              <a:t>Click to edit Master title style</a:t>
            </a:r>
          </a:p>
        </p:txBody>
      </p:sp>
      <p:sp>
        <p:nvSpPr>
          <p:cNvPr id="7" name="Rectangle 3"/>
          <p:cNvSpPr>
            <a:spLocks noGrp="1" noChangeArrowheads="1"/>
          </p:cNvSpPr>
          <p:nvPr>
            <p:ph type="sldNum" sz="quarter" idx="10"/>
          </p:nvPr>
        </p:nvSpPr>
        <p:spPr>
          <a:xfrm>
            <a:off x="9067801" y="6483350"/>
            <a:ext cx="536575" cy="184150"/>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Arial" charset="0"/>
                <a:cs typeface="Arial" charset="0"/>
              </a:defRPr>
            </a:lvl1pPr>
          </a:lstStyle>
          <a:p>
            <a:pPr>
              <a:defRPr/>
            </a:pPr>
            <a:fld id="{DDCE6C69-78B1-4F1D-9D96-60220F8B6FD5}" type="slidenum">
              <a:rPr lang="en-US">
                <a:solidFill>
                  <a:srgbClr val="000000"/>
                </a:solidFill>
              </a:rPr>
              <a:pPr>
                <a:defRPr/>
              </a:pPr>
              <a:t>‹#›</a:t>
            </a:fld>
            <a:endParaRPr lang="en-US">
              <a:solidFill>
                <a:srgbClr val="000000"/>
              </a:solidFill>
            </a:endParaRPr>
          </a:p>
        </p:txBody>
      </p:sp>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extLst>
              <p:ext uri="{D42A27DB-BD31-4B8C-83A1-F6EECF244321}">
                <p14:modId xmlns:p14="http://schemas.microsoft.com/office/powerpoint/2010/main" val="3973731114"/>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735414" name="think-cell Slide" r:id="rId4" imgW="0" imgH="0" progId="TCLayout.ActiveDocument.1">
                  <p:embed/>
                </p:oleObj>
              </mc:Choice>
              <mc:Fallback>
                <p:oleObj name="think-cell Slide" r:id="rId4" imgW="0" imgH="0" progId="TCLayout.ActiveDocument.1">
                  <p:embed/>
                  <p:pic>
                    <p:nvPicPr>
                      <p:cNvPr id="0" name="AutoShape 4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Content Placeholder 2"/>
          <p:cNvSpPr>
            <a:spLocks noGrp="1"/>
          </p:cNvSpPr>
          <p:nvPr>
            <p:ph idx="1"/>
          </p:nvPr>
        </p:nvSpPr>
        <p:spPr/>
        <p:txBody>
          <a:bodyPr/>
          <a:lstStyle>
            <a:lvl1pPr marL="182563" indent="-182563">
              <a:buSzPct val="90000"/>
              <a:buFont typeface="Wingdings" panose="05000000000000000000" pitchFamily="2" charset="2"/>
              <a:buChar char="§"/>
              <a:defRPr/>
            </a:lvl1pPr>
          </a:lstStyle>
          <a:p>
            <a:pPr lvl="0"/>
            <a:r>
              <a:rPr lang="en-US" dirty="0" smtClean="0"/>
              <a:t>Click to edit Master text styles</a:t>
            </a:r>
          </a:p>
          <a:p>
            <a:pPr lvl="1"/>
            <a:r>
              <a:rPr lang="en-US" dirty="0" smtClean="0"/>
              <a:t>Second level</a:t>
            </a:r>
          </a:p>
          <a:p>
            <a:pPr lvl="2"/>
            <a:endParaRPr lang="en-US" dirty="0"/>
          </a:p>
        </p:txBody>
      </p:sp>
      <p:sp>
        <p:nvSpPr>
          <p:cNvPr id="7" name="Rectangle 3"/>
          <p:cNvSpPr>
            <a:spLocks noGrp="1" noChangeArrowheads="1"/>
          </p:cNvSpPr>
          <p:nvPr>
            <p:ph type="title"/>
          </p:nvPr>
        </p:nvSpPr>
        <p:spPr bwMode="auto">
          <a:xfrm>
            <a:off x="277814" y="593725"/>
            <a:ext cx="9328150" cy="715963"/>
          </a:xfrm>
          <a:prstGeom prst="rect">
            <a:avLst/>
          </a:prstGeom>
          <a:noFill/>
          <a:ln w="9525">
            <a:noFill/>
            <a:miter lim="800000"/>
            <a:headEnd/>
            <a:tailEnd/>
          </a:ln>
        </p:spPr>
        <p:txBody>
          <a:bodyPr/>
          <a:lstStyle/>
          <a:p>
            <a:pPr lvl="0"/>
            <a:r>
              <a:rPr lang="en-US" smtClean="0"/>
              <a:t>Click to edit Master title style</a:t>
            </a:r>
          </a:p>
        </p:txBody>
      </p:sp>
      <p:sp>
        <p:nvSpPr>
          <p:cNvPr id="6" name="Rectangle 3"/>
          <p:cNvSpPr>
            <a:spLocks noGrp="1" noChangeArrowheads="1"/>
          </p:cNvSpPr>
          <p:nvPr>
            <p:ph type="sldNum" sz="quarter" idx="10"/>
          </p:nvPr>
        </p:nvSpPr>
        <p:spPr>
          <a:xfrm>
            <a:off x="9067801" y="6483350"/>
            <a:ext cx="536575" cy="184150"/>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Arial" charset="0"/>
                <a:cs typeface="Arial" charset="0"/>
              </a:defRPr>
            </a:lvl1pPr>
          </a:lstStyle>
          <a:p>
            <a:pPr>
              <a:defRPr/>
            </a:pPr>
            <a:fld id="{D9324295-D49D-4A49-A268-19D92A2745D9}" type="slidenum">
              <a:rPr lang="en-US">
                <a:solidFill>
                  <a:srgbClr val="000000"/>
                </a:solidFill>
              </a:rPr>
              <a:pPr>
                <a:defRPr/>
              </a:pPr>
              <a:t>‹#›</a:t>
            </a:fld>
            <a:endParaRPr lang="en-US">
              <a:solidFill>
                <a:srgbClr val="000000"/>
              </a:solidFill>
            </a:endParaRPr>
          </a:p>
        </p:txBody>
      </p:sp>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aphicFrame>
        <p:nvGraphicFramePr>
          <p:cNvPr id="3" name="Rectangle 2" hidden="1"/>
          <p:cNvGraphicFramePr>
            <a:graphicFrameLocks/>
          </p:cNvGraphicFramePr>
          <p:nvPr>
            <p:custDataLst>
              <p:tags r:id="rId2"/>
            </p:custDataLst>
            <p:extLst>
              <p:ext uri="{D42A27DB-BD31-4B8C-83A1-F6EECF244321}">
                <p14:modId xmlns:p14="http://schemas.microsoft.com/office/powerpoint/2010/main" val="2301526384"/>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736438" name="think-cell Slide" r:id="rId4" imgW="0" imgH="0" progId="TCLayout.ActiveDocument.1">
                  <p:embed/>
                </p:oleObj>
              </mc:Choice>
              <mc:Fallback>
                <p:oleObj name="think-cell Slide" r:id="rId4" imgW="0" imgH="0" progId="TCLayout.ActiveDocument.1">
                  <p:embed/>
                  <p:pic>
                    <p:nvPicPr>
                      <p:cNvPr id="0" name="AutoShape 4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3"/>
          <p:cNvSpPr>
            <a:spLocks noGrp="1" noChangeArrowheads="1"/>
          </p:cNvSpPr>
          <p:nvPr>
            <p:ph type="title"/>
          </p:nvPr>
        </p:nvSpPr>
        <p:spPr bwMode="auto">
          <a:xfrm>
            <a:off x="277814" y="593725"/>
            <a:ext cx="9328150" cy="715963"/>
          </a:xfrm>
          <a:prstGeom prst="rect">
            <a:avLst/>
          </a:prstGeom>
          <a:noFill/>
          <a:ln w="9525">
            <a:noFill/>
            <a:miter lim="800000"/>
            <a:headEnd/>
            <a:tailEnd/>
          </a:ln>
        </p:spPr>
        <p:txBody>
          <a:bodyPr/>
          <a:lstStyle/>
          <a:p>
            <a:pPr lvl="0"/>
            <a:r>
              <a:rPr lang="en-US" smtClean="0"/>
              <a:t>Click to edit Master title style</a:t>
            </a:r>
          </a:p>
        </p:txBody>
      </p:sp>
      <p:sp>
        <p:nvSpPr>
          <p:cNvPr id="5" name="Rectangle 3"/>
          <p:cNvSpPr>
            <a:spLocks noGrp="1" noChangeArrowheads="1"/>
          </p:cNvSpPr>
          <p:nvPr>
            <p:ph type="sldNum" sz="quarter" idx="10"/>
          </p:nvPr>
        </p:nvSpPr>
        <p:spPr>
          <a:xfrm>
            <a:off x="9067801" y="6483350"/>
            <a:ext cx="536575" cy="184150"/>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Arial" charset="0"/>
                <a:cs typeface="Arial" charset="0"/>
              </a:defRPr>
            </a:lvl1pPr>
          </a:lstStyle>
          <a:p>
            <a:pPr>
              <a:defRPr/>
            </a:pPr>
            <a:fld id="{3EADF18E-6710-484E-B5C2-A5AD1973C07E}" type="slidenum">
              <a:rPr lang="en-US">
                <a:solidFill>
                  <a:srgbClr val="000000"/>
                </a:solidFill>
              </a:rPr>
              <a:pPr>
                <a:defRPr/>
              </a:pPr>
              <a:t>‹#›</a:t>
            </a:fld>
            <a:endParaRPr lang="en-US">
              <a:solidFill>
                <a:srgbClr val="000000"/>
              </a:solidFill>
            </a:endParaRPr>
          </a:p>
        </p:txBody>
      </p:sp>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extLst>
              <p:ext uri="{D42A27DB-BD31-4B8C-83A1-F6EECF244321}">
                <p14:modId xmlns:p14="http://schemas.microsoft.com/office/powerpoint/2010/main" val="2434186518"/>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738486" name="think-cell Slide" r:id="rId4" imgW="0" imgH="0" progId="TCLayout.ActiveDocument.1">
                  <p:embed/>
                </p:oleObj>
              </mc:Choice>
              <mc:Fallback>
                <p:oleObj name="think-cell Slide" r:id="rId4" imgW="0" imgH="0" progId="TCLayout.ActiveDocument.1">
                  <p:embed/>
                  <p:pic>
                    <p:nvPicPr>
                      <p:cNvPr id="0" name="AutoShape 4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3"/>
          <p:cNvSpPr>
            <a:spLocks noGrp="1" noChangeArrowheads="1"/>
          </p:cNvSpPr>
          <p:nvPr>
            <p:ph type="title"/>
          </p:nvPr>
        </p:nvSpPr>
        <p:spPr bwMode="auto">
          <a:xfrm>
            <a:off x="277814" y="593725"/>
            <a:ext cx="9328150" cy="715963"/>
          </a:xfrm>
          <a:prstGeom prst="rect">
            <a:avLst/>
          </a:prstGeom>
          <a:noFill/>
          <a:ln w="9525">
            <a:noFill/>
            <a:miter lim="800000"/>
            <a:headEnd/>
            <a:tailEnd/>
          </a:ln>
        </p:spPr>
        <p:txBody>
          <a:bodyPr/>
          <a:lstStyle/>
          <a:p>
            <a:pPr lvl="0"/>
            <a:r>
              <a:rPr lang="en-US" smtClean="0"/>
              <a:t>Click to edit Master title style</a:t>
            </a:r>
          </a:p>
        </p:txBody>
      </p:sp>
      <p:sp>
        <p:nvSpPr>
          <p:cNvPr id="6" name="Rectangle 3"/>
          <p:cNvSpPr>
            <a:spLocks noGrp="1" noChangeArrowheads="1"/>
          </p:cNvSpPr>
          <p:nvPr>
            <p:ph type="sldNum" sz="quarter" idx="10"/>
          </p:nvPr>
        </p:nvSpPr>
        <p:spPr>
          <a:xfrm>
            <a:off x="9067801" y="6483350"/>
            <a:ext cx="536575" cy="184150"/>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Arial" charset="0"/>
                <a:cs typeface="Arial" charset="0"/>
              </a:defRPr>
            </a:lvl1pPr>
          </a:lstStyle>
          <a:p>
            <a:pPr>
              <a:defRPr/>
            </a:pPr>
            <a:fld id="{E985A551-1D9A-43C2-A82B-685A309D11C1}" type="slidenum">
              <a:rPr lang="en-US">
                <a:solidFill>
                  <a:srgbClr val="000000"/>
                </a:solidFill>
              </a:rPr>
              <a:pPr>
                <a:defRPr/>
              </a:pPr>
              <a:t>‹#›</a:t>
            </a:fld>
            <a:endParaRPr lang="en-US">
              <a:solidFill>
                <a:srgbClr val="000000"/>
              </a:solidFill>
            </a:endParaRPr>
          </a:p>
        </p:txBody>
      </p:sp>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extLst>
              <p:ext uri="{D42A27DB-BD31-4B8C-83A1-F6EECF244321}">
                <p14:modId xmlns:p14="http://schemas.microsoft.com/office/powerpoint/2010/main" val="1368646669"/>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739510" name="think-cell Slide" r:id="rId4" imgW="0" imgH="0" progId="TCLayout.ActiveDocument.1">
                  <p:embed/>
                </p:oleObj>
              </mc:Choice>
              <mc:Fallback>
                <p:oleObj name="think-cell Slide" r:id="rId4" imgW="0" imgH="0" progId="TCLayout.ActiveDocument.1">
                  <p:embed/>
                  <p:pic>
                    <p:nvPicPr>
                      <p:cNvPr id="0" name="AutoShape 4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3"/>
          <p:cNvSpPr>
            <a:spLocks noGrp="1" noChangeArrowheads="1"/>
          </p:cNvSpPr>
          <p:nvPr>
            <p:ph type="title"/>
          </p:nvPr>
        </p:nvSpPr>
        <p:spPr bwMode="auto">
          <a:xfrm>
            <a:off x="277814" y="593725"/>
            <a:ext cx="9328150" cy="715963"/>
          </a:xfrm>
          <a:prstGeom prst="rect">
            <a:avLst/>
          </a:prstGeom>
          <a:noFill/>
          <a:ln w="9525">
            <a:noFill/>
            <a:miter lim="800000"/>
            <a:headEnd/>
            <a:tailEnd/>
          </a:ln>
        </p:spPr>
        <p:txBody>
          <a:bodyPr/>
          <a:lstStyle/>
          <a:p>
            <a:pPr lvl="0"/>
            <a:r>
              <a:rPr lang="en-US" smtClean="0"/>
              <a:t>Click to edit Master title style</a:t>
            </a:r>
          </a:p>
        </p:txBody>
      </p:sp>
      <p:sp>
        <p:nvSpPr>
          <p:cNvPr id="6" name="Rectangle 3"/>
          <p:cNvSpPr>
            <a:spLocks noGrp="1" noChangeArrowheads="1"/>
          </p:cNvSpPr>
          <p:nvPr>
            <p:ph type="sldNum" sz="quarter" idx="10"/>
          </p:nvPr>
        </p:nvSpPr>
        <p:spPr>
          <a:xfrm>
            <a:off x="9067801" y="6483350"/>
            <a:ext cx="536575" cy="184150"/>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Arial" charset="0"/>
                <a:cs typeface="Arial" charset="0"/>
              </a:defRPr>
            </a:lvl1pPr>
          </a:lstStyle>
          <a:p>
            <a:pPr>
              <a:defRPr/>
            </a:pPr>
            <a:fld id="{E985A551-1D9A-43C2-A82B-685A309D11C1}" type="slidenum">
              <a:rPr lang="en-US">
                <a:solidFill>
                  <a:srgbClr val="000000"/>
                </a:solidFill>
              </a:rPr>
              <a:pPr>
                <a:defRPr/>
              </a:pPr>
              <a:t>‹#›</a:t>
            </a:fld>
            <a:endParaRPr lang="en-US">
              <a:solidFill>
                <a:srgbClr val="000000"/>
              </a:solidFill>
            </a:endParaRPr>
          </a:p>
        </p:txBody>
      </p:sp>
    </p:spTree>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6" name="Rectangle 2" hidden="1"/>
          <p:cNvGraphicFramePr>
            <a:graphicFrameLocks/>
          </p:cNvGraphicFramePr>
          <p:nvPr>
            <p:custDataLst>
              <p:tags r:id="rId2"/>
            </p:custDataLst>
            <p:extLst>
              <p:ext uri="{D42A27DB-BD31-4B8C-83A1-F6EECF244321}">
                <p14:modId xmlns:p14="http://schemas.microsoft.com/office/powerpoint/2010/main" val="1423975861"/>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810166" name="think-cell Slide" r:id="rId4" imgW="0" imgH="0" progId="TCLayout.ActiveDocument.1">
                  <p:embed/>
                </p:oleObj>
              </mc:Choice>
              <mc:Fallback>
                <p:oleObj name="think-cell Slide" r:id="rId4" imgW="0" imgH="0" progId="TCLayout.ActiveDocument.1">
                  <p:embed/>
                  <p:pic>
                    <p:nvPicPr>
                      <p:cNvPr id="0" name="AutoShape 4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80965" name="Rectangle 5"/>
          <p:cNvSpPr>
            <a:spLocks noGrp="1" noChangeArrowheads="1"/>
          </p:cNvSpPr>
          <p:nvPr>
            <p:ph type="subTitle" idx="1"/>
          </p:nvPr>
        </p:nvSpPr>
        <p:spPr>
          <a:xfrm>
            <a:off x="1599687" y="2743200"/>
            <a:ext cx="6705038" cy="2971800"/>
          </a:xfrm>
        </p:spPr>
        <p:txBody>
          <a:bodyPr/>
          <a:lstStyle>
            <a:lvl1pPr marL="0" indent="0" algn="l" rtl="0">
              <a:lnSpc>
                <a:spcPct val="140000"/>
              </a:lnSpc>
              <a:spcBef>
                <a:spcPct val="0"/>
              </a:spcBef>
              <a:buClrTx/>
              <a:defRPr sz="2000">
                <a:latin typeface="Book Antiqua" pitchFamily="18" charset="0"/>
              </a:defRPr>
            </a:lvl1pPr>
          </a:lstStyle>
          <a:p>
            <a:r>
              <a:rPr lang="en-US" smtClean="0"/>
              <a:t>Click to edit Master subtitle style</a:t>
            </a:r>
            <a:endParaRPr lang="en-US" dirty="0"/>
          </a:p>
        </p:txBody>
      </p:sp>
      <p:sp>
        <p:nvSpPr>
          <p:cNvPr id="680966" name="Rectangle 6"/>
          <p:cNvSpPr>
            <a:spLocks noGrp="1" noChangeArrowheads="1"/>
          </p:cNvSpPr>
          <p:nvPr>
            <p:ph type="ctrTitle"/>
          </p:nvPr>
        </p:nvSpPr>
        <p:spPr>
          <a:xfrm>
            <a:off x="1599687" y="1219200"/>
            <a:ext cx="6705038" cy="1143000"/>
          </a:xfrm>
        </p:spPr>
        <p:txBody>
          <a:bodyPr tIns="45720" bIns="45720" anchor="b"/>
          <a:lstStyle>
            <a:lvl1pPr algn="l" rtl="0">
              <a:lnSpc>
                <a:spcPct val="140000"/>
              </a:lnSpc>
              <a:defRPr sz="2200"/>
            </a:lvl1pPr>
          </a:lstStyle>
          <a:p>
            <a:r>
              <a:rPr lang="en-US" smtClean="0"/>
              <a:t>Click to edit Master title style</a:t>
            </a:r>
            <a:endParaRPr lang="en-US" dirty="0"/>
          </a:p>
        </p:txBody>
      </p:sp>
      <p:sp>
        <p:nvSpPr>
          <p:cNvPr id="7" name="Rectangle 3"/>
          <p:cNvSpPr>
            <a:spLocks noGrp="1" noChangeArrowheads="1"/>
          </p:cNvSpPr>
          <p:nvPr>
            <p:ph type="sldNum" sz="quarter" idx="10"/>
          </p:nvPr>
        </p:nvSpPr>
        <p:spPr>
          <a:xfrm>
            <a:off x="9067801" y="6483350"/>
            <a:ext cx="536575" cy="184150"/>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Arial" charset="0"/>
                <a:cs typeface="Arial" charset="0"/>
              </a:defRPr>
            </a:lvl1pPr>
          </a:lstStyle>
          <a:p>
            <a:pPr>
              <a:defRPr/>
            </a:pPr>
            <a:fld id="{96299DFD-FA61-4AF6-BC2C-B8FC0A1DB94E}" type="slidenum">
              <a:rPr lang="en-US">
                <a:solidFill>
                  <a:srgbClr val="000000"/>
                </a:solidFill>
              </a:rPr>
              <a:pPr>
                <a:defRPr/>
              </a:pPr>
              <a:t>‹#›</a:t>
            </a:fld>
            <a:endParaRPr lang="en-US">
              <a:solidFill>
                <a:srgbClr val="000000"/>
              </a:solidFill>
            </a:endParaRPr>
          </a:p>
        </p:txBody>
      </p:sp>
    </p:spTree>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6" name="Rectangle 2" hidden="1"/>
          <p:cNvGraphicFramePr>
            <a:graphicFrameLocks/>
          </p:cNvGraphicFramePr>
          <p:nvPr>
            <p:custDataLst>
              <p:tags r:id="rId2"/>
            </p:custDataLst>
            <p:extLst>
              <p:ext uri="{D42A27DB-BD31-4B8C-83A1-F6EECF244321}">
                <p14:modId xmlns:p14="http://schemas.microsoft.com/office/powerpoint/2010/main" val="3788524880"/>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823478" name="think-cell Slide" r:id="rId4" imgW="0" imgH="0" progId="TCLayout.ActiveDocument.1">
                  <p:embed/>
                </p:oleObj>
              </mc:Choice>
              <mc:Fallback>
                <p:oleObj name="think-cell Slide" r:id="rId4" imgW="0" imgH="0" progId="TCLayout.ActiveDocument.1">
                  <p:embed/>
                  <p:pic>
                    <p:nvPicPr>
                      <p:cNvPr id="0" name="AutoShape 4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80965" name="Rectangle 5"/>
          <p:cNvSpPr>
            <a:spLocks noGrp="1" noChangeArrowheads="1"/>
          </p:cNvSpPr>
          <p:nvPr>
            <p:ph type="subTitle" idx="1"/>
          </p:nvPr>
        </p:nvSpPr>
        <p:spPr>
          <a:xfrm>
            <a:off x="1599687" y="2743200"/>
            <a:ext cx="6705038" cy="2971800"/>
          </a:xfrm>
        </p:spPr>
        <p:txBody>
          <a:bodyPr/>
          <a:lstStyle>
            <a:lvl1pPr marL="0" indent="0" algn="l" rtl="0">
              <a:lnSpc>
                <a:spcPct val="140000"/>
              </a:lnSpc>
              <a:spcBef>
                <a:spcPct val="0"/>
              </a:spcBef>
              <a:buClrTx/>
              <a:defRPr sz="2000">
                <a:latin typeface="Book Antiqua" pitchFamily="18" charset="0"/>
              </a:defRPr>
            </a:lvl1pPr>
          </a:lstStyle>
          <a:p>
            <a:r>
              <a:rPr lang="en-US" smtClean="0"/>
              <a:t>Click to edit Master subtitle style</a:t>
            </a:r>
            <a:endParaRPr lang="en-US" dirty="0"/>
          </a:p>
        </p:txBody>
      </p:sp>
      <p:sp>
        <p:nvSpPr>
          <p:cNvPr id="680966" name="Rectangle 6"/>
          <p:cNvSpPr>
            <a:spLocks noGrp="1" noChangeArrowheads="1"/>
          </p:cNvSpPr>
          <p:nvPr>
            <p:ph type="ctrTitle"/>
          </p:nvPr>
        </p:nvSpPr>
        <p:spPr>
          <a:xfrm>
            <a:off x="1599687" y="1219200"/>
            <a:ext cx="6705038" cy="1143000"/>
          </a:xfrm>
        </p:spPr>
        <p:txBody>
          <a:bodyPr tIns="45720" bIns="45720" anchor="b"/>
          <a:lstStyle>
            <a:lvl1pPr algn="l" rtl="0">
              <a:lnSpc>
                <a:spcPct val="140000"/>
              </a:lnSpc>
              <a:defRPr sz="2200"/>
            </a:lvl1pPr>
          </a:lstStyle>
          <a:p>
            <a:r>
              <a:rPr lang="en-US" smtClean="0"/>
              <a:t>Click to edit Master title style</a:t>
            </a:r>
            <a:endParaRPr lang="en-US" dirty="0"/>
          </a:p>
        </p:txBody>
      </p:sp>
      <p:sp>
        <p:nvSpPr>
          <p:cNvPr id="7" name="Rectangle 3"/>
          <p:cNvSpPr>
            <a:spLocks noGrp="1" noChangeArrowheads="1"/>
          </p:cNvSpPr>
          <p:nvPr>
            <p:ph type="sldNum" sz="quarter" idx="10"/>
          </p:nvPr>
        </p:nvSpPr>
        <p:spPr>
          <a:xfrm>
            <a:off x="9067801" y="6483350"/>
            <a:ext cx="536575" cy="184150"/>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Arial" charset="0"/>
                <a:cs typeface="Arial" charset="0"/>
              </a:defRPr>
            </a:lvl1pPr>
          </a:lstStyle>
          <a:p>
            <a:pPr>
              <a:defRPr/>
            </a:pPr>
            <a:fld id="{96299DFD-FA61-4AF6-BC2C-B8FC0A1DB94E}" type="slidenum">
              <a:rPr lang="en-US">
                <a:solidFill>
                  <a:srgbClr val="000000"/>
                </a:solidFill>
              </a:rPr>
              <a:pPr>
                <a:defRPr/>
              </a:pPr>
              <a:t>‹#›</a:t>
            </a:fld>
            <a:endParaRPr lang="en-US">
              <a:solidFill>
                <a:srgbClr val="000000"/>
              </a:solidFill>
            </a:endParaRPr>
          </a:p>
        </p:txBody>
      </p:sp>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6" name="Rectangle 2" hidden="1"/>
          <p:cNvGraphicFramePr>
            <a:graphicFrameLocks/>
          </p:cNvGraphicFramePr>
          <p:nvPr>
            <p:custDataLst>
              <p:tags r:id="rId2"/>
            </p:custDataLst>
            <p:extLst>
              <p:ext uri="{D42A27DB-BD31-4B8C-83A1-F6EECF244321}">
                <p14:modId xmlns:p14="http://schemas.microsoft.com/office/powerpoint/2010/main" val="651944218"/>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890038" name="think-cell Slide" r:id="rId4" imgW="0" imgH="0" progId="TCLayout.ActiveDocument.1">
                  <p:embed/>
                </p:oleObj>
              </mc:Choice>
              <mc:Fallback>
                <p:oleObj name="think-cell Slide" r:id="rId4" imgW="0" imgH="0" progId="TCLayout.ActiveDocument.1">
                  <p:embed/>
                  <p:pic>
                    <p:nvPicPr>
                      <p:cNvPr id="0" name="AutoShape 4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80965" name="Rectangle 5"/>
          <p:cNvSpPr>
            <a:spLocks noGrp="1" noChangeArrowheads="1"/>
          </p:cNvSpPr>
          <p:nvPr>
            <p:ph type="subTitle" idx="1"/>
          </p:nvPr>
        </p:nvSpPr>
        <p:spPr>
          <a:xfrm>
            <a:off x="1599687" y="2743200"/>
            <a:ext cx="6705038" cy="2971800"/>
          </a:xfrm>
        </p:spPr>
        <p:txBody>
          <a:bodyPr/>
          <a:lstStyle>
            <a:lvl1pPr marL="0" indent="0" algn="l" rtl="0">
              <a:lnSpc>
                <a:spcPct val="140000"/>
              </a:lnSpc>
              <a:spcBef>
                <a:spcPct val="0"/>
              </a:spcBef>
              <a:buClrTx/>
              <a:defRPr sz="2000">
                <a:latin typeface="Book Antiqua" pitchFamily="18" charset="0"/>
              </a:defRPr>
            </a:lvl1pPr>
          </a:lstStyle>
          <a:p>
            <a:r>
              <a:rPr lang="en-US" smtClean="0"/>
              <a:t>Click to edit Master subtitle style</a:t>
            </a:r>
            <a:endParaRPr lang="en-US" dirty="0"/>
          </a:p>
        </p:txBody>
      </p:sp>
      <p:sp>
        <p:nvSpPr>
          <p:cNvPr id="680966" name="Rectangle 6"/>
          <p:cNvSpPr>
            <a:spLocks noGrp="1" noChangeArrowheads="1"/>
          </p:cNvSpPr>
          <p:nvPr>
            <p:ph type="ctrTitle"/>
          </p:nvPr>
        </p:nvSpPr>
        <p:spPr>
          <a:xfrm>
            <a:off x="1599687" y="1219200"/>
            <a:ext cx="6705038" cy="1143000"/>
          </a:xfrm>
        </p:spPr>
        <p:txBody>
          <a:bodyPr tIns="45720" bIns="45720" anchor="b"/>
          <a:lstStyle>
            <a:lvl1pPr algn="l" rtl="0">
              <a:lnSpc>
                <a:spcPct val="140000"/>
              </a:lnSpc>
              <a:defRPr sz="2200"/>
            </a:lvl1pPr>
          </a:lstStyle>
          <a:p>
            <a:r>
              <a:rPr lang="en-US" smtClean="0"/>
              <a:t>Click to edit Master title style</a:t>
            </a:r>
            <a:endParaRPr lang="en-US" dirty="0"/>
          </a:p>
        </p:txBody>
      </p:sp>
      <p:sp>
        <p:nvSpPr>
          <p:cNvPr id="7" name="Rectangle 3"/>
          <p:cNvSpPr>
            <a:spLocks noGrp="1" noChangeArrowheads="1"/>
          </p:cNvSpPr>
          <p:nvPr>
            <p:ph type="sldNum" sz="quarter" idx="10"/>
          </p:nvPr>
        </p:nvSpPr>
        <p:spPr>
          <a:xfrm>
            <a:off x="9067801" y="6483350"/>
            <a:ext cx="536575" cy="184150"/>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Arial" charset="0"/>
                <a:cs typeface="Arial" charset="0"/>
              </a:defRPr>
            </a:lvl1pPr>
          </a:lstStyle>
          <a:p>
            <a:pPr>
              <a:defRPr/>
            </a:pPr>
            <a:fld id="{96299DFD-FA61-4AF6-BC2C-B8FC0A1DB94E}" type="slidenum">
              <a:rPr lang="en-US">
                <a:solidFill>
                  <a:srgbClr val="000000"/>
                </a:solidFill>
              </a:rPr>
              <a:pPr>
                <a:defRPr/>
              </a:pPr>
              <a:t>‹#›</a:t>
            </a:fld>
            <a:endParaRPr lang="en-US">
              <a:solidFill>
                <a:srgbClr val="000000"/>
              </a:solidFill>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graphicFrame>
        <p:nvGraphicFramePr>
          <p:cNvPr id="3" name="Rectangle 2" hidden="1"/>
          <p:cNvGraphicFramePr>
            <a:graphicFrameLocks/>
          </p:cNvGraphicFramePr>
          <p:nvPr>
            <p:custDataLst>
              <p:tags r:id="rId2"/>
            </p:custDataLst>
            <p:extLst>
              <p:ext uri="{D42A27DB-BD31-4B8C-83A1-F6EECF244321}">
                <p14:modId xmlns:p14="http://schemas.microsoft.com/office/powerpoint/2010/main" val="2053327336"/>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213457" name="think-cell Slide" r:id="rId4" imgW="0" imgH="0" progId="TCLayout.ActiveDocument.1">
                  <p:embed/>
                </p:oleObj>
              </mc:Choice>
              <mc:Fallback>
                <p:oleObj name="think-cell Slide" r:id="rId4"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3"/>
          <p:cNvSpPr>
            <a:spLocks noGrp="1" noChangeArrowheads="1"/>
          </p:cNvSpPr>
          <p:nvPr>
            <p:ph type="title"/>
          </p:nvPr>
        </p:nvSpPr>
        <p:spPr bwMode="auto">
          <a:xfrm>
            <a:off x="277814" y="593725"/>
            <a:ext cx="9328150" cy="715963"/>
          </a:xfrm>
          <a:prstGeom prst="rect">
            <a:avLst/>
          </a:prstGeom>
          <a:noFill/>
          <a:ln w="9525">
            <a:noFill/>
            <a:miter lim="800000"/>
            <a:headEnd/>
            <a:tailEnd/>
          </a:ln>
        </p:spPr>
        <p:txBody>
          <a:bodyPr/>
          <a:lstStyle/>
          <a:p>
            <a:pPr lvl="0"/>
            <a:r>
              <a:rPr lang="en-US" smtClean="0"/>
              <a:t>Click to edit Master title style</a:t>
            </a:r>
          </a:p>
        </p:txBody>
      </p:sp>
      <p:sp>
        <p:nvSpPr>
          <p:cNvPr id="5" name="Rectangle 3"/>
          <p:cNvSpPr>
            <a:spLocks noGrp="1" noChangeArrowheads="1"/>
          </p:cNvSpPr>
          <p:nvPr>
            <p:ph type="sldNum" sz="quarter" idx="10"/>
          </p:nvPr>
        </p:nvSpPr>
        <p:spPr>
          <a:xfrm>
            <a:off x="9067801" y="6483350"/>
            <a:ext cx="536575" cy="184150"/>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Arial" charset="0"/>
                <a:cs typeface="Arial" charset="0"/>
              </a:defRPr>
            </a:lvl1pPr>
          </a:lstStyle>
          <a:p>
            <a:pPr>
              <a:defRPr/>
            </a:pPr>
            <a:fld id="{3EADF18E-6710-484E-B5C2-A5AD1973C07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74461111"/>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6" name="Rectangle 2" hidden="1"/>
          <p:cNvGraphicFramePr>
            <a:graphicFrameLocks/>
          </p:cNvGraphicFramePr>
          <p:nvPr>
            <p:custDataLst>
              <p:tags r:id="rId2"/>
            </p:custDataLst>
            <p:extLst>
              <p:ext uri="{D42A27DB-BD31-4B8C-83A1-F6EECF244321}">
                <p14:modId xmlns:p14="http://schemas.microsoft.com/office/powerpoint/2010/main" val="3298032335"/>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03350" name="think-cell Slide" r:id="rId4" imgW="0" imgH="0" progId="TCLayout.ActiveDocument.1">
                  <p:embed/>
                </p:oleObj>
              </mc:Choice>
              <mc:Fallback>
                <p:oleObj name="think-cell Slide" r:id="rId4" imgW="0" imgH="0" progId="TCLayout.ActiveDocument.1">
                  <p:embed/>
                  <p:pic>
                    <p:nvPicPr>
                      <p:cNvPr id="0" name="AutoShape 4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80965" name="Rectangle 5"/>
          <p:cNvSpPr>
            <a:spLocks noGrp="1" noChangeArrowheads="1"/>
          </p:cNvSpPr>
          <p:nvPr>
            <p:ph type="subTitle" idx="1"/>
          </p:nvPr>
        </p:nvSpPr>
        <p:spPr>
          <a:xfrm>
            <a:off x="1599687" y="2743200"/>
            <a:ext cx="6705038" cy="2971800"/>
          </a:xfrm>
        </p:spPr>
        <p:txBody>
          <a:bodyPr/>
          <a:lstStyle>
            <a:lvl1pPr marL="0" indent="0" algn="l" rtl="0">
              <a:lnSpc>
                <a:spcPct val="140000"/>
              </a:lnSpc>
              <a:spcBef>
                <a:spcPct val="0"/>
              </a:spcBef>
              <a:buClrTx/>
              <a:defRPr sz="2000">
                <a:latin typeface="Book Antiqua" pitchFamily="18" charset="0"/>
              </a:defRPr>
            </a:lvl1pPr>
          </a:lstStyle>
          <a:p>
            <a:r>
              <a:rPr lang="en-US" smtClean="0"/>
              <a:t>Click to edit Master subtitle style</a:t>
            </a:r>
            <a:endParaRPr lang="en-US" dirty="0"/>
          </a:p>
        </p:txBody>
      </p:sp>
      <p:sp>
        <p:nvSpPr>
          <p:cNvPr id="680966" name="Rectangle 6"/>
          <p:cNvSpPr>
            <a:spLocks noGrp="1" noChangeArrowheads="1"/>
          </p:cNvSpPr>
          <p:nvPr>
            <p:ph type="ctrTitle"/>
          </p:nvPr>
        </p:nvSpPr>
        <p:spPr>
          <a:xfrm>
            <a:off x="1599687" y="1219200"/>
            <a:ext cx="6705038" cy="1143000"/>
          </a:xfrm>
        </p:spPr>
        <p:txBody>
          <a:bodyPr tIns="45720" bIns="45720" anchor="b"/>
          <a:lstStyle>
            <a:lvl1pPr algn="l" rtl="0">
              <a:lnSpc>
                <a:spcPct val="140000"/>
              </a:lnSpc>
              <a:defRPr sz="2200"/>
            </a:lvl1pPr>
          </a:lstStyle>
          <a:p>
            <a:r>
              <a:rPr lang="en-US" smtClean="0"/>
              <a:t>Click to edit Master title style</a:t>
            </a:r>
            <a:endParaRPr lang="en-US" dirty="0"/>
          </a:p>
        </p:txBody>
      </p:sp>
      <p:sp>
        <p:nvSpPr>
          <p:cNvPr id="7" name="Rectangle 3"/>
          <p:cNvSpPr>
            <a:spLocks noGrp="1" noChangeArrowheads="1"/>
          </p:cNvSpPr>
          <p:nvPr>
            <p:ph type="sldNum" sz="quarter" idx="10"/>
          </p:nvPr>
        </p:nvSpPr>
        <p:spPr>
          <a:xfrm>
            <a:off x="9067801" y="6483350"/>
            <a:ext cx="536575" cy="184150"/>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Arial" charset="0"/>
                <a:cs typeface="Arial" charset="0"/>
              </a:defRPr>
            </a:lvl1pPr>
          </a:lstStyle>
          <a:p>
            <a:pPr>
              <a:defRPr/>
            </a:pPr>
            <a:fld id="{96299DFD-FA61-4AF6-BC2C-B8FC0A1DB94E}" type="slidenum">
              <a:rPr lang="en-US">
                <a:solidFill>
                  <a:srgbClr val="000000"/>
                </a:solidFill>
              </a:rPr>
              <a:pPr>
                <a:defRPr/>
              </a:pPr>
              <a:t>‹#›</a:t>
            </a:fld>
            <a:endParaRPr lang="en-US">
              <a:solidFill>
                <a:srgbClr val="000000"/>
              </a:solidFill>
            </a:endParaRPr>
          </a:p>
        </p:txBody>
      </p:sp>
    </p:spTree>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extLst>
              <p:ext uri="{D42A27DB-BD31-4B8C-83A1-F6EECF244321}">
                <p14:modId xmlns:p14="http://schemas.microsoft.com/office/powerpoint/2010/main" val="389796919"/>
              </p:ext>
            </p:extLst>
          </p:nvPr>
        </p:nvGraphicFramePr>
        <p:xfrm>
          <a:off x="1" y="0"/>
          <a:ext cx="158699" cy="158750"/>
        </p:xfrm>
        <a:graphic>
          <a:graphicData uri="http://schemas.openxmlformats.org/presentationml/2006/ole">
            <mc:AlternateContent xmlns:mc="http://schemas.openxmlformats.org/markup-compatibility/2006">
              <mc:Choice xmlns:v="urn:schemas-microsoft-com:vml" Requires="v">
                <p:oleObj spid="_x0000_s926902" name="think-cell Slide" r:id="rId4" imgW="0" imgH="0" progId="TCLayout.ActiveDocument.1">
                  <p:embed/>
                </p:oleObj>
              </mc:Choice>
              <mc:Fallback>
                <p:oleObj name="think-cell Slide" r:id="rId4" imgW="0" imgH="0" progId="TCLayout.ActiveDocument.1">
                  <p:embed/>
                  <p:pic>
                    <p:nvPicPr>
                      <p:cNvPr id="0" name="AutoShape 4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158699"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80965" name="Rectangle 5"/>
          <p:cNvSpPr>
            <a:spLocks noGrp="1" noChangeArrowheads="1"/>
          </p:cNvSpPr>
          <p:nvPr>
            <p:ph type="subTitle" idx="1"/>
          </p:nvPr>
        </p:nvSpPr>
        <p:spPr>
          <a:xfrm>
            <a:off x="1599687" y="2743200"/>
            <a:ext cx="6705038" cy="2971800"/>
          </a:xfrm>
        </p:spPr>
        <p:txBody>
          <a:bodyPr/>
          <a:lstStyle>
            <a:lvl1pPr marL="0" indent="0">
              <a:lnSpc>
                <a:spcPct val="140000"/>
              </a:lnSpc>
              <a:spcBef>
                <a:spcPct val="0"/>
              </a:spcBef>
              <a:buClrTx/>
              <a:defRPr sz="2000">
                <a:latin typeface="Book Antiqua" pitchFamily="18" charset="0"/>
              </a:defRPr>
            </a:lvl1pPr>
          </a:lstStyle>
          <a:p>
            <a:r>
              <a:rPr lang="en-US"/>
              <a:t>  Click to edit Master subtitle style</a:t>
            </a:r>
          </a:p>
        </p:txBody>
      </p:sp>
      <p:sp>
        <p:nvSpPr>
          <p:cNvPr id="680966" name="Rectangle 6"/>
          <p:cNvSpPr>
            <a:spLocks noGrp="1" noChangeArrowheads="1"/>
          </p:cNvSpPr>
          <p:nvPr>
            <p:ph type="ctrTitle"/>
          </p:nvPr>
        </p:nvSpPr>
        <p:spPr>
          <a:xfrm>
            <a:off x="1599687" y="1219200"/>
            <a:ext cx="6705038" cy="1143000"/>
          </a:xfrm>
        </p:spPr>
        <p:txBody>
          <a:bodyPr tIns="45720" bIns="45720" anchor="b"/>
          <a:lstStyle>
            <a:lvl1pPr>
              <a:lnSpc>
                <a:spcPct val="140000"/>
              </a:lnSpc>
              <a:defRPr sz="2200"/>
            </a:lvl1pPr>
          </a:lstStyle>
          <a:p>
            <a:r>
              <a:rPr lang="en-US"/>
              <a:t>Click to edit Master title style</a:t>
            </a:r>
          </a:p>
        </p:txBody>
      </p:sp>
      <p:sp>
        <p:nvSpPr>
          <p:cNvPr id="5" name="Rectangle 3"/>
          <p:cNvSpPr>
            <a:spLocks noGrp="1" noChangeArrowheads="1"/>
          </p:cNvSpPr>
          <p:nvPr>
            <p:ph type="sldNum" sz="quarter" idx="10"/>
          </p:nvPr>
        </p:nvSpPr>
        <p:spPr/>
        <p:txBody>
          <a:bodyPr/>
          <a:lstStyle>
            <a:lvl1pPr>
              <a:defRPr/>
            </a:lvl1pPr>
          </a:lstStyle>
          <a:p>
            <a:pPr>
              <a:defRPr/>
            </a:pPr>
            <a:fld id="{2386BC29-7543-42EA-82DE-88864CC67C06}" type="slidenum">
              <a:rPr lang="en-US">
                <a:solidFill>
                  <a:srgbClr val="000000"/>
                </a:solidFill>
              </a:rPr>
              <a:pPr>
                <a:defRPr/>
              </a:pPr>
              <a:t>‹#›</a:t>
            </a:fld>
            <a:endParaRPr lang="en-US">
              <a:solidFill>
                <a:srgbClr val="000000"/>
              </a:solidFill>
            </a:endParaRPr>
          </a:p>
        </p:txBody>
      </p:sp>
    </p:spTree>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6" name="Object 5" hidden="1"/>
          <p:cNvGraphicFramePr>
            <a:graphicFrameLocks/>
          </p:cNvGraphicFramePr>
          <p:nvPr>
            <p:custDataLst>
              <p:tags r:id="rId2"/>
            </p:custDataLst>
            <p:extLst>
              <p:ext uri="{D42A27DB-BD31-4B8C-83A1-F6EECF244321}">
                <p14:modId xmlns:p14="http://schemas.microsoft.com/office/powerpoint/2010/main" val="3593105773"/>
              </p:ext>
            </p:extLst>
          </p:nvPr>
        </p:nvGraphicFramePr>
        <p:xfrm>
          <a:off x="1" y="0"/>
          <a:ext cx="158699" cy="158750"/>
        </p:xfrm>
        <a:graphic>
          <a:graphicData uri="http://schemas.openxmlformats.org/presentationml/2006/ole">
            <mc:AlternateContent xmlns:mc="http://schemas.openxmlformats.org/markup-compatibility/2006">
              <mc:Choice xmlns:v="urn:schemas-microsoft-com:vml" Requires="v">
                <p:oleObj spid="_x0000_s927926" name="think-cell Slide" r:id="rId4" imgW="0" imgH="0" progId="TCLayout.ActiveDocument.1">
                  <p:embed/>
                </p:oleObj>
              </mc:Choice>
              <mc:Fallback>
                <p:oleObj name="think-cell Slide" r:id="rId4" imgW="0" imgH="0" progId="TCLayout.ActiveDocument.1">
                  <p:embed/>
                  <p:pic>
                    <p:nvPicPr>
                      <p:cNvPr id="0" name="AutoShape 4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158699"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25F38B8F-8C0F-46ED-A1AE-17274E38777B}" type="slidenum">
              <a:rPr lang="en-US">
                <a:solidFill>
                  <a:srgbClr val="000000"/>
                </a:solidFill>
              </a:rPr>
              <a:pPr>
                <a:defRPr/>
              </a:pPr>
              <a:t>‹#›</a:t>
            </a:fld>
            <a:endParaRPr lang="en-US">
              <a:solidFill>
                <a:srgbClr val="000000"/>
              </a:solidFill>
            </a:endParaRPr>
          </a:p>
        </p:txBody>
      </p:sp>
    </p:spTree>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387" y="4406911"/>
            <a:ext cx="8417401"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387" y="2906713"/>
            <a:ext cx="841740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custDataLst>
              <p:tags r:id="rId1"/>
            </p:custDataLst>
          </p:nvPr>
        </p:nvSpPr>
        <p:spPr>
          <a:ln/>
        </p:spPr>
        <p:txBody>
          <a:bodyPr/>
          <a:lstStyle>
            <a:lvl1pPr>
              <a:defRPr/>
            </a:lvl1pPr>
          </a:lstStyle>
          <a:p>
            <a:pPr>
              <a:defRPr/>
            </a:pPr>
            <a:fld id="{5DA61E16-2569-4B39-AE22-C621870DF5CD}" type="slidenum">
              <a:rPr lang="en-US">
                <a:solidFill>
                  <a:srgbClr val="000000"/>
                </a:solidFill>
              </a:rPr>
              <a:pPr>
                <a:defRPr/>
              </a:pPr>
              <a:t>‹#›</a:t>
            </a:fld>
            <a:endParaRPr lang="en-US">
              <a:solidFill>
                <a:srgbClr val="000000"/>
              </a:solidFill>
            </a:endParaRPr>
          </a:p>
        </p:txBody>
      </p:sp>
    </p:spTree>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87253" y="1568450"/>
            <a:ext cx="4427705" cy="4610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67309" y="1568450"/>
            <a:ext cx="4427705" cy="4610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custDataLst>
              <p:tags r:id="rId1"/>
            </p:custDataLst>
          </p:nvPr>
        </p:nvSpPr>
        <p:spPr>
          <a:ln/>
        </p:spPr>
        <p:txBody>
          <a:bodyPr/>
          <a:lstStyle>
            <a:lvl1pPr>
              <a:defRPr/>
            </a:lvl1pPr>
          </a:lstStyle>
          <a:p>
            <a:pPr>
              <a:defRPr/>
            </a:pPr>
            <a:fld id="{DD124242-8AEC-48DE-9AB9-17F02840A0D8}" type="slidenum">
              <a:rPr lang="en-US">
                <a:solidFill>
                  <a:srgbClr val="000000"/>
                </a:solidFill>
              </a:rPr>
              <a:pPr>
                <a:defRPr/>
              </a:pPr>
              <a:t>‹#›</a:t>
            </a:fld>
            <a:endParaRPr lang="en-US">
              <a:solidFill>
                <a:srgbClr val="000000"/>
              </a:solidFill>
            </a:endParaRPr>
          </a:p>
        </p:txBody>
      </p:sp>
    </p:spTree>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141" y="274638"/>
            <a:ext cx="89125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141" y="1535113"/>
            <a:ext cx="437533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141" y="2174875"/>
            <a:ext cx="437533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0768" y="1535113"/>
            <a:ext cx="43769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0768" y="2174875"/>
            <a:ext cx="43769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custDataLst>
              <p:tags r:id="rId1"/>
            </p:custDataLst>
          </p:nvPr>
        </p:nvSpPr>
        <p:spPr>
          <a:ln/>
        </p:spPr>
        <p:txBody>
          <a:bodyPr/>
          <a:lstStyle>
            <a:lvl1pPr>
              <a:defRPr/>
            </a:lvl1pPr>
          </a:lstStyle>
          <a:p>
            <a:pPr>
              <a:defRPr/>
            </a:pPr>
            <a:fld id="{A68CF231-1082-4DBB-BD43-F6BB34CC6A64}" type="slidenum">
              <a:rPr lang="en-US">
                <a:solidFill>
                  <a:srgbClr val="000000"/>
                </a:solidFill>
              </a:rPr>
              <a:pPr>
                <a:defRPr/>
              </a:pPr>
              <a:t>‹#›</a:t>
            </a:fld>
            <a:endParaRPr lang="en-US">
              <a:solidFill>
                <a:srgbClr val="000000"/>
              </a:solidFill>
            </a:endParaRPr>
          </a:p>
        </p:txBody>
      </p:sp>
    </p:spTree>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5"/>
          <p:cNvSpPr>
            <a:spLocks noGrp="1" noChangeArrowheads="1"/>
          </p:cNvSpPr>
          <p:nvPr>
            <p:ph type="sldNum" sz="quarter" idx="10"/>
            <p:custDataLst>
              <p:tags r:id="rId1"/>
            </p:custDataLst>
          </p:nvPr>
        </p:nvSpPr>
        <p:spPr>
          <a:ln/>
        </p:spPr>
        <p:txBody>
          <a:bodyPr/>
          <a:lstStyle>
            <a:lvl1pPr>
              <a:defRPr/>
            </a:lvl1pPr>
          </a:lstStyle>
          <a:p>
            <a:pPr>
              <a:defRPr/>
            </a:pPr>
            <a:fld id="{D13667F5-07B9-4C91-9EF3-160174700FB4}" type="slidenum">
              <a:rPr lang="en-US">
                <a:solidFill>
                  <a:srgbClr val="000000"/>
                </a:solidFill>
              </a:rPr>
              <a:pPr>
                <a:defRPr/>
              </a:pPr>
              <a:t>‹#›</a:t>
            </a:fld>
            <a:endParaRPr lang="en-US">
              <a:solidFill>
                <a:srgbClr val="000000"/>
              </a:solidFill>
            </a:endParaRPr>
          </a:p>
        </p:txBody>
      </p:sp>
    </p:spTree>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p:cNvSpPr>
            <a:spLocks noGrp="1"/>
          </p:cNvSpPr>
          <p:nvPr>
            <p:ph type="title"/>
          </p:nvPr>
        </p:nvSpPr>
        <p:spPr>
          <a:xfrm>
            <a:off x="279310" y="593725"/>
            <a:ext cx="9326748" cy="715963"/>
          </a:xfrm>
        </p:spPr>
        <p:txBody>
          <a:bodyPr/>
          <a:lstStyle/>
          <a:p>
            <a:r>
              <a:rPr lang="en-US" dirty="0" smtClean="0"/>
              <a:t>Click to edit Master title style</a:t>
            </a:r>
            <a:endParaRPr lang="en-US" dirty="0"/>
          </a:p>
        </p:txBody>
      </p:sp>
      <p:sp>
        <p:nvSpPr>
          <p:cNvPr id="4" name="Rectangle 5"/>
          <p:cNvSpPr>
            <a:spLocks noGrp="1" noChangeArrowheads="1"/>
          </p:cNvSpPr>
          <p:nvPr>
            <p:ph type="sldNum" sz="quarter" idx="10"/>
            <p:custDataLst>
              <p:tags r:id="rId1"/>
            </p:custDataLst>
          </p:nvPr>
        </p:nvSpPr>
        <p:spPr>
          <a:ln/>
        </p:spPr>
        <p:txBody>
          <a:bodyPr/>
          <a:lstStyle>
            <a:lvl1pPr>
              <a:defRPr/>
            </a:lvl1pPr>
          </a:lstStyle>
          <a:p>
            <a:pPr>
              <a:defRPr/>
            </a:pPr>
            <a:fld id="{9C66D3F9-9BAB-41F4-B535-0586A18D37A0}" type="slidenum">
              <a:rPr lang="en-US">
                <a:solidFill>
                  <a:srgbClr val="000000"/>
                </a:solidFill>
              </a:rPr>
              <a:pPr>
                <a:defRPr/>
              </a:pPr>
              <a:t>‹#›</a:t>
            </a:fld>
            <a:endParaRPr lang="en-US">
              <a:solidFill>
                <a:srgbClr val="000000"/>
              </a:solidFill>
            </a:endParaRPr>
          </a:p>
        </p:txBody>
      </p:sp>
    </p:spTree>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145" y="273050"/>
            <a:ext cx="325809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258" y="273059"/>
            <a:ext cx="553542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145" y="1435103"/>
            <a:ext cx="325809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custDataLst>
              <p:tags r:id="rId1"/>
            </p:custDataLst>
          </p:nvPr>
        </p:nvSpPr>
        <p:spPr>
          <a:ln/>
        </p:spPr>
        <p:txBody>
          <a:bodyPr/>
          <a:lstStyle>
            <a:lvl1pPr>
              <a:defRPr/>
            </a:lvl1pPr>
          </a:lstStyle>
          <a:p>
            <a:pPr>
              <a:defRPr/>
            </a:pPr>
            <a:fld id="{900D9B4C-88AA-483A-AC60-F526D8CC7BE2}" type="slidenum">
              <a:rPr lang="en-US">
                <a:solidFill>
                  <a:srgbClr val="000000"/>
                </a:solidFill>
              </a:rPr>
              <a:pPr>
                <a:defRPr/>
              </a:pPr>
              <a:t>‹#›</a:t>
            </a:fld>
            <a:endParaRPr lang="en-US">
              <a:solidFill>
                <a:srgbClr val="000000"/>
              </a:solidFill>
            </a:endParaRPr>
          </a:p>
        </p:txBody>
      </p:sp>
    </p:spTree>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0892" y="4800600"/>
            <a:ext cx="594169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0892" y="612775"/>
            <a:ext cx="59416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0892" y="5367338"/>
            <a:ext cx="59416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custDataLst>
              <p:tags r:id="rId1"/>
            </p:custDataLst>
          </p:nvPr>
        </p:nvSpPr>
        <p:spPr>
          <a:ln/>
        </p:spPr>
        <p:txBody>
          <a:bodyPr/>
          <a:lstStyle>
            <a:lvl1pPr>
              <a:defRPr/>
            </a:lvl1pPr>
          </a:lstStyle>
          <a:p>
            <a:pPr>
              <a:defRPr/>
            </a:pPr>
            <a:fld id="{E36A959A-1DB7-4E50-A507-842593C56564}" type="slidenum">
              <a:rPr lang="en-US">
                <a:solidFill>
                  <a:srgbClr val="000000"/>
                </a:solidFill>
              </a:rPr>
              <a:pPr>
                <a:defRPr/>
              </a:pPr>
              <a:t>‹#›</a:t>
            </a:fld>
            <a:endParaRPr lang="en-US">
              <a:solidFill>
                <a:srgbClr val="000000"/>
              </a:solidFill>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oş">
    <p:spTree>
      <p:nvGrpSpPr>
        <p:cNvPr id="1" name=""/>
        <p:cNvGrpSpPr/>
        <p:nvPr/>
      </p:nvGrpSpPr>
      <p:grpSpPr>
        <a:xfrm>
          <a:off x="0" y="0"/>
          <a:ext cx="0" cy="0"/>
          <a:chOff x="0" y="0"/>
          <a:chExt cx="0" cy="0"/>
        </a:xfrm>
      </p:grpSpPr>
      <p:graphicFrame>
        <p:nvGraphicFramePr>
          <p:cNvPr id="4" name="Nesne 3" hidden="1"/>
          <p:cNvGraphicFramePr>
            <a:graphicFrameLocks noChangeAspect="1"/>
          </p:cNvGraphicFramePr>
          <p:nvPr userDrawn="1">
            <p:custDataLst>
              <p:tags r:id="rId2"/>
            </p:custDataLst>
            <p:extLst>
              <p:ext uri="{D42A27DB-BD31-4B8C-83A1-F6EECF244321}">
                <p14:modId xmlns:p14="http://schemas.microsoft.com/office/powerpoint/2010/main" val="66123426"/>
              </p:ext>
            </p:extLst>
          </p:nvPr>
        </p:nvGraphicFramePr>
        <p:xfrm>
          <a:off x="1792" y="1592"/>
          <a:ext cx="1719" cy="1587"/>
        </p:xfrm>
        <a:graphic>
          <a:graphicData uri="http://schemas.openxmlformats.org/presentationml/2006/ole">
            <mc:AlternateContent xmlns:mc="http://schemas.openxmlformats.org/markup-compatibility/2006">
              <mc:Choice xmlns:v="urn:schemas-microsoft-com:vml" Requires="v">
                <p:oleObj spid="_x0000_s1235972"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2" y="1592"/>
                        <a:ext cx="1719"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5"/>
          <p:cNvSpPr>
            <a:spLocks noGrp="1" noChangeArrowheads="1"/>
          </p:cNvSpPr>
          <p:nvPr>
            <p:ph type="ftr" sz="quarter" idx="10"/>
          </p:nvPr>
        </p:nvSpPr>
        <p:spPr>
          <a:xfrm>
            <a:off x="2063089" y="0"/>
            <a:ext cx="6849454" cy="533400"/>
          </a:xfrm>
          <a:prstGeom prst="rect">
            <a:avLst/>
          </a:prstGeom>
          <a:ln/>
        </p:spPr>
        <p:txBody>
          <a:bodyPr lIns="91334" tIns="45667" rIns="91334" bIns="45667"/>
          <a:lstStyle>
            <a:lvl1pPr>
              <a:defRPr/>
            </a:lvl1pPr>
          </a:lstStyle>
          <a:p>
            <a:pPr>
              <a:defRPr/>
            </a:pPr>
            <a:r>
              <a:rPr lang="tr-TR" smtClean="0"/>
              <a:t>Connectivity in the Mediterranean</a:t>
            </a:r>
            <a:endParaRPr lang="en-US" dirty="0"/>
          </a:p>
        </p:txBody>
      </p:sp>
      <p:sp>
        <p:nvSpPr>
          <p:cNvPr id="3" name="Rectangle 6"/>
          <p:cNvSpPr>
            <a:spLocks noGrp="1" noChangeArrowheads="1"/>
          </p:cNvSpPr>
          <p:nvPr>
            <p:ph type="sldNum" sz="quarter" idx="11"/>
          </p:nvPr>
        </p:nvSpPr>
        <p:spPr>
          <a:xfrm>
            <a:off x="8995079" y="13"/>
            <a:ext cx="907759" cy="536575"/>
          </a:xfrm>
          <a:prstGeom prst="rect">
            <a:avLst/>
          </a:prstGeom>
          <a:ln/>
        </p:spPr>
        <p:txBody>
          <a:bodyPr lIns="91334" tIns="45667" rIns="91334" bIns="45667"/>
          <a:lstStyle>
            <a:lvl1pPr>
              <a:defRPr/>
            </a:lvl1pPr>
          </a:lstStyle>
          <a:p>
            <a:pPr>
              <a:defRPr/>
            </a:pPr>
            <a:r>
              <a:rPr lang="en-US"/>
              <a:t>Slide </a:t>
            </a:r>
            <a:fld id="{91304B80-4129-43C0-ADB7-8A51F3C7FCF4}" type="slidenum">
              <a:rPr lang="en-US"/>
              <a:pPr>
                <a:defRPr/>
              </a:pPr>
              <a:t>‹#›</a:t>
            </a:fld>
            <a:endParaRPr lang="en-US"/>
          </a:p>
        </p:txBody>
      </p:sp>
    </p:spTree>
    <p:extLst>
      <p:ext uri="{BB962C8B-B14F-4D97-AF65-F5344CB8AC3E}">
        <p14:creationId xmlns:p14="http://schemas.microsoft.com/office/powerpoint/2010/main" val="39706937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custDataLst>
              <p:tags r:id="rId1"/>
            </p:custDataLst>
          </p:nvPr>
        </p:nvSpPr>
        <p:spPr>
          <a:ln/>
        </p:spPr>
        <p:txBody>
          <a:bodyPr/>
          <a:lstStyle>
            <a:lvl1pPr>
              <a:defRPr/>
            </a:lvl1pPr>
          </a:lstStyle>
          <a:p>
            <a:pPr>
              <a:defRPr/>
            </a:pPr>
            <a:fld id="{27FA6ED4-E93E-4FE6-899C-8081657031AE}" type="slidenum">
              <a:rPr lang="en-US">
                <a:solidFill>
                  <a:srgbClr val="000000"/>
                </a:solidFill>
              </a:rPr>
              <a:pPr>
                <a:defRPr/>
              </a:pPr>
              <a:t>‹#›</a:t>
            </a:fld>
            <a:endParaRPr lang="en-US">
              <a:solidFill>
                <a:srgbClr val="000000"/>
              </a:solidFill>
            </a:endParaRPr>
          </a:p>
        </p:txBody>
      </p:sp>
    </p:spTree>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4768" y="593735"/>
            <a:ext cx="2331291" cy="55848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9311" y="593735"/>
            <a:ext cx="6843105" cy="55848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custDataLst>
              <p:tags r:id="rId1"/>
            </p:custDataLst>
          </p:nvPr>
        </p:nvSpPr>
        <p:spPr>
          <a:ln/>
        </p:spPr>
        <p:txBody>
          <a:bodyPr/>
          <a:lstStyle>
            <a:lvl1pPr>
              <a:defRPr/>
            </a:lvl1pPr>
          </a:lstStyle>
          <a:p>
            <a:pPr>
              <a:defRPr/>
            </a:pPr>
            <a:fld id="{25266337-B920-4991-AD00-E05D293FADC9}" type="slidenum">
              <a:rPr lang="en-US">
                <a:solidFill>
                  <a:srgbClr val="000000"/>
                </a:solidFill>
              </a:rPr>
              <a:pPr>
                <a:defRPr/>
              </a:pPr>
              <a:t>‹#›</a:t>
            </a:fld>
            <a:endParaRPr lang="en-US">
              <a:solidFill>
                <a:srgbClr val="000000"/>
              </a:solidFill>
            </a:endParaRPr>
          </a:p>
        </p:txBody>
      </p:sp>
    </p:spTree>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79310" y="593725"/>
            <a:ext cx="9326748" cy="715963"/>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287246" y="1568450"/>
            <a:ext cx="9007762" cy="4610100"/>
          </a:xfrm>
        </p:spPr>
        <p:txBody>
          <a:bodyPr/>
          <a:lstStyle/>
          <a:p>
            <a:pPr lvl="0"/>
            <a:endParaRPr lang="en-US" noProof="0" smtClean="0"/>
          </a:p>
        </p:txBody>
      </p:sp>
      <p:sp>
        <p:nvSpPr>
          <p:cNvPr id="4" name="Rectangle 5"/>
          <p:cNvSpPr>
            <a:spLocks noGrp="1" noChangeArrowheads="1"/>
          </p:cNvSpPr>
          <p:nvPr>
            <p:ph type="sldNum" sz="quarter" idx="10"/>
            <p:custDataLst>
              <p:tags r:id="rId1"/>
            </p:custDataLst>
          </p:nvPr>
        </p:nvSpPr>
        <p:spPr>
          <a:ln/>
        </p:spPr>
        <p:txBody>
          <a:bodyPr/>
          <a:lstStyle>
            <a:lvl1pPr>
              <a:defRPr/>
            </a:lvl1pPr>
          </a:lstStyle>
          <a:p>
            <a:pPr>
              <a:defRPr/>
            </a:pPr>
            <a:fld id="{339CB877-861A-4084-B553-076AD72CCDB1}" type="slidenum">
              <a:rPr lang="en-US">
                <a:solidFill>
                  <a:srgbClr val="000000"/>
                </a:solidFill>
              </a:rPr>
              <a:pPr>
                <a:defRPr/>
              </a:pPr>
              <a:t>‹#›</a:t>
            </a:fld>
            <a:endParaRPr lang="en-US">
              <a:solidFill>
                <a:srgbClr val="000000"/>
              </a:solidFill>
            </a:endParaRPr>
          </a:p>
        </p:txBody>
      </p:sp>
    </p:spTree>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and Table">
    <p:spTree>
      <p:nvGrpSpPr>
        <p:cNvPr id="1" name=""/>
        <p:cNvGrpSpPr/>
        <p:nvPr/>
      </p:nvGrpSpPr>
      <p:grpSpPr>
        <a:xfrm>
          <a:off x="0" y="0"/>
          <a:ext cx="0" cy="0"/>
          <a:chOff x="0" y="0"/>
          <a:chExt cx="0" cy="0"/>
        </a:xfrm>
      </p:grpSpPr>
      <p:graphicFrame>
        <p:nvGraphicFramePr>
          <p:cNvPr id="3" name="Rectangle 2" hidden="1"/>
          <p:cNvGraphicFramePr>
            <a:graphicFrameLocks/>
          </p:cNvGraphicFramePr>
          <p:nvPr>
            <p:custDataLst>
              <p:tags r:id="rId2"/>
            </p:custDataLst>
            <p:extLst>
              <p:ext uri="{D42A27DB-BD31-4B8C-83A1-F6EECF244321}">
                <p14:modId xmlns:p14="http://schemas.microsoft.com/office/powerpoint/2010/main" val="397571738"/>
              </p:ext>
            </p:extLst>
          </p:nvPr>
        </p:nvGraphicFramePr>
        <p:xfrm>
          <a:off x="1" y="0"/>
          <a:ext cx="158699" cy="158750"/>
        </p:xfrm>
        <a:graphic>
          <a:graphicData uri="http://schemas.openxmlformats.org/presentationml/2006/ole">
            <mc:AlternateContent xmlns:mc="http://schemas.openxmlformats.org/markup-compatibility/2006">
              <mc:Choice xmlns:v="urn:schemas-microsoft-com:vml" Requires="v">
                <p:oleObj spid="_x0000_s928950" name="think-cell Slide" r:id="rId4" imgW="0" imgH="0" progId="TCLayout.ActiveDocument.1">
                  <p:embed/>
                </p:oleObj>
              </mc:Choice>
              <mc:Fallback>
                <p:oleObj name="think-cell Slide" r:id="rId4" imgW="0" imgH="0" progId="TCLayout.ActiveDocument.1">
                  <p:embed/>
                  <p:pic>
                    <p:nvPicPr>
                      <p:cNvPr id="0" name="AutoShape 4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158699"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itle 1"/>
          <p:cNvSpPr txBox="1">
            <a:spLocks/>
          </p:cNvSpPr>
          <p:nvPr userDrawn="1"/>
        </p:nvSpPr>
        <p:spPr bwMode="auto">
          <a:xfrm>
            <a:off x="3310463" y="1462088"/>
            <a:ext cx="3194614" cy="444500"/>
          </a:xfrm>
          <a:prstGeom prst="rect">
            <a:avLst/>
          </a:prstGeom>
          <a:noFill/>
          <a:ln w="9525">
            <a:noFill/>
            <a:miter lim="800000"/>
            <a:headEnd/>
            <a:tailEnd/>
          </a:ln>
        </p:spPr>
        <p:txBody>
          <a:bodyPr lIns="0" tIns="0" rIns="0" bIns="0"/>
          <a:lstStyle/>
          <a:p>
            <a:pPr eaLnBrk="0" hangingPunct="0">
              <a:defRPr/>
            </a:pPr>
            <a:endParaRPr lang="en-US" sz="2400" kern="0" dirty="0">
              <a:solidFill>
                <a:srgbClr val="000000"/>
              </a:solidFill>
              <a:latin typeface="Book Antiqua"/>
              <a:cs typeface="Arial"/>
            </a:endParaRPr>
          </a:p>
        </p:txBody>
      </p:sp>
      <p:sp>
        <p:nvSpPr>
          <p:cNvPr id="2" name="Title 1"/>
          <p:cNvSpPr>
            <a:spLocks noGrp="1"/>
          </p:cNvSpPr>
          <p:nvPr>
            <p:ph type="title"/>
          </p:nvPr>
        </p:nvSpPr>
        <p:spPr>
          <a:xfrm>
            <a:off x="279310" y="593725"/>
            <a:ext cx="9326748" cy="715963"/>
          </a:xfrm>
        </p:spPr>
        <p:txBody>
          <a:bodyPr/>
          <a:lstStyle/>
          <a:p>
            <a:r>
              <a:rPr lang="en-US" smtClean="0"/>
              <a:t>Click to edit Master title style</a:t>
            </a:r>
            <a:endParaRPr lang="en-US"/>
          </a:p>
        </p:txBody>
      </p:sp>
      <p:sp>
        <p:nvSpPr>
          <p:cNvPr id="5" name="Rectangle 5"/>
          <p:cNvSpPr>
            <a:spLocks noGrp="1" noChangeArrowheads="1"/>
          </p:cNvSpPr>
          <p:nvPr>
            <p:ph type="sldNum" sz="quarter" idx="10"/>
          </p:nvPr>
        </p:nvSpPr>
        <p:spPr/>
        <p:txBody>
          <a:bodyPr/>
          <a:lstStyle>
            <a:lvl1pPr>
              <a:defRPr/>
            </a:lvl1pPr>
          </a:lstStyle>
          <a:p>
            <a:pPr>
              <a:defRPr/>
            </a:pPr>
            <a:fld id="{980F41CB-6610-4871-8F76-6DFEB541DAA6}" type="slidenum">
              <a:rPr lang="en-US">
                <a:solidFill>
                  <a:srgbClr val="000000"/>
                </a:solidFill>
              </a:rPr>
              <a:pPr>
                <a:defRPr/>
              </a:pPr>
              <a:t>‹#›</a:t>
            </a:fld>
            <a:endParaRPr lang="en-US">
              <a:solidFill>
                <a:srgbClr val="000000"/>
              </a:solidFill>
            </a:endParaRPr>
          </a:p>
        </p:txBody>
      </p:sp>
    </p:spTree>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79310" y="593735"/>
            <a:ext cx="9326748" cy="5584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sldNum" sz="quarter" idx="10"/>
            <p:custDataLst>
              <p:tags r:id="rId1"/>
            </p:custDataLst>
          </p:nvPr>
        </p:nvSpPr>
        <p:spPr>
          <a:ln/>
        </p:spPr>
        <p:txBody>
          <a:bodyPr/>
          <a:lstStyle>
            <a:lvl1pPr>
              <a:defRPr/>
            </a:lvl1pPr>
          </a:lstStyle>
          <a:p>
            <a:pPr>
              <a:defRPr/>
            </a:pPr>
            <a:fld id="{0AE7D424-3999-4E1A-AAD0-9406A6A90FC4}" type="slidenum">
              <a:rPr lang="en-US">
                <a:solidFill>
                  <a:srgbClr val="000000"/>
                </a:solidFill>
              </a:rPr>
              <a:pPr>
                <a:defRPr/>
              </a:pPr>
              <a:t>‹#›</a:t>
            </a:fld>
            <a:endParaRPr lang="en-US">
              <a:solidFill>
                <a:srgbClr val="000000"/>
              </a:solidFill>
            </a:endParaRPr>
          </a:p>
        </p:txBody>
      </p:sp>
    </p:spTree>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6" name="Rectangle 2" hidden="1"/>
          <p:cNvGraphicFramePr>
            <a:graphicFrameLocks/>
          </p:cNvGraphicFramePr>
          <p:nvPr>
            <p:custDataLst>
              <p:tags r:id="rId2"/>
            </p:custDataLst>
            <p:extLst>
              <p:ext uri="{D42A27DB-BD31-4B8C-83A1-F6EECF244321}">
                <p14:modId xmlns:p14="http://schemas.microsoft.com/office/powerpoint/2010/main" val="2312832000"/>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95510" name="think-cell Slide" r:id="rId4" imgW="0" imgH="0" progId="TCLayout.ActiveDocument.1">
                  <p:embed/>
                </p:oleObj>
              </mc:Choice>
              <mc:Fallback>
                <p:oleObj name="think-cell Slide" r:id="rId4" imgW="0" imgH="0" progId="TCLayout.ActiveDocument.1">
                  <p:embed/>
                  <p:pic>
                    <p:nvPicPr>
                      <p:cNvPr id="0" name="AutoShape 4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80965" name="Rectangle 5"/>
          <p:cNvSpPr>
            <a:spLocks noGrp="1" noChangeArrowheads="1"/>
          </p:cNvSpPr>
          <p:nvPr>
            <p:ph type="subTitle" idx="1"/>
          </p:nvPr>
        </p:nvSpPr>
        <p:spPr>
          <a:xfrm>
            <a:off x="1599687" y="2743200"/>
            <a:ext cx="6705038" cy="2971800"/>
          </a:xfrm>
        </p:spPr>
        <p:txBody>
          <a:bodyPr/>
          <a:lstStyle>
            <a:lvl1pPr marL="0" indent="0" algn="l" rtl="0">
              <a:lnSpc>
                <a:spcPct val="140000"/>
              </a:lnSpc>
              <a:spcBef>
                <a:spcPct val="0"/>
              </a:spcBef>
              <a:buClrTx/>
              <a:defRPr sz="2000">
                <a:latin typeface="Book Antiqua" pitchFamily="18" charset="0"/>
              </a:defRPr>
            </a:lvl1pPr>
          </a:lstStyle>
          <a:p>
            <a:r>
              <a:rPr lang="en-US" smtClean="0"/>
              <a:t>Click to edit Master subtitle style</a:t>
            </a:r>
            <a:endParaRPr lang="en-US" dirty="0"/>
          </a:p>
        </p:txBody>
      </p:sp>
      <p:sp>
        <p:nvSpPr>
          <p:cNvPr id="680966" name="Rectangle 6"/>
          <p:cNvSpPr>
            <a:spLocks noGrp="1" noChangeArrowheads="1"/>
          </p:cNvSpPr>
          <p:nvPr>
            <p:ph type="ctrTitle"/>
          </p:nvPr>
        </p:nvSpPr>
        <p:spPr>
          <a:xfrm>
            <a:off x="1599687" y="1219200"/>
            <a:ext cx="6705038" cy="1143000"/>
          </a:xfrm>
        </p:spPr>
        <p:txBody>
          <a:bodyPr tIns="45720" bIns="45720" anchor="b"/>
          <a:lstStyle>
            <a:lvl1pPr algn="l" rtl="0">
              <a:lnSpc>
                <a:spcPct val="140000"/>
              </a:lnSpc>
              <a:defRPr sz="2200"/>
            </a:lvl1pPr>
          </a:lstStyle>
          <a:p>
            <a:r>
              <a:rPr lang="en-US" smtClean="0"/>
              <a:t>Click to edit Master title style</a:t>
            </a:r>
            <a:endParaRPr lang="en-US" dirty="0"/>
          </a:p>
        </p:txBody>
      </p:sp>
      <p:sp>
        <p:nvSpPr>
          <p:cNvPr id="7" name="Rectangle 3"/>
          <p:cNvSpPr>
            <a:spLocks noGrp="1" noChangeArrowheads="1"/>
          </p:cNvSpPr>
          <p:nvPr>
            <p:ph type="sldNum" sz="quarter" idx="10"/>
          </p:nvPr>
        </p:nvSpPr>
        <p:spPr>
          <a:xfrm>
            <a:off x="9067801" y="6483350"/>
            <a:ext cx="536575" cy="184150"/>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Arial" charset="0"/>
                <a:cs typeface="Arial" charset="0"/>
              </a:defRPr>
            </a:lvl1pPr>
          </a:lstStyle>
          <a:p>
            <a:pPr>
              <a:defRPr/>
            </a:pPr>
            <a:fld id="{96299DFD-FA61-4AF6-BC2C-B8FC0A1DB94E}" type="slidenum">
              <a:rPr lang="en-US">
                <a:solidFill>
                  <a:srgbClr val="000000"/>
                </a:solidFill>
              </a:rPr>
              <a:pPr>
                <a:defRPr/>
              </a:pPr>
              <a:t>‹#›</a:t>
            </a:fld>
            <a:endParaRPr lang="en-US">
              <a:solidFill>
                <a:srgbClr val="000000"/>
              </a:solidFill>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aşlık ve İçerik">
    <p:spTree>
      <p:nvGrpSpPr>
        <p:cNvPr id="1" name=""/>
        <p:cNvGrpSpPr/>
        <p:nvPr/>
      </p:nvGrpSpPr>
      <p:grpSpPr>
        <a:xfrm>
          <a:off x="0" y="0"/>
          <a:ext cx="0" cy="0"/>
          <a:chOff x="0" y="0"/>
          <a:chExt cx="0" cy="0"/>
        </a:xfrm>
      </p:grpSpPr>
      <p:graphicFrame>
        <p:nvGraphicFramePr>
          <p:cNvPr id="8" name="Nesne 7" hidden="1"/>
          <p:cNvGraphicFramePr>
            <a:graphicFrameLocks noChangeAspect="1"/>
          </p:cNvGraphicFramePr>
          <p:nvPr userDrawn="1">
            <p:custDataLst>
              <p:tags r:id="rId2"/>
            </p:custDataLst>
            <p:extLst>
              <p:ext uri="{D42A27DB-BD31-4B8C-83A1-F6EECF244321}">
                <p14:modId xmlns:p14="http://schemas.microsoft.com/office/powerpoint/2010/main" val="1595099726"/>
              </p:ext>
            </p:extLst>
          </p:nvPr>
        </p:nvGraphicFramePr>
        <p:xfrm>
          <a:off x="1804" y="1599"/>
          <a:ext cx="1719" cy="1587"/>
        </p:xfrm>
        <a:graphic>
          <a:graphicData uri="http://schemas.openxmlformats.org/presentationml/2006/ole">
            <mc:AlternateContent xmlns:mc="http://schemas.openxmlformats.org/markup-compatibility/2006">
              <mc:Choice xmlns:v="urn:schemas-microsoft-com:vml" Requires="v">
                <p:oleObj spid="_x0000_s1236996"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4" y="1599"/>
                        <a:ext cx="1719"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1 Başlık"/>
          <p:cNvSpPr>
            <a:spLocks noGrp="1"/>
          </p:cNvSpPr>
          <p:nvPr>
            <p:ph type="title"/>
          </p:nvPr>
        </p:nvSpPr>
        <p:spPr>
          <a:xfrm>
            <a:off x="330095" y="228600"/>
            <a:ext cx="9242637" cy="838200"/>
          </a:xfrm>
        </p:spPr>
        <p:txBody>
          <a:bodyPr/>
          <a:lstStyle/>
          <a:p>
            <a:r>
              <a:rPr lang="tr-TR" smtClean="0"/>
              <a:t>Asıl başlık stili için tıklatın</a:t>
            </a:r>
            <a:endParaRPr lang="tr-TR"/>
          </a:p>
        </p:txBody>
      </p:sp>
      <p:sp>
        <p:nvSpPr>
          <p:cNvPr id="3" name="2 İçerik Yer Tutucusu"/>
          <p:cNvSpPr>
            <a:spLocks noGrp="1"/>
          </p:cNvSpPr>
          <p:nvPr>
            <p:ph idx="1"/>
          </p:nvPr>
        </p:nvSpPr>
        <p:spPr>
          <a:xfrm>
            <a:off x="330095" y="1219211"/>
            <a:ext cx="9242637" cy="51054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341662506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6" name="Rectangle 2" hidden="1"/>
          <p:cNvGraphicFramePr>
            <a:graphicFrameLocks/>
          </p:cNvGraphicFramePr>
          <p:nvPr>
            <p:custDataLst>
              <p:tags r:id="rId2"/>
            </p:custDataLst>
            <p:extLst>
              <p:ext uri="{D42A27DB-BD31-4B8C-83A1-F6EECF244321}">
                <p14:modId xmlns:p14="http://schemas.microsoft.com/office/powerpoint/2010/main" val="797943086"/>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64694" name="think-cell Slide" r:id="rId4" imgW="0" imgH="0" progId="TCLayout.ActiveDocument.1">
                  <p:embed/>
                </p:oleObj>
              </mc:Choice>
              <mc:Fallback>
                <p:oleObj name="think-cell Slide" r:id="rId4" imgW="0" imgH="0" progId="TCLayout.ActiveDocument.1">
                  <p:embed/>
                  <p:pic>
                    <p:nvPicPr>
                      <p:cNvPr id="0" name="AutoShape 4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80965" name="Rectangle 5"/>
          <p:cNvSpPr>
            <a:spLocks noGrp="1" noChangeArrowheads="1"/>
          </p:cNvSpPr>
          <p:nvPr>
            <p:ph type="subTitle" idx="1"/>
          </p:nvPr>
        </p:nvSpPr>
        <p:spPr>
          <a:xfrm>
            <a:off x="1599687" y="2743200"/>
            <a:ext cx="6705038" cy="2971800"/>
          </a:xfrm>
        </p:spPr>
        <p:txBody>
          <a:bodyPr/>
          <a:lstStyle>
            <a:lvl1pPr marL="0" indent="0">
              <a:lnSpc>
                <a:spcPct val="140000"/>
              </a:lnSpc>
              <a:spcBef>
                <a:spcPct val="0"/>
              </a:spcBef>
              <a:buClrTx/>
              <a:defRPr sz="2000">
                <a:latin typeface="Book Antiqua" pitchFamily="18" charset="0"/>
              </a:defRPr>
            </a:lvl1pPr>
          </a:lstStyle>
          <a:p>
            <a:r>
              <a:rPr lang="en-US" dirty="0"/>
              <a:t>  Click to edit Master subtitle style</a:t>
            </a:r>
          </a:p>
        </p:txBody>
      </p:sp>
      <p:sp>
        <p:nvSpPr>
          <p:cNvPr id="680966" name="Rectangle 6"/>
          <p:cNvSpPr>
            <a:spLocks noGrp="1" noChangeArrowheads="1"/>
          </p:cNvSpPr>
          <p:nvPr>
            <p:ph type="ctrTitle"/>
          </p:nvPr>
        </p:nvSpPr>
        <p:spPr>
          <a:xfrm>
            <a:off x="1599687" y="1219200"/>
            <a:ext cx="6705038" cy="1143000"/>
          </a:xfrm>
        </p:spPr>
        <p:txBody>
          <a:bodyPr tIns="45720" bIns="45720" anchor="b"/>
          <a:lstStyle>
            <a:lvl1pPr>
              <a:lnSpc>
                <a:spcPct val="140000"/>
              </a:lnSpc>
              <a:defRPr sz="2200"/>
            </a:lvl1pPr>
          </a:lstStyle>
          <a:p>
            <a:r>
              <a:rPr lang="en-US" dirty="0"/>
              <a:t>Click to edit Master title style</a:t>
            </a:r>
          </a:p>
        </p:txBody>
      </p:sp>
      <p:sp>
        <p:nvSpPr>
          <p:cNvPr id="7" name="Rectangle 3"/>
          <p:cNvSpPr>
            <a:spLocks noGrp="1" noChangeArrowheads="1"/>
          </p:cNvSpPr>
          <p:nvPr>
            <p:ph type="sldNum" sz="quarter" idx="10"/>
          </p:nvPr>
        </p:nvSpPr>
        <p:spPr>
          <a:xfrm>
            <a:off x="9067801" y="6483350"/>
            <a:ext cx="536575" cy="184150"/>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Arial" charset="0"/>
                <a:cs typeface="Arial" charset="0"/>
              </a:defRPr>
            </a:lvl1pPr>
          </a:lstStyle>
          <a:p>
            <a:pPr>
              <a:defRPr/>
            </a:pPr>
            <a:fld id="{DDCE6C69-78B1-4F1D-9D96-60220F8B6FD5}" type="slidenum">
              <a:rPr lang="en-US">
                <a:solidFill>
                  <a:srgbClr val="000000"/>
                </a:solidFill>
              </a:rPr>
              <a:pPr>
                <a:defRPr/>
              </a:pPr>
              <a:t>‹#›</a:t>
            </a:fld>
            <a:endParaRPr lang="en-US" dirty="0">
              <a:solidFill>
                <a:srgbClr val="000000"/>
              </a:solidFill>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extLst>
              <p:ext uri="{D42A27DB-BD31-4B8C-83A1-F6EECF244321}">
                <p14:modId xmlns:p14="http://schemas.microsoft.com/office/powerpoint/2010/main" val="1938532774"/>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65718" name="think-cell Slide" r:id="rId4" imgW="0" imgH="0" progId="TCLayout.ActiveDocument.1">
                  <p:embed/>
                </p:oleObj>
              </mc:Choice>
              <mc:Fallback>
                <p:oleObj name="think-cell Slide" r:id="rId4" imgW="0" imgH="0" progId="TCLayout.ActiveDocument.1">
                  <p:embed/>
                  <p:pic>
                    <p:nvPicPr>
                      <p:cNvPr id="0" name="AutoShape 4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Content Placeholder 2"/>
          <p:cNvSpPr>
            <a:spLocks noGrp="1"/>
          </p:cNvSpPr>
          <p:nvPr>
            <p:ph idx="1"/>
          </p:nvPr>
        </p:nvSpPr>
        <p:spPr/>
        <p:txBody>
          <a:bodyPr/>
          <a:lstStyle>
            <a:lvl1pPr marL="182563" indent="-182563">
              <a:buSzPct val="90000"/>
              <a:buFont typeface="Wingdings" panose="05000000000000000000" pitchFamily="2" charset="2"/>
              <a:buChar char="§"/>
              <a:defRPr/>
            </a:lvl1pPr>
          </a:lstStyle>
          <a:p>
            <a:pPr lvl="0"/>
            <a:r>
              <a:rPr lang="en-US" dirty="0" smtClean="0"/>
              <a:t>Click to edit Master text styles</a:t>
            </a:r>
          </a:p>
          <a:p>
            <a:pPr lvl="1"/>
            <a:r>
              <a:rPr lang="en-US" dirty="0" smtClean="0"/>
              <a:t>Second level</a:t>
            </a:r>
          </a:p>
          <a:p>
            <a:pPr lvl="2"/>
            <a:endParaRPr lang="en-US" dirty="0"/>
          </a:p>
        </p:txBody>
      </p:sp>
      <p:sp>
        <p:nvSpPr>
          <p:cNvPr id="7" name="Rectangle 3"/>
          <p:cNvSpPr>
            <a:spLocks noGrp="1" noChangeArrowheads="1"/>
          </p:cNvSpPr>
          <p:nvPr>
            <p:ph type="title"/>
          </p:nvPr>
        </p:nvSpPr>
        <p:spPr bwMode="auto">
          <a:xfrm>
            <a:off x="277814" y="593725"/>
            <a:ext cx="9328150" cy="715963"/>
          </a:xfrm>
          <a:prstGeom prst="rect">
            <a:avLst/>
          </a:prstGeom>
          <a:noFill/>
          <a:ln w="9525">
            <a:noFill/>
            <a:miter lim="800000"/>
            <a:headEnd/>
            <a:tailEnd/>
          </a:ln>
        </p:spPr>
        <p:txBody>
          <a:bodyPr/>
          <a:lstStyle/>
          <a:p>
            <a:pPr lvl="0"/>
            <a:r>
              <a:rPr lang="en-US" smtClean="0"/>
              <a:t>Click to edit Master title style</a:t>
            </a:r>
          </a:p>
        </p:txBody>
      </p:sp>
      <p:sp>
        <p:nvSpPr>
          <p:cNvPr id="6" name="Rectangle 3"/>
          <p:cNvSpPr>
            <a:spLocks noGrp="1" noChangeArrowheads="1"/>
          </p:cNvSpPr>
          <p:nvPr>
            <p:ph type="sldNum" sz="quarter" idx="10"/>
          </p:nvPr>
        </p:nvSpPr>
        <p:spPr>
          <a:xfrm>
            <a:off x="9067801" y="6483350"/>
            <a:ext cx="536575" cy="184150"/>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Arial" charset="0"/>
                <a:cs typeface="Arial" charset="0"/>
              </a:defRPr>
            </a:lvl1pPr>
          </a:lstStyle>
          <a:p>
            <a:pPr>
              <a:defRPr/>
            </a:pPr>
            <a:fld id="{D9324295-D49D-4A49-A268-19D92A2745D9}" type="slidenum">
              <a:rPr lang="en-US">
                <a:solidFill>
                  <a:srgbClr val="000000"/>
                </a:solidFill>
              </a:rPr>
              <a:pPr>
                <a:defRPr/>
              </a:pPr>
              <a:t>‹#›</a:t>
            </a:fld>
            <a:endParaRPr lang="en-US" dirty="0">
              <a:solidFill>
                <a:srgbClr val="000000"/>
              </a:solidFill>
            </a:endParaRP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aphicFrame>
        <p:nvGraphicFramePr>
          <p:cNvPr id="3" name="Rectangle 2" hidden="1"/>
          <p:cNvGraphicFramePr>
            <a:graphicFrameLocks/>
          </p:cNvGraphicFramePr>
          <p:nvPr>
            <p:custDataLst>
              <p:tags r:id="rId2"/>
            </p:custDataLst>
            <p:extLst>
              <p:ext uri="{D42A27DB-BD31-4B8C-83A1-F6EECF244321}">
                <p14:modId xmlns:p14="http://schemas.microsoft.com/office/powerpoint/2010/main" val="3065460978"/>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66747" name="think-cell Slide" r:id="rId4" imgW="0" imgH="0" progId="TCLayout.ActiveDocument.1">
                  <p:embed/>
                </p:oleObj>
              </mc:Choice>
              <mc:Fallback>
                <p:oleObj name="think-cell Slide" r:id="rId4" imgW="0" imgH="0" progId="TCLayout.ActiveDocument.1">
                  <p:embed/>
                  <p:pic>
                    <p:nvPicPr>
                      <p:cNvPr id="0" name="AutoShape 4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3"/>
          <p:cNvSpPr>
            <a:spLocks noGrp="1" noChangeArrowheads="1"/>
          </p:cNvSpPr>
          <p:nvPr>
            <p:ph type="title"/>
          </p:nvPr>
        </p:nvSpPr>
        <p:spPr bwMode="auto">
          <a:xfrm>
            <a:off x="277814" y="593725"/>
            <a:ext cx="9328150" cy="715963"/>
          </a:xfrm>
          <a:prstGeom prst="rect">
            <a:avLst/>
          </a:prstGeom>
          <a:noFill/>
          <a:ln w="9525">
            <a:noFill/>
            <a:miter lim="800000"/>
            <a:headEnd/>
            <a:tailEnd/>
          </a:ln>
        </p:spPr>
        <p:txBody>
          <a:bodyPr/>
          <a:lstStyle/>
          <a:p>
            <a:pPr lvl="0"/>
            <a:r>
              <a:rPr lang="en-US" smtClean="0"/>
              <a:t>Click to edit Master title style</a:t>
            </a:r>
          </a:p>
        </p:txBody>
      </p:sp>
      <p:sp>
        <p:nvSpPr>
          <p:cNvPr id="5" name="Rectangle 3"/>
          <p:cNvSpPr>
            <a:spLocks noGrp="1" noChangeArrowheads="1"/>
          </p:cNvSpPr>
          <p:nvPr>
            <p:ph type="sldNum" sz="quarter" idx="10"/>
          </p:nvPr>
        </p:nvSpPr>
        <p:spPr>
          <a:xfrm>
            <a:off x="9067801" y="6483350"/>
            <a:ext cx="536575" cy="184150"/>
          </a:xfrm>
          <a:prstGeom prst="rect">
            <a:avLst/>
          </a:prstGeom>
        </p:spPr>
        <p:txBody>
          <a:bodyPr vert="horz" wrap="square" lIns="91440" tIns="45720" rIns="91440" bIns="45720" numCol="1" anchor="t" anchorCtr="0" compatLnSpc="1">
            <a:prstTxWarp prst="textNoShape">
              <a:avLst/>
            </a:prstTxWarp>
          </a:bodyPr>
          <a:lstStyle>
            <a:lvl1pPr eaLnBrk="0" hangingPunct="0">
              <a:defRPr>
                <a:latin typeface="Arial" charset="0"/>
                <a:cs typeface="Arial" charset="0"/>
              </a:defRPr>
            </a:lvl1pPr>
          </a:lstStyle>
          <a:p>
            <a:pPr>
              <a:defRPr/>
            </a:pPr>
            <a:fld id="{3EADF18E-6710-484E-B5C2-A5AD1973C07E}" type="slidenum">
              <a:rPr lang="en-US">
                <a:solidFill>
                  <a:srgbClr val="000000"/>
                </a:solidFill>
              </a:rPr>
              <a:pPr>
                <a:defRPr/>
              </a:pPr>
              <a:t>‹#›</a:t>
            </a:fld>
            <a:endParaRPr lang="en-US" dirty="0">
              <a:solidFill>
                <a:srgbClr val="000000"/>
              </a:solidFill>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tags" Target="../tags/tag2.xml"/></Relationships>
</file>

<file path=ppt/slideMasters/_rels/slideMaster10.xml.rels><?xml version="1.0" encoding="UTF-8" standalone="yes"?>
<Relationships xmlns="http://schemas.openxmlformats.org/package/2006/relationships"><Relationship Id="rId3" Type="http://schemas.openxmlformats.org/officeDocument/2006/relationships/vmlDrawing" Target="../drawings/vmlDrawing46.vml"/><Relationship Id="rId2" Type="http://schemas.openxmlformats.org/officeDocument/2006/relationships/theme" Target="../theme/theme10.xml"/><Relationship Id="rId1" Type="http://schemas.openxmlformats.org/officeDocument/2006/relationships/slideLayout" Target="../slideLayouts/slideLayout38.xml"/><Relationship Id="rId5" Type="http://schemas.openxmlformats.org/officeDocument/2006/relationships/oleObject" Target="../embeddings/oleObject46.bin"/><Relationship Id="rId4" Type="http://schemas.openxmlformats.org/officeDocument/2006/relationships/tags" Target="../tags/tag47.xml"/></Relationships>
</file>

<file path=ppt/slideMasters/_rels/slideMaster11.xml.rels><?xml version="1.0" encoding="UTF-8" standalone="yes"?>
<Relationships xmlns="http://schemas.openxmlformats.org/package/2006/relationships"><Relationship Id="rId3" Type="http://schemas.openxmlformats.org/officeDocument/2006/relationships/vmlDrawing" Target="../drawings/vmlDrawing48.vml"/><Relationship Id="rId2" Type="http://schemas.openxmlformats.org/officeDocument/2006/relationships/theme" Target="../theme/theme11.xml"/><Relationship Id="rId1" Type="http://schemas.openxmlformats.org/officeDocument/2006/relationships/slideLayout" Target="../slideLayouts/slideLayout39.xml"/><Relationship Id="rId5" Type="http://schemas.openxmlformats.org/officeDocument/2006/relationships/oleObject" Target="../embeddings/oleObject48.bin"/><Relationship Id="rId4" Type="http://schemas.openxmlformats.org/officeDocument/2006/relationships/tags" Target="../tags/tag49.xml"/></Relationships>
</file>

<file path=ppt/slideMasters/_rels/slideMaster12.xml.rels><?xml version="1.0" encoding="UTF-8" standalone="yes"?>
<Relationships xmlns="http://schemas.openxmlformats.org/package/2006/relationships"><Relationship Id="rId3" Type="http://schemas.openxmlformats.org/officeDocument/2006/relationships/vmlDrawing" Target="../drawings/vmlDrawing50.vml"/><Relationship Id="rId2" Type="http://schemas.openxmlformats.org/officeDocument/2006/relationships/theme" Target="../theme/theme12.xml"/><Relationship Id="rId1" Type="http://schemas.openxmlformats.org/officeDocument/2006/relationships/slideLayout" Target="../slideLayouts/slideLayout40.xml"/><Relationship Id="rId5" Type="http://schemas.openxmlformats.org/officeDocument/2006/relationships/oleObject" Target="../embeddings/oleObject50.bin"/><Relationship Id="rId4" Type="http://schemas.openxmlformats.org/officeDocument/2006/relationships/tags" Target="../tags/tag5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oleObject" Target="../embeddings/oleObject52.bin"/><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tags" Target="../tags/tag53.xml"/><Relationship Id="rId2" Type="http://schemas.openxmlformats.org/officeDocument/2006/relationships/slideLayout" Target="../slideLayouts/slideLayout42.xml"/><Relationship Id="rId16" Type="http://schemas.openxmlformats.org/officeDocument/2006/relationships/vmlDrawing" Target="../drawings/vmlDrawing52.v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theme" Target="../theme/theme13.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14.xml.rels><?xml version="1.0" encoding="UTF-8" standalone="yes"?>
<Relationships xmlns="http://schemas.openxmlformats.org/package/2006/relationships"><Relationship Id="rId3" Type="http://schemas.openxmlformats.org/officeDocument/2006/relationships/vmlDrawing" Target="../drawings/vmlDrawing56.vml"/><Relationship Id="rId2" Type="http://schemas.openxmlformats.org/officeDocument/2006/relationships/theme" Target="../theme/theme14.xml"/><Relationship Id="rId1" Type="http://schemas.openxmlformats.org/officeDocument/2006/relationships/slideLayout" Target="../slideLayouts/slideLayout55.xml"/><Relationship Id="rId5" Type="http://schemas.openxmlformats.org/officeDocument/2006/relationships/oleObject" Target="../embeddings/oleObject56.bin"/><Relationship Id="rId4" Type="http://schemas.openxmlformats.org/officeDocument/2006/relationships/tags" Target="../tags/tag68.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oleObject" Target="../embeddings/oleObject7.bin"/><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ags" Target="../tags/tag8.xml"/><Relationship Id="rId5" Type="http://schemas.openxmlformats.org/officeDocument/2006/relationships/vmlDrawing" Target="../drawings/vmlDrawing7.v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11.bin"/><Relationship Id="rId5" Type="http://schemas.openxmlformats.org/officeDocument/2006/relationships/tags" Target="../tags/tag12.xml"/><Relationship Id="rId4" Type="http://schemas.openxmlformats.org/officeDocument/2006/relationships/vmlDrawing" Target="../drawings/vmlDrawing11.vml"/></Relationships>
</file>

<file path=ppt/slideMasters/_rels/slideMaster4.xml.rels><?xml version="1.0" encoding="UTF-8" standalone="yes"?>
<Relationships xmlns="http://schemas.openxmlformats.org/package/2006/relationships"><Relationship Id="rId8" Type="http://schemas.openxmlformats.org/officeDocument/2006/relationships/vmlDrawing" Target="../drawings/vmlDrawing14.vml"/><Relationship Id="rId3" Type="http://schemas.openxmlformats.org/officeDocument/2006/relationships/slideLayout" Target="../slideLayouts/slideLayout14.xml"/><Relationship Id="rId7" Type="http://schemas.openxmlformats.org/officeDocument/2006/relationships/theme" Target="../theme/theme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oleObject" Target="../embeddings/oleObject14.bin"/><Relationship Id="rId4" Type="http://schemas.openxmlformats.org/officeDocument/2006/relationships/slideLayout" Target="../slideLayouts/slideLayout15.xml"/><Relationship Id="rId9" Type="http://schemas.openxmlformats.org/officeDocument/2006/relationships/tags" Target="../tags/tag15.xml"/></Relationships>
</file>

<file path=ppt/slideMasters/_rels/slideMaster5.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slideLayout" Target="../slideLayouts/slideLayout20.xml"/><Relationship Id="rId7" Type="http://schemas.openxmlformats.org/officeDocument/2006/relationships/tags" Target="../tags/tag2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vmlDrawing" Target="../drawings/vmlDrawing21.vml"/><Relationship Id="rId5" Type="http://schemas.openxmlformats.org/officeDocument/2006/relationships/theme" Target="../theme/theme5.xml"/><Relationship Id="rId4"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8" Type="http://schemas.openxmlformats.org/officeDocument/2006/relationships/tags" Target="../tags/tag27.xml"/><Relationship Id="rId3" Type="http://schemas.openxmlformats.org/officeDocument/2006/relationships/slideLayout" Target="../slideLayouts/slideLayout24.xml"/><Relationship Id="rId7" Type="http://schemas.openxmlformats.org/officeDocument/2006/relationships/vmlDrawing" Target="../drawings/vmlDrawing26.v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6.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oleObject" Target="../embeddings/oleObject26.bin"/></Relationships>
</file>

<file path=ppt/slideMasters/_rels/slideMaster7.xml.rels><?xml version="1.0" encoding="UTF-8" standalone="yes"?>
<Relationships xmlns="http://schemas.openxmlformats.org/package/2006/relationships"><Relationship Id="rId8" Type="http://schemas.openxmlformats.org/officeDocument/2006/relationships/tags" Target="../tags/tag33.xml"/><Relationship Id="rId3" Type="http://schemas.openxmlformats.org/officeDocument/2006/relationships/slideLayout" Target="../slideLayouts/slideLayout29.xml"/><Relationship Id="rId7" Type="http://schemas.openxmlformats.org/officeDocument/2006/relationships/vmlDrawing" Target="../drawings/vmlDrawing32.v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7.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oleObject" Target="../embeddings/oleObject32.bin"/></Relationships>
</file>

<file path=ppt/slideMasters/_rels/slideMaster8.xml.rels><?xml version="1.0" encoding="UTF-8" standalone="yes"?>
<Relationships xmlns="http://schemas.openxmlformats.org/package/2006/relationships"><Relationship Id="rId8" Type="http://schemas.openxmlformats.org/officeDocument/2006/relationships/tags" Target="../tags/tag39.xml"/><Relationship Id="rId3" Type="http://schemas.openxmlformats.org/officeDocument/2006/relationships/slideLayout" Target="../slideLayouts/slideLayout34.xml"/><Relationship Id="rId7" Type="http://schemas.openxmlformats.org/officeDocument/2006/relationships/vmlDrawing" Target="../drawings/vmlDrawing38.v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theme" Target="../theme/theme8.xml"/><Relationship Id="rId5" Type="http://schemas.openxmlformats.org/officeDocument/2006/relationships/slideLayout" Target="../slideLayouts/slideLayout36.xml"/><Relationship Id="rId4" Type="http://schemas.openxmlformats.org/officeDocument/2006/relationships/slideLayout" Target="../slideLayouts/slideLayout35.xml"/><Relationship Id="rId9" Type="http://schemas.openxmlformats.org/officeDocument/2006/relationships/oleObject" Target="../embeddings/oleObject38.bin"/></Relationships>
</file>

<file path=ppt/slideMasters/_rels/slideMaster9.xml.rels><?xml version="1.0" encoding="UTF-8" standalone="yes"?>
<Relationships xmlns="http://schemas.openxmlformats.org/package/2006/relationships"><Relationship Id="rId3" Type="http://schemas.openxmlformats.org/officeDocument/2006/relationships/vmlDrawing" Target="../drawings/vmlDrawing44.vml"/><Relationship Id="rId2" Type="http://schemas.openxmlformats.org/officeDocument/2006/relationships/theme" Target="../theme/theme9.xml"/><Relationship Id="rId1" Type="http://schemas.openxmlformats.org/officeDocument/2006/relationships/slideLayout" Target="../slideLayouts/slideLayout37.xml"/><Relationship Id="rId5" Type="http://schemas.openxmlformats.org/officeDocument/2006/relationships/oleObject" Target="../embeddings/oleObject44.bin"/><Relationship Id="rId4" Type="http://schemas.openxmlformats.org/officeDocument/2006/relationships/tags" Target="../tags/tag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9"/>
            </p:custDataLst>
            <p:extLst>
              <p:ext uri="{D42A27DB-BD31-4B8C-83A1-F6EECF244321}">
                <p14:modId xmlns:p14="http://schemas.microsoft.com/office/powerpoint/2010/main" val="4097393862"/>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259" name="think-cell Slide" r:id="rId10" imgW="0" imgH="0" progId="TCLayout.ActiveDocument.1">
                  <p:embed/>
                </p:oleObj>
              </mc:Choice>
              <mc:Fallback>
                <p:oleObj name="think-cell Slide" r:id="rId10" imgW="0" imgH="0" progId="TCLayout.ActiveDocument.1">
                  <p:embed/>
                  <p:pic>
                    <p:nvPicPr>
                      <p:cNvPr id="0" name="AutoShape 58"/>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Rectangle 3"/>
          <p:cNvSpPr>
            <a:spLocks noGrp="1" noChangeArrowheads="1"/>
          </p:cNvSpPr>
          <p:nvPr>
            <p:ph type="title"/>
          </p:nvPr>
        </p:nvSpPr>
        <p:spPr bwMode="auto">
          <a:xfrm>
            <a:off x="277814" y="593725"/>
            <a:ext cx="9328150" cy="71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30" name="Rectangle 4"/>
          <p:cNvSpPr>
            <a:spLocks noGrp="1" noChangeArrowheads="1"/>
          </p:cNvSpPr>
          <p:nvPr>
            <p:ph type="body" idx="1"/>
          </p:nvPr>
        </p:nvSpPr>
        <p:spPr bwMode="auto">
          <a:xfrm>
            <a:off x="287339" y="1568450"/>
            <a:ext cx="9007475" cy="46101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Lorem ipsum dolor sit amet magna erat consecteduer adipiscing erat magna elit</a:t>
            </a:r>
          </a:p>
          <a:p>
            <a:pPr lvl="1"/>
            <a:r>
              <a:rPr lang="en-US" smtClean="0"/>
              <a:t>Lorem ipsum dolor sit amet Second level</a:t>
            </a:r>
          </a:p>
        </p:txBody>
      </p:sp>
    </p:spTree>
  </p:cSld>
  <p:clrMap bg1="lt1" tx1="dk1" bg2="lt2" tx2="dk2" accent1="accent1" accent2="accent2" accent3="accent3" accent4="accent4" accent5="accent5" accent6="accent6" hlink="hlink" folHlink="folHlink"/>
  <p:sldLayoutIdLst>
    <p:sldLayoutId id="2147484521" r:id="rId1"/>
    <p:sldLayoutId id="2147484522" r:id="rId2"/>
    <p:sldLayoutId id="2147484613" r:id="rId3"/>
    <p:sldLayoutId id="2147484614" r:id="rId4"/>
    <p:sldLayoutId id="2147484615" r:id="rId5"/>
    <p:sldLayoutId id="2147484616" r:id="rId6"/>
  </p:sldLayoutIdLst>
  <p:timing>
    <p:tnLst>
      <p:par>
        <p:cTn id="1" dur="indefinite" restart="never" nodeType="tmRoot"/>
      </p:par>
    </p:tnLst>
  </p:timing>
  <p:hf hdr="0" ftr="0" dt="0"/>
  <p:txStyles>
    <p:titleStyle>
      <a:lvl1pPr algn="l" rtl="1" eaLnBrk="1" fontAlgn="base" hangingPunct="1">
        <a:spcBef>
          <a:spcPct val="0"/>
        </a:spcBef>
        <a:spcAft>
          <a:spcPct val="0"/>
        </a:spcAft>
        <a:defRPr sz="2400" b="1">
          <a:solidFill>
            <a:schemeClr val="tx1"/>
          </a:solidFill>
          <a:latin typeface="+mj-lt"/>
          <a:ea typeface="Arial" pitchFamily="-112" charset="0"/>
          <a:cs typeface="+mj-cs"/>
        </a:defRPr>
      </a:lvl1pPr>
      <a:lvl2pPr algn="l" rtl="1" eaLnBrk="1" fontAlgn="base" hangingPunct="1">
        <a:spcBef>
          <a:spcPct val="0"/>
        </a:spcBef>
        <a:spcAft>
          <a:spcPct val="0"/>
        </a:spcAft>
        <a:defRPr sz="2400" b="1">
          <a:solidFill>
            <a:schemeClr val="tx1"/>
          </a:solidFill>
          <a:latin typeface="Book Antiqua" pitchFamily="18" charset="0"/>
          <a:ea typeface="Arial" pitchFamily="-112" charset="0"/>
          <a:cs typeface="Arial" charset="0"/>
        </a:defRPr>
      </a:lvl2pPr>
      <a:lvl3pPr algn="l" rtl="1" eaLnBrk="1" fontAlgn="base" hangingPunct="1">
        <a:spcBef>
          <a:spcPct val="0"/>
        </a:spcBef>
        <a:spcAft>
          <a:spcPct val="0"/>
        </a:spcAft>
        <a:defRPr sz="2400" b="1">
          <a:solidFill>
            <a:schemeClr val="tx1"/>
          </a:solidFill>
          <a:latin typeface="Book Antiqua" pitchFamily="18" charset="0"/>
          <a:ea typeface="Arial" pitchFamily="-112" charset="0"/>
          <a:cs typeface="Arial" charset="0"/>
        </a:defRPr>
      </a:lvl3pPr>
      <a:lvl4pPr algn="l" rtl="1" eaLnBrk="1" fontAlgn="base" hangingPunct="1">
        <a:spcBef>
          <a:spcPct val="0"/>
        </a:spcBef>
        <a:spcAft>
          <a:spcPct val="0"/>
        </a:spcAft>
        <a:defRPr sz="2400" b="1">
          <a:solidFill>
            <a:schemeClr val="tx1"/>
          </a:solidFill>
          <a:latin typeface="Book Antiqua" pitchFamily="18" charset="0"/>
          <a:ea typeface="Arial" pitchFamily="-112" charset="0"/>
          <a:cs typeface="Arial" charset="0"/>
        </a:defRPr>
      </a:lvl4pPr>
      <a:lvl5pPr algn="l" rtl="1" eaLnBrk="1" fontAlgn="base" hangingPunct="1">
        <a:spcBef>
          <a:spcPct val="0"/>
        </a:spcBef>
        <a:spcAft>
          <a:spcPct val="0"/>
        </a:spcAft>
        <a:defRPr sz="2400" b="1">
          <a:solidFill>
            <a:schemeClr val="tx1"/>
          </a:solidFill>
          <a:latin typeface="Book Antiqua" pitchFamily="18" charset="0"/>
          <a:ea typeface="Arial" pitchFamily="-112" charset="0"/>
          <a:cs typeface="Arial" charset="0"/>
        </a:defRPr>
      </a:lvl5pPr>
      <a:lvl6pPr marL="457200" algn="l" rtl="1" eaLnBrk="1" fontAlgn="base" hangingPunct="1">
        <a:spcBef>
          <a:spcPct val="0"/>
        </a:spcBef>
        <a:spcAft>
          <a:spcPct val="0"/>
        </a:spcAft>
        <a:defRPr sz="2400" b="1">
          <a:solidFill>
            <a:schemeClr val="tx1"/>
          </a:solidFill>
          <a:latin typeface="Book Antiqua" pitchFamily="18" charset="0"/>
          <a:cs typeface="Arial" charset="0"/>
        </a:defRPr>
      </a:lvl6pPr>
      <a:lvl7pPr marL="914400" algn="l" rtl="1" eaLnBrk="1" fontAlgn="base" hangingPunct="1">
        <a:spcBef>
          <a:spcPct val="0"/>
        </a:spcBef>
        <a:spcAft>
          <a:spcPct val="0"/>
        </a:spcAft>
        <a:defRPr sz="2400" b="1">
          <a:solidFill>
            <a:schemeClr val="tx1"/>
          </a:solidFill>
          <a:latin typeface="Book Antiqua" pitchFamily="18" charset="0"/>
          <a:cs typeface="Arial" charset="0"/>
        </a:defRPr>
      </a:lvl7pPr>
      <a:lvl8pPr marL="1371600" algn="l" rtl="1" eaLnBrk="1" fontAlgn="base" hangingPunct="1">
        <a:spcBef>
          <a:spcPct val="0"/>
        </a:spcBef>
        <a:spcAft>
          <a:spcPct val="0"/>
        </a:spcAft>
        <a:defRPr sz="2400" b="1">
          <a:solidFill>
            <a:schemeClr val="tx1"/>
          </a:solidFill>
          <a:latin typeface="Book Antiqua" pitchFamily="18" charset="0"/>
          <a:cs typeface="Arial" charset="0"/>
        </a:defRPr>
      </a:lvl8pPr>
      <a:lvl9pPr marL="1828800" algn="l" rtl="1" eaLnBrk="1" fontAlgn="base" hangingPunct="1">
        <a:spcBef>
          <a:spcPct val="0"/>
        </a:spcBef>
        <a:spcAft>
          <a:spcPct val="0"/>
        </a:spcAft>
        <a:defRPr sz="2400" b="1">
          <a:solidFill>
            <a:schemeClr val="tx1"/>
          </a:solidFill>
          <a:latin typeface="Book Antiqua" pitchFamily="18" charset="0"/>
          <a:cs typeface="Arial" charset="0"/>
        </a:defRPr>
      </a:lvl9pPr>
    </p:titleStyle>
    <p:body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4"/>
            </p:custDataLst>
            <p:extLst>
              <p:ext uri="{D42A27DB-BD31-4B8C-83A1-F6EECF244321}">
                <p14:modId xmlns:p14="http://schemas.microsoft.com/office/powerpoint/2010/main" val="1772546660"/>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822454" name="think-cell Slide" r:id="rId5" imgW="0" imgH="0" progId="TCLayout.ActiveDocument.1">
                  <p:embed/>
                </p:oleObj>
              </mc:Choice>
              <mc:Fallback>
                <p:oleObj name="think-cell Slide" r:id="rId5" imgW="0" imgH="0" progId="TCLayout.ActiveDocument.1">
                  <p:embed/>
                  <p:pic>
                    <p:nvPicPr>
                      <p:cNvPr id="0" name="AutoShape 4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Rectangle 3"/>
          <p:cNvSpPr>
            <a:spLocks noGrp="1" noChangeArrowheads="1"/>
          </p:cNvSpPr>
          <p:nvPr>
            <p:ph type="title"/>
          </p:nvPr>
        </p:nvSpPr>
        <p:spPr bwMode="auto">
          <a:xfrm>
            <a:off x="277814" y="593725"/>
            <a:ext cx="9328150" cy="71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30" name="Rectangle 4"/>
          <p:cNvSpPr>
            <a:spLocks noGrp="1" noChangeArrowheads="1"/>
          </p:cNvSpPr>
          <p:nvPr>
            <p:ph type="body" idx="1"/>
          </p:nvPr>
        </p:nvSpPr>
        <p:spPr bwMode="auto">
          <a:xfrm>
            <a:off x="287339" y="1568450"/>
            <a:ext cx="9007475" cy="46101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Lorem ipsum dolor sit amet magna erat consecteduer adipiscing erat magna elit</a:t>
            </a:r>
          </a:p>
          <a:p>
            <a:pPr lvl="1"/>
            <a:r>
              <a:rPr lang="en-US" smtClean="0"/>
              <a:t>Lorem ipsum dolor sit amet Second level</a:t>
            </a:r>
          </a:p>
        </p:txBody>
      </p:sp>
    </p:spTree>
  </p:cSld>
  <p:clrMap bg1="lt1" tx1="dk1" bg2="lt2" tx2="dk2" accent1="accent1" accent2="accent2" accent3="accent3" accent4="accent4" accent5="accent5" accent6="accent6" hlink="hlink" folHlink="folHlink"/>
  <p:sldLayoutIdLst>
    <p:sldLayoutId id="2147484582" r:id="rId1"/>
  </p:sldLayoutIdLst>
  <p:timing>
    <p:tnLst>
      <p:par>
        <p:cTn id="1" dur="indefinite" restart="never" nodeType="tmRoot"/>
      </p:par>
    </p:tnLst>
  </p:timing>
  <p:hf hdr="0" ftr="0" dt="0"/>
  <p:txStyles>
    <p:titleStyle>
      <a:lvl1pPr algn="l" rtl="1" eaLnBrk="1" fontAlgn="base" hangingPunct="1">
        <a:spcBef>
          <a:spcPct val="0"/>
        </a:spcBef>
        <a:spcAft>
          <a:spcPct val="0"/>
        </a:spcAft>
        <a:defRPr sz="2400" b="1">
          <a:solidFill>
            <a:schemeClr val="tx1"/>
          </a:solidFill>
          <a:latin typeface="+mj-lt"/>
          <a:ea typeface="Arial" pitchFamily="-112" charset="0"/>
          <a:cs typeface="+mj-cs"/>
        </a:defRPr>
      </a:lvl1pPr>
      <a:lvl2pPr algn="l" rtl="1" eaLnBrk="1" fontAlgn="base" hangingPunct="1">
        <a:spcBef>
          <a:spcPct val="0"/>
        </a:spcBef>
        <a:spcAft>
          <a:spcPct val="0"/>
        </a:spcAft>
        <a:defRPr sz="2400" b="1">
          <a:solidFill>
            <a:schemeClr val="tx1"/>
          </a:solidFill>
          <a:latin typeface="Book Antiqua" pitchFamily="18" charset="0"/>
          <a:ea typeface="Arial" pitchFamily="-112" charset="0"/>
          <a:cs typeface="Arial" charset="0"/>
        </a:defRPr>
      </a:lvl2pPr>
      <a:lvl3pPr algn="l" rtl="1" eaLnBrk="1" fontAlgn="base" hangingPunct="1">
        <a:spcBef>
          <a:spcPct val="0"/>
        </a:spcBef>
        <a:spcAft>
          <a:spcPct val="0"/>
        </a:spcAft>
        <a:defRPr sz="2400" b="1">
          <a:solidFill>
            <a:schemeClr val="tx1"/>
          </a:solidFill>
          <a:latin typeface="Book Antiqua" pitchFamily="18" charset="0"/>
          <a:ea typeface="Arial" pitchFamily="-112" charset="0"/>
          <a:cs typeface="Arial" charset="0"/>
        </a:defRPr>
      </a:lvl3pPr>
      <a:lvl4pPr algn="l" rtl="1" eaLnBrk="1" fontAlgn="base" hangingPunct="1">
        <a:spcBef>
          <a:spcPct val="0"/>
        </a:spcBef>
        <a:spcAft>
          <a:spcPct val="0"/>
        </a:spcAft>
        <a:defRPr sz="2400" b="1">
          <a:solidFill>
            <a:schemeClr val="tx1"/>
          </a:solidFill>
          <a:latin typeface="Book Antiqua" pitchFamily="18" charset="0"/>
          <a:ea typeface="Arial" pitchFamily="-112" charset="0"/>
          <a:cs typeface="Arial" charset="0"/>
        </a:defRPr>
      </a:lvl4pPr>
      <a:lvl5pPr algn="l" rtl="1" eaLnBrk="1" fontAlgn="base" hangingPunct="1">
        <a:spcBef>
          <a:spcPct val="0"/>
        </a:spcBef>
        <a:spcAft>
          <a:spcPct val="0"/>
        </a:spcAft>
        <a:defRPr sz="2400" b="1">
          <a:solidFill>
            <a:schemeClr val="tx1"/>
          </a:solidFill>
          <a:latin typeface="Book Antiqua" pitchFamily="18" charset="0"/>
          <a:ea typeface="Arial" pitchFamily="-112" charset="0"/>
          <a:cs typeface="Arial" charset="0"/>
        </a:defRPr>
      </a:lvl5pPr>
      <a:lvl6pPr marL="457200" algn="l" rtl="1" eaLnBrk="1" fontAlgn="base" hangingPunct="1">
        <a:spcBef>
          <a:spcPct val="0"/>
        </a:spcBef>
        <a:spcAft>
          <a:spcPct val="0"/>
        </a:spcAft>
        <a:defRPr sz="2400" b="1">
          <a:solidFill>
            <a:schemeClr val="tx1"/>
          </a:solidFill>
          <a:latin typeface="Book Antiqua" pitchFamily="18" charset="0"/>
          <a:cs typeface="Arial" charset="0"/>
        </a:defRPr>
      </a:lvl6pPr>
      <a:lvl7pPr marL="914400" algn="l" rtl="1" eaLnBrk="1" fontAlgn="base" hangingPunct="1">
        <a:spcBef>
          <a:spcPct val="0"/>
        </a:spcBef>
        <a:spcAft>
          <a:spcPct val="0"/>
        </a:spcAft>
        <a:defRPr sz="2400" b="1">
          <a:solidFill>
            <a:schemeClr val="tx1"/>
          </a:solidFill>
          <a:latin typeface="Book Antiqua" pitchFamily="18" charset="0"/>
          <a:cs typeface="Arial" charset="0"/>
        </a:defRPr>
      </a:lvl7pPr>
      <a:lvl8pPr marL="1371600" algn="l" rtl="1" eaLnBrk="1" fontAlgn="base" hangingPunct="1">
        <a:spcBef>
          <a:spcPct val="0"/>
        </a:spcBef>
        <a:spcAft>
          <a:spcPct val="0"/>
        </a:spcAft>
        <a:defRPr sz="2400" b="1">
          <a:solidFill>
            <a:schemeClr val="tx1"/>
          </a:solidFill>
          <a:latin typeface="Book Antiqua" pitchFamily="18" charset="0"/>
          <a:cs typeface="Arial" charset="0"/>
        </a:defRPr>
      </a:lvl8pPr>
      <a:lvl9pPr marL="1828800" algn="l" rtl="1" eaLnBrk="1" fontAlgn="base" hangingPunct="1">
        <a:spcBef>
          <a:spcPct val="0"/>
        </a:spcBef>
        <a:spcAft>
          <a:spcPct val="0"/>
        </a:spcAft>
        <a:defRPr sz="2400" b="1">
          <a:solidFill>
            <a:schemeClr val="tx1"/>
          </a:solidFill>
          <a:latin typeface="Book Antiqua" pitchFamily="18" charset="0"/>
          <a:cs typeface="Arial" charset="0"/>
        </a:defRPr>
      </a:lvl9pPr>
    </p:titleStyle>
    <p:body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4"/>
            </p:custDataLst>
            <p:extLst>
              <p:ext uri="{D42A27DB-BD31-4B8C-83A1-F6EECF244321}">
                <p14:modId xmlns:p14="http://schemas.microsoft.com/office/powerpoint/2010/main" val="1379600538"/>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889016" name="think-cell Slide" r:id="rId5" imgW="0" imgH="0" progId="TCLayout.ActiveDocument.1">
                  <p:embed/>
                </p:oleObj>
              </mc:Choice>
              <mc:Fallback>
                <p:oleObj name="think-cell Slide" r:id="rId5" imgW="0" imgH="0" progId="TCLayout.ActiveDocument.1">
                  <p:embed/>
                  <p:pic>
                    <p:nvPicPr>
                      <p:cNvPr id="0" name="AutoShape 43"/>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Rectangle 3"/>
          <p:cNvSpPr>
            <a:spLocks noGrp="1" noChangeArrowheads="1"/>
          </p:cNvSpPr>
          <p:nvPr>
            <p:ph type="title"/>
          </p:nvPr>
        </p:nvSpPr>
        <p:spPr bwMode="auto">
          <a:xfrm>
            <a:off x="277814" y="593725"/>
            <a:ext cx="9328150" cy="71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30" name="Rectangle 4"/>
          <p:cNvSpPr>
            <a:spLocks noGrp="1" noChangeArrowheads="1"/>
          </p:cNvSpPr>
          <p:nvPr>
            <p:ph type="body" idx="1"/>
          </p:nvPr>
        </p:nvSpPr>
        <p:spPr bwMode="auto">
          <a:xfrm>
            <a:off x="287339" y="1568450"/>
            <a:ext cx="9007475" cy="46101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Lorem ipsum dolor sit amet magna erat consecteduer adipiscing erat magna elit</a:t>
            </a:r>
          </a:p>
          <a:p>
            <a:pPr lvl="1"/>
            <a:r>
              <a:rPr lang="en-US" smtClean="0"/>
              <a:t>Lorem ipsum dolor sit amet Second level</a:t>
            </a:r>
          </a:p>
        </p:txBody>
      </p:sp>
    </p:spTree>
  </p:cSld>
  <p:clrMap bg1="lt1" tx1="dk1" bg2="lt2" tx2="dk2" accent1="accent1" accent2="accent2" accent3="accent3" accent4="accent4" accent5="accent5" accent6="accent6" hlink="hlink" folHlink="folHlink"/>
  <p:sldLayoutIdLst>
    <p:sldLayoutId id="2147484584" r:id="rId1"/>
  </p:sldLayoutIdLst>
  <p:timing>
    <p:tnLst>
      <p:par>
        <p:cTn id="1" dur="indefinite" restart="never" nodeType="tmRoot"/>
      </p:par>
    </p:tnLst>
  </p:timing>
  <p:hf hdr="0" ftr="0" dt="0"/>
  <p:txStyles>
    <p:titleStyle>
      <a:lvl1pPr algn="l" rtl="1" eaLnBrk="1" fontAlgn="base" hangingPunct="1">
        <a:spcBef>
          <a:spcPct val="0"/>
        </a:spcBef>
        <a:spcAft>
          <a:spcPct val="0"/>
        </a:spcAft>
        <a:defRPr sz="2400" b="1">
          <a:solidFill>
            <a:schemeClr val="tx1"/>
          </a:solidFill>
          <a:latin typeface="+mj-lt"/>
          <a:ea typeface="Arial" pitchFamily="-112" charset="0"/>
          <a:cs typeface="+mj-cs"/>
        </a:defRPr>
      </a:lvl1pPr>
      <a:lvl2pPr algn="l" rtl="1" eaLnBrk="1" fontAlgn="base" hangingPunct="1">
        <a:spcBef>
          <a:spcPct val="0"/>
        </a:spcBef>
        <a:spcAft>
          <a:spcPct val="0"/>
        </a:spcAft>
        <a:defRPr sz="2400" b="1">
          <a:solidFill>
            <a:schemeClr val="tx1"/>
          </a:solidFill>
          <a:latin typeface="Book Antiqua" pitchFamily="18" charset="0"/>
          <a:ea typeface="Arial" pitchFamily="-112" charset="0"/>
          <a:cs typeface="Arial" charset="0"/>
        </a:defRPr>
      </a:lvl2pPr>
      <a:lvl3pPr algn="l" rtl="1" eaLnBrk="1" fontAlgn="base" hangingPunct="1">
        <a:spcBef>
          <a:spcPct val="0"/>
        </a:spcBef>
        <a:spcAft>
          <a:spcPct val="0"/>
        </a:spcAft>
        <a:defRPr sz="2400" b="1">
          <a:solidFill>
            <a:schemeClr val="tx1"/>
          </a:solidFill>
          <a:latin typeface="Book Antiqua" pitchFamily="18" charset="0"/>
          <a:ea typeface="Arial" pitchFamily="-112" charset="0"/>
          <a:cs typeface="Arial" charset="0"/>
        </a:defRPr>
      </a:lvl3pPr>
      <a:lvl4pPr algn="l" rtl="1" eaLnBrk="1" fontAlgn="base" hangingPunct="1">
        <a:spcBef>
          <a:spcPct val="0"/>
        </a:spcBef>
        <a:spcAft>
          <a:spcPct val="0"/>
        </a:spcAft>
        <a:defRPr sz="2400" b="1">
          <a:solidFill>
            <a:schemeClr val="tx1"/>
          </a:solidFill>
          <a:latin typeface="Book Antiqua" pitchFamily="18" charset="0"/>
          <a:ea typeface="Arial" pitchFamily="-112" charset="0"/>
          <a:cs typeface="Arial" charset="0"/>
        </a:defRPr>
      </a:lvl4pPr>
      <a:lvl5pPr algn="l" rtl="1" eaLnBrk="1" fontAlgn="base" hangingPunct="1">
        <a:spcBef>
          <a:spcPct val="0"/>
        </a:spcBef>
        <a:spcAft>
          <a:spcPct val="0"/>
        </a:spcAft>
        <a:defRPr sz="2400" b="1">
          <a:solidFill>
            <a:schemeClr val="tx1"/>
          </a:solidFill>
          <a:latin typeface="Book Antiqua" pitchFamily="18" charset="0"/>
          <a:ea typeface="Arial" pitchFamily="-112" charset="0"/>
          <a:cs typeface="Arial" charset="0"/>
        </a:defRPr>
      </a:lvl5pPr>
      <a:lvl6pPr marL="457200" algn="l" rtl="1" eaLnBrk="1" fontAlgn="base" hangingPunct="1">
        <a:spcBef>
          <a:spcPct val="0"/>
        </a:spcBef>
        <a:spcAft>
          <a:spcPct val="0"/>
        </a:spcAft>
        <a:defRPr sz="2400" b="1">
          <a:solidFill>
            <a:schemeClr val="tx1"/>
          </a:solidFill>
          <a:latin typeface="Book Antiqua" pitchFamily="18" charset="0"/>
          <a:cs typeface="Arial" charset="0"/>
        </a:defRPr>
      </a:lvl6pPr>
      <a:lvl7pPr marL="914400" algn="l" rtl="1" eaLnBrk="1" fontAlgn="base" hangingPunct="1">
        <a:spcBef>
          <a:spcPct val="0"/>
        </a:spcBef>
        <a:spcAft>
          <a:spcPct val="0"/>
        </a:spcAft>
        <a:defRPr sz="2400" b="1">
          <a:solidFill>
            <a:schemeClr val="tx1"/>
          </a:solidFill>
          <a:latin typeface="Book Antiqua" pitchFamily="18" charset="0"/>
          <a:cs typeface="Arial" charset="0"/>
        </a:defRPr>
      </a:lvl7pPr>
      <a:lvl8pPr marL="1371600" algn="l" rtl="1" eaLnBrk="1" fontAlgn="base" hangingPunct="1">
        <a:spcBef>
          <a:spcPct val="0"/>
        </a:spcBef>
        <a:spcAft>
          <a:spcPct val="0"/>
        </a:spcAft>
        <a:defRPr sz="2400" b="1">
          <a:solidFill>
            <a:schemeClr val="tx1"/>
          </a:solidFill>
          <a:latin typeface="Book Antiqua" pitchFamily="18" charset="0"/>
          <a:cs typeface="Arial" charset="0"/>
        </a:defRPr>
      </a:lvl8pPr>
      <a:lvl9pPr marL="1828800" algn="l" rtl="1" eaLnBrk="1" fontAlgn="base" hangingPunct="1">
        <a:spcBef>
          <a:spcPct val="0"/>
        </a:spcBef>
        <a:spcAft>
          <a:spcPct val="0"/>
        </a:spcAft>
        <a:defRPr sz="2400" b="1">
          <a:solidFill>
            <a:schemeClr val="tx1"/>
          </a:solidFill>
          <a:latin typeface="Book Antiqua" pitchFamily="18" charset="0"/>
          <a:cs typeface="Arial" charset="0"/>
        </a:defRPr>
      </a:lvl9pPr>
    </p:titleStyle>
    <p:body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4"/>
            </p:custDataLst>
            <p:extLst>
              <p:ext uri="{D42A27DB-BD31-4B8C-83A1-F6EECF244321}">
                <p14:modId xmlns:p14="http://schemas.microsoft.com/office/powerpoint/2010/main" val="1045539364"/>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02326" name="think-cell Slide" r:id="rId5" imgW="0" imgH="0" progId="TCLayout.ActiveDocument.1">
                  <p:embed/>
                </p:oleObj>
              </mc:Choice>
              <mc:Fallback>
                <p:oleObj name="think-cell Slide" r:id="rId5" imgW="0" imgH="0" progId="TCLayout.ActiveDocument.1">
                  <p:embed/>
                  <p:pic>
                    <p:nvPicPr>
                      <p:cNvPr id="0" name="AutoShape 4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Rectangle 3"/>
          <p:cNvSpPr>
            <a:spLocks noGrp="1" noChangeArrowheads="1"/>
          </p:cNvSpPr>
          <p:nvPr>
            <p:ph type="title"/>
          </p:nvPr>
        </p:nvSpPr>
        <p:spPr bwMode="auto">
          <a:xfrm>
            <a:off x="277814" y="593725"/>
            <a:ext cx="9328150" cy="71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30" name="Rectangle 4"/>
          <p:cNvSpPr>
            <a:spLocks noGrp="1" noChangeArrowheads="1"/>
          </p:cNvSpPr>
          <p:nvPr>
            <p:ph type="body" idx="1"/>
          </p:nvPr>
        </p:nvSpPr>
        <p:spPr bwMode="auto">
          <a:xfrm>
            <a:off x="287339" y="1568450"/>
            <a:ext cx="9007475" cy="46101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Lorem ipsum dolor sit amet magna erat consecteduer adipiscing erat magna elit</a:t>
            </a:r>
          </a:p>
          <a:p>
            <a:pPr lvl="1"/>
            <a:r>
              <a:rPr lang="en-US" smtClean="0"/>
              <a:t>Lorem ipsum dolor sit amet Second level</a:t>
            </a:r>
          </a:p>
        </p:txBody>
      </p:sp>
    </p:spTree>
  </p:cSld>
  <p:clrMap bg1="lt1" tx1="dk1" bg2="lt2" tx2="dk2" accent1="accent1" accent2="accent2" accent3="accent3" accent4="accent4" accent5="accent5" accent6="accent6" hlink="hlink" folHlink="folHlink"/>
  <p:sldLayoutIdLst>
    <p:sldLayoutId id="2147484587" r:id="rId1"/>
  </p:sldLayoutIdLst>
  <p:timing>
    <p:tnLst>
      <p:par>
        <p:cTn id="1" dur="indefinite" restart="never" nodeType="tmRoot"/>
      </p:par>
    </p:tnLst>
  </p:timing>
  <p:hf hdr="0" ftr="0" dt="0"/>
  <p:txStyles>
    <p:titleStyle>
      <a:lvl1pPr algn="l" rtl="1" eaLnBrk="1" fontAlgn="base" hangingPunct="1">
        <a:spcBef>
          <a:spcPct val="0"/>
        </a:spcBef>
        <a:spcAft>
          <a:spcPct val="0"/>
        </a:spcAft>
        <a:defRPr sz="2400" b="1">
          <a:solidFill>
            <a:schemeClr val="tx1"/>
          </a:solidFill>
          <a:latin typeface="+mj-lt"/>
          <a:ea typeface="Arial" pitchFamily="-112" charset="0"/>
          <a:cs typeface="+mj-cs"/>
        </a:defRPr>
      </a:lvl1pPr>
      <a:lvl2pPr algn="l" rtl="1" eaLnBrk="1" fontAlgn="base" hangingPunct="1">
        <a:spcBef>
          <a:spcPct val="0"/>
        </a:spcBef>
        <a:spcAft>
          <a:spcPct val="0"/>
        </a:spcAft>
        <a:defRPr sz="2400" b="1">
          <a:solidFill>
            <a:schemeClr val="tx1"/>
          </a:solidFill>
          <a:latin typeface="Book Antiqua" pitchFamily="18" charset="0"/>
          <a:ea typeface="Arial" pitchFamily="-112" charset="0"/>
          <a:cs typeface="Arial" charset="0"/>
        </a:defRPr>
      </a:lvl2pPr>
      <a:lvl3pPr algn="l" rtl="1" eaLnBrk="1" fontAlgn="base" hangingPunct="1">
        <a:spcBef>
          <a:spcPct val="0"/>
        </a:spcBef>
        <a:spcAft>
          <a:spcPct val="0"/>
        </a:spcAft>
        <a:defRPr sz="2400" b="1">
          <a:solidFill>
            <a:schemeClr val="tx1"/>
          </a:solidFill>
          <a:latin typeface="Book Antiqua" pitchFamily="18" charset="0"/>
          <a:ea typeface="Arial" pitchFamily="-112" charset="0"/>
          <a:cs typeface="Arial" charset="0"/>
        </a:defRPr>
      </a:lvl3pPr>
      <a:lvl4pPr algn="l" rtl="1" eaLnBrk="1" fontAlgn="base" hangingPunct="1">
        <a:spcBef>
          <a:spcPct val="0"/>
        </a:spcBef>
        <a:spcAft>
          <a:spcPct val="0"/>
        </a:spcAft>
        <a:defRPr sz="2400" b="1">
          <a:solidFill>
            <a:schemeClr val="tx1"/>
          </a:solidFill>
          <a:latin typeface="Book Antiqua" pitchFamily="18" charset="0"/>
          <a:ea typeface="Arial" pitchFamily="-112" charset="0"/>
          <a:cs typeface="Arial" charset="0"/>
        </a:defRPr>
      </a:lvl4pPr>
      <a:lvl5pPr algn="l" rtl="1" eaLnBrk="1" fontAlgn="base" hangingPunct="1">
        <a:spcBef>
          <a:spcPct val="0"/>
        </a:spcBef>
        <a:spcAft>
          <a:spcPct val="0"/>
        </a:spcAft>
        <a:defRPr sz="2400" b="1">
          <a:solidFill>
            <a:schemeClr val="tx1"/>
          </a:solidFill>
          <a:latin typeface="Book Antiqua" pitchFamily="18" charset="0"/>
          <a:ea typeface="Arial" pitchFamily="-112" charset="0"/>
          <a:cs typeface="Arial" charset="0"/>
        </a:defRPr>
      </a:lvl5pPr>
      <a:lvl6pPr marL="457200" algn="l" rtl="1" eaLnBrk="1" fontAlgn="base" hangingPunct="1">
        <a:spcBef>
          <a:spcPct val="0"/>
        </a:spcBef>
        <a:spcAft>
          <a:spcPct val="0"/>
        </a:spcAft>
        <a:defRPr sz="2400" b="1">
          <a:solidFill>
            <a:schemeClr val="tx1"/>
          </a:solidFill>
          <a:latin typeface="Book Antiqua" pitchFamily="18" charset="0"/>
          <a:cs typeface="Arial" charset="0"/>
        </a:defRPr>
      </a:lvl6pPr>
      <a:lvl7pPr marL="914400" algn="l" rtl="1" eaLnBrk="1" fontAlgn="base" hangingPunct="1">
        <a:spcBef>
          <a:spcPct val="0"/>
        </a:spcBef>
        <a:spcAft>
          <a:spcPct val="0"/>
        </a:spcAft>
        <a:defRPr sz="2400" b="1">
          <a:solidFill>
            <a:schemeClr val="tx1"/>
          </a:solidFill>
          <a:latin typeface="Book Antiqua" pitchFamily="18" charset="0"/>
          <a:cs typeface="Arial" charset="0"/>
        </a:defRPr>
      </a:lvl7pPr>
      <a:lvl8pPr marL="1371600" algn="l" rtl="1" eaLnBrk="1" fontAlgn="base" hangingPunct="1">
        <a:spcBef>
          <a:spcPct val="0"/>
        </a:spcBef>
        <a:spcAft>
          <a:spcPct val="0"/>
        </a:spcAft>
        <a:defRPr sz="2400" b="1">
          <a:solidFill>
            <a:schemeClr val="tx1"/>
          </a:solidFill>
          <a:latin typeface="Book Antiqua" pitchFamily="18" charset="0"/>
          <a:cs typeface="Arial" charset="0"/>
        </a:defRPr>
      </a:lvl8pPr>
      <a:lvl9pPr marL="1828800" algn="l" rtl="1" eaLnBrk="1" fontAlgn="base" hangingPunct="1">
        <a:spcBef>
          <a:spcPct val="0"/>
        </a:spcBef>
        <a:spcAft>
          <a:spcPct val="0"/>
        </a:spcAft>
        <a:defRPr sz="2400" b="1">
          <a:solidFill>
            <a:schemeClr val="tx1"/>
          </a:solidFill>
          <a:latin typeface="Book Antiqua" pitchFamily="18" charset="0"/>
          <a:cs typeface="Arial" charset="0"/>
        </a:defRPr>
      </a:lvl9pPr>
    </p:titleStyle>
    <p:body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17"/>
            </p:custDataLst>
            <p:extLst>
              <p:ext uri="{D42A27DB-BD31-4B8C-83A1-F6EECF244321}">
                <p14:modId xmlns:p14="http://schemas.microsoft.com/office/powerpoint/2010/main" val="2081644928"/>
              </p:ext>
            </p:extLst>
          </p:nvPr>
        </p:nvGraphicFramePr>
        <p:xfrm>
          <a:off x="1" y="0"/>
          <a:ext cx="158699" cy="158750"/>
        </p:xfrm>
        <a:graphic>
          <a:graphicData uri="http://schemas.openxmlformats.org/presentationml/2006/ole">
            <mc:AlternateContent xmlns:mc="http://schemas.openxmlformats.org/markup-compatibility/2006">
              <mc:Choice xmlns:v="urn:schemas-microsoft-com:vml" Requires="v">
                <p:oleObj spid="_x0000_s925878" name="think-cell Slide" r:id="rId18" imgW="0" imgH="0" progId="TCLayout.ActiveDocument.1">
                  <p:embed/>
                </p:oleObj>
              </mc:Choice>
              <mc:Fallback>
                <p:oleObj name="think-cell Slide" r:id="rId18" imgW="0" imgH="0" progId="TCLayout.ActiveDocument.1">
                  <p:embed/>
                  <p:pic>
                    <p:nvPicPr>
                      <p:cNvPr id="0" name="AutoShape 4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158699"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Rectangle 3"/>
          <p:cNvSpPr>
            <a:spLocks noGrp="1" noChangeArrowheads="1"/>
          </p:cNvSpPr>
          <p:nvPr>
            <p:ph type="title"/>
          </p:nvPr>
        </p:nvSpPr>
        <p:spPr bwMode="auto">
          <a:xfrm>
            <a:off x="279310" y="593725"/>
            <a:ext cx="9326748" cy="71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29" name="Rectangle 4"/>
          <p:cNvSpPr>
            <a:spLocks noGrp="1" noChangeArrowheads="1"/>
          </p:cNvSpPr>
          <p:nvPr>
            <p:ph type="body" idx="1"/>
          </p:nvPr>
        </p:nvSpPr>
        <p:spPr bwMode="auto">
          <a:xfrm>
            <a:off x="287246" y="1568450"/>
            <a:ext cx="9007762" cy="46101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Lorem ipsum dolor sit amet magna erat consecteduer adipiscing erat magna elit</a:t>
            </a:r>
          </a:p>
          <a:p>
            <a:pPr lvl="1"/>
            <a:r>
              <a:rPr lang="en-US" smtClean="0"/>
              <a:t>Lorem ipsum dolor sit amet Second level</a:t>
            </a:r>
          </a:p>
        </p:txBody>
      </p:sp>
      <p:sp>
        <p:nvSpPr>
          <p:cNvPr id="679941" name="Rectangle 5"/>
          <p:cNvSpPr>
            <a:spLocks noGrp="1" noChangeArrowheads="1"/>
          </p:cNvSpPr>
          <p:nvPr>
            <p:ph type="sldNum" sz="quarter" idx="4"/>
          </p:nvPr>
        </p:nvSpPr>
        <p:spPr bwMode="auto">
          <a:xfrm>
            <a:off x="9068068" y="6572250"/>
            <a:ext cx="536403"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defRPr sz="1200" b="0">
                <a:latin typeface="Arial" charset="0"/>
                <a:cs typeface="+mn-cs"/>
              </a:defRPr>
            </a:lvl1pPr>
          </a:lstStyle>
          <a:p>
            <a:pPr>
              <a:defRPr/>
            </a:pPr>
            <a:fld id="{551728D0-9527-4375-9E27-00AAC113BD07}"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4590" r:id="rId1"/>
    <p:sldLayoutId id="2147484591" r:id="rId2"/>
    <p:sldLayoutId id="2147484592" r:id="rId3"/>
    <p:sldLayoutId id="2147484593" r:id="rId4"/>
    <p:sldLayoutId id="2147484594" r:id="rId5"/>
    <p:sldLayoutId id="2147484595" r:id="rId6"/>
    <p:sldLayoutId id="2147484596" r:id="rId7"/>
    <p:sldLayoutId id="2147484597" r:id="rId8"/>
    <p:sldLayoutId id="2147484598" r:id="rId9"/>
    <p:sldLayoutId id="2147484599" r:id="rId10"/>
    <p:sldLayoutId id="2147484600" r:id="rId11"/>
    <p:sldLayoutId id="2147484601" r:id="rId12"/>
    <p:sldLayoutId id="2147484602" r:id="rId13"/>
    <p:sldLayoutId id="2147484603" r:id="rId14"/>
  </p:sldLayoutIdLst>
  <p:timing>
    <p:tnLst>
      <p:par>
        <p:cTn id="1" dur="indefinite" restart="never" nodeType="tmRoot"/>
      </p:par>
    </p:tnLst>
  </p:timing>
  <p:hf hdr="0" ftr="0" dt="0"/>
  <p:txStyles>
    <p:title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Book Antiqua" pitchFamily="18" charset="0"/>
          <a:cs typeface="Arial" charset="0"/>
        </a:defRPr>
      </a:lvl2pPr>
      <a:lvl3pPr algn="l" rtl="0" eaLnBrk="0" fontAlgn="base" hangingPunct="0">
        <a:spcBef>
          <a:spcPct val="0"/>
        </a:spcBef>
        <a:spcAft>
          <a:spcPct val="0"/>
        </a:spcAft>
        <a:defRPr sz="2400" b="1">
          <a:solidFill>
            <a:schemeClr val="tx1"/>
          </a:solidFill>
          <a:latin typeface="Book Antiqua" pitchFamily="18" charset="0"/>
          <a:cs typeface="Arial" charset="0"/>
        </a:defRPr>
      </a:lvl3pPr>
      <a:lvl4pPr algn="l" rtl="0" eaLnBrk="0" fontAlgn="base" hangingPunct="0">
        <a:spcBef>
          <a:spcPct val="0"/>
        </a:spcBef>
        <a:spcAft>
          <a:spcPct val="0"/>
        </a:spcAft>
        <a:defRPr sz="2400" b="1">
          <a:solidFill>
            <a:schemeClr val="tx1"/>
          </a:solidFill>
          <a:latin typeface="Book Antiqua" pitchFamily="18" charset="0"/>
          <a:cs typeface="Arial" charset="0"/>
        </a:defRPr>
      </a:lvl4pPr>
      <a:lvl5pPr algn="l" rtl="0" eaLnBrk="0" fontAlgn="base" hangingPunct="0">
        <a:spcBef>
          <a:spcPct val="0"/>
        </a:spcBef>
        <a:spcAft>
          <a:spcPct val="0"/>
        </a:spcAft>
        <a:defRPr sz="2400" b="1">
          <a:solidFill>
            <a:schemeClr val="tx1"/>
          </a:solidFill>
          <a:latin typeface="Book Antiqua" pitchFamily="18" charset="0"/>
          <a:cs typeface="Arial" charset="0"/>
        </a:defRPr>
      </a:lvl5pPr>
      <a:lvl6pPr marL="457200" algn="l" rtl="0" fontAlgn="base">
        <a:spcBef>
          <a:spcPct val="0"/>
        </a:spcBef>
        <a:spcAft>
          <a:spcPct val="0"/>
        </a:spcAft>
        <a:defRPr sz="2400" b="1">
          <a:solidFill>
            <a:schemeClr val="tx1"/>
          </a:solidFill>
          <a:latin typeface="Book Antiqua" pitchFamily="18" charset="0"/>
          <a:cs typeface="Arial" charset="0"/>
        </a:defRPr>
      </a:lvl6pPr>
      <a:lvl7pPr marL="914400" algn="l" rtl="0" fontAlgn="base">
        <a:spcBef>
          <a:spcPct val="0"/>
        </a:spcBef>
        <a:spcAft>
          <a:spcPct val="0"/>
        </a:spcAft>
        <a:defRPr sz="2400" b="1">
          <a:solidFill>
            <a:schemeClr val="tx1"/>
          </a:solidFill>
          <a:latin typeface="Book Antiqua" pitchFamily="18" charset="0"/>
          <a:cs typeface="Arial" charset="0"/>
        </a:defRPr>
      </a:lvl7pPr>
      <a:lvl8pPr marL="1371600" algn="l" rtl="0" fontAlgn="base">
        <a:spcBef>
          <a:spcPct val="0"/>
        </a:spcBef>
        <a:spcAft>
          <a:spcPct val="0"/>
        </a:spcAft>
        <a:defRPr sz="2400" b="1">
          <a:solidFill>
            <a:schemeClr val="tx1"/>
          </a:solidFill>
          <a:latin typeface="Book Antiqua" pitchFamily="18" charset="0"/>
          <a:cs typeface="Arial" charset="0"/>
        </a:defRPr>
      </a:lvl8pPr>
      <a:lvl9pPr marL="1828800" algn="l" rtl="0" fontAlgn="base">
        <a:spcBef>
          <a:spcPct val="0"/>
        </a:spcBef>
        <a:spcAft>
          <a:spcPct val="0"/>
        </a:spcAft>
        <a:defRPr sz="2400" b="1">
          <a:solidFill>
            <a:schemeClr val="tx1"/>
          </a:solidFill>
          <a:latin typeface="Book Antiqua" pitchFamily="18" charset="0"/>
          <a:cs typeface="Arial" charset="0"/>
        </a:defRPr>
      </a:lvl9pPr>
    </p:titleStyle>
    <p:bodyStyle>
      <a:lvl1pPr marL="182563" indent="-182563" algn="l"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mn-ea"/>
          <a:cs typeface="+mn-cs"/>
        </a:defRPr>
      </a:lvl1pPr>
      <a:lvl2pPr marL="355600" indent="-171450" algn="l" rtl="0" eaLnBrk="0" fontAlgn="base" hangingPunct="0">
        <a:lnSpc>
          <a:spcPct val="90000"/>
        </a:lnSpc>
        <a:spcBef>
          <a:spcPct val="40000"/>
        </a:spcBef>
        <a:spcAft>
          <a:spcPct val="0"/>
        </a:spcAft>
        <a:buClr>
          <a:schemeClr val="tx1"/>
        </a:buClr>
        <a:buFont typeface="Arial" charset="0"/>
        <a:buChar char="–"/>
        <a:defRPr sz="1600">
          <a:solidFill>
            <a:schemeClr val="tx1"/>
          </a:solidFill>
          <a:latin typeface="+mn-lt"/>
          <a:cs typeface="+mn-cs"/>
        </a:defRPr>
      </a:lvl2pPr>
      <a:lvl3pPr marL="2278063" indent="11113" algn="l"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mj-lt"/>
          <a:cs typeface="+mn-cs"/>
        </a:defRPr>
      </a:lvl3pPr>
      <a:lvl4pPr marL="2403475" indent="-1031875" algn="l" rtl="0" eaLnBrk="0" fontAlgn="base" hangingPunct="0">
        <a:lnSpc>
          <a:spcPct val="90000"/>
        </a:lnSpc>
        <a:spcBef>
          <a:spcPct val="40000"/>
        </a:spcBef>
        <a:spcAft>
          <a:spcPct val="0"/>
        </a:spcAft>
        <a:buClr>
          <a:srgbClr val="0B1F65"/>
        </a:buClr>
        <a:defRPr sz="1600">
          <a:solidFill>
            <a:schemeClr val="tx1"/>
          </a:solidFill>
          <a:latin typeface="+mj-lt"/>
          <a:cs typeface="+mn-cs"/>
        </a:defRPr>
      </a:lvl4pPr>
      <a:lvl5pPr marL="2517775" indent="-688975" algn="l"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mj-lt"/>
          <a:cs typeface="+mn-cs"/>
        </a:defRPr>
      </a:lvl5pPr>
      <a:lvl6pPr marL="29749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4"/>
            </p:custDataLst>
            <p:extLst>
              <p:ext uri="{D42A27DB-BD31-4B8C-83A1-F6EECF244321}">
                <p14:modId xmlns:p14="http://schemas.microsoft.com/office/powerpoint/2010/main" val="2950356567"/>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94486" name="think-cell Slide" r:id="rId5" imgW="0" imgH="0" progId="TCLayout.ActiveDocument.1">
                  <p:embed/>
                </p:oleObj>
              </mc:Choice>
              <mc:Fallback>
                <p:oleObj name="think-cell Slide" r:id="rId5" imgW="0" imgH="0" progId="TCLayout.ActiveDocument.1">
                  <p:embed/>
                  <p:pic>
                    <p:nvPicPr>
                      <p:cNvPr id="0" name="AutoShape 4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Rectangle 3"/>
          <p:cNvSpPr>
            <a:spLocks noGrp="1" noChangeArrowheads="1"/>
          </p:cNvSpPr>
          <p:nvPr>
            <p:ph type="title"/>
          </p:nvPr>
        </p:nvSpPr>
        <p:spPr bwMode="auto">
          <a:xfrm>
            <a:off x="277814" y="593725"/>
            <a:ext cx="9328150" cy="71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30" name="Rectangle 4"/>
          <p:cNvSpPr>
            <a:spLocks noGrp="1" noChangeArrowheads="1"/>
          </p:cNvSpPr>
          <p:nvPr>
            <p:ph type="body" idx="1"/>
          </p:nvPr>
        </p:nvSpPr>
        <p:spPr bwMode="auto">
          <a:xfrm>
            <a:off x="287339" y="1568450"/>
            <a:ext cx="9007475" cy="46101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Lorem ipsum dolor sit amet magna erat consecteduer adipiscing erat magna elit</a:t>
            </a:r>
          </a:p>
          <a:p>
            <a:pPr lvl="1"/>
            <a:r>
              <a:rPr lang="en-US" smtClean="0"/>
              <a:t>Lorem ipsum dolor sit amet Second level</a:t>
            </a:r>
          </a:p>
        </p:txBody>
      </p:sp>
    </p:spTree>
  </p:cSld>
  <p:clrMap bg1="lt1" tx1="dk1" bg2="lt2" tx2="dk2" accent1="accent1" accent2="accent2" accent3="accent3" accent4="accent4" accent5="accent5" accent6="accent6" hlink="hlink" folHlink="folHlink"/>
  <p:sldLayoutIdLst>
    <p:sldLayoutId id="2147484610" r:id="rId1"/>
  </p:sldLayoutIdLst>
  <p:timing>
    <p:tnLst>
      <p:par>
        <p:cTn id="1" dur="indefinite" restart="never" nodeType="tmRoot"/>
      </p:par>
    </p:tnLst>
  </p:timing>
  <p:hf hdr="0" ftr="0" dt="0"/>
  <p:txStyles>
    <p:titleStyle>
      <a:lvl1pPr algn="l" rtl="1" eaLnBrk="1" fontAlgn="base" hangingPunct="1">
        <a:spcBef>
          <a:spcPct val="0"/>
        </a:spcBef>
        <a:spcAft>
          <a:spcPct val="0"/>
        </a:spcAft>
        <a:defRPr sz="2400" b="1">
          <a:solidFill>
            <a:schemeClr val="tx1"/>
          </a:solidFill>
          <a:latin typeface="+mj-lt"/>
          <a:ea typeface="Arial" pitchFamily="-112" charset="0"/>
          <a:cs typeface="+mj-cs"/>
        </a:defRPr>
      </a:lvl1pPr>
      <a:lvl2pPr algn="l" rtl="1" eaLnBrk="1" fontAlgn="base" hangingPunct="1">
        <a:spcBef>
          <a:spcPct val="0"/>
        </a:spcBef>
        <a:spcAft>
          <a:spcPct val="0"/>
        </a:spcAft>
        <a:defRPr sz="2400" b="1">
          <a:solidFill>
            <a:schemeClr val="tx1"/>
          </a:solidFill>
          <a:latin typeface="Book Antiqua" pitchFamily="18" charset="0"/>
          <a:ea typeface="Arial" pitchFamily="-112" charset="0"/>
          <a:cs typeface="Arial" charset="0"/>
        </a:defRPr>
      </a:lvl2pPr>
      <a:lvl3pPr algn="l" rtl="1" eaLnBrk="1" fontAlgn="base" hangingPunct="1">
        <a:spcBef>
          <a:spcPct val="0"/>
        </a:spcBef>
        <a:spcAft>
          <a:spcPct val="0"/>
        </a:spcAft>
        <a:defRPr sz="2400" b="1">
          <a:solidFill>
            <a:schemeClr val="tx1"/>
          </a:solidFill>
          <a:latin typeface="Book Antiqua" pitchFamily="18" charset="0"/>
          <a:ea typeface="Arial" pitchFamily="-112" charset="0"/>
          <a:cs typeface="Arial" charset="0"/>
        </a:defRPr>
      </a:lvl3pPr>
      <a:lvl4pPr algn="l" rtl="1" eaLnBrk="1" fontAlgn="base" hangingPunct="1">
        <a:spcBef>
          <a:spcPct val="0"/>
        </a:spcBef>
        <a:spcAft>
          <a:spcPct val="0"/>
        </a:spcAft>
        <a:defRPr sz="2400" b="1">
          <a:solidFill>
            <a:schemeClr val="tx1"/>
          </a:solidFill>
          <a:latin typeface="Book Antiqua" pitchFamily="18" charset="0"/>
          <a:ea typeface="Arial" pitchFamily="-112" charset="0"/>
          <a:cs typeface="Arial" charset="0"/>
        </a:defRPr>
      </a:lvl4pPr>
      <a:lvl5pPr algn="l" rtl="1" eaLnBrk="1" fontAlgn="base" hangingPunct="1">
        <a:spcBef>
          <a:spcPct val="0"/>
        </a:spcBef>
        <a:spcAft>
          <a:spcPct val="0"/>
        </a:spcAft>
        <a:defRPr sz="2400" b="1">
          <a:solidFill>
            <a:schemeClr val="tx1"/>
          </a:solidFill>
          <a:latin typeface="Book Antiqua" pitchFamily="18" charset="0"/>
          <a:ea typeface="Arial" pitchFamily="-112" charset="0"/>
          <a:cs typeface="Arial" charset="0"/>
        </a:defRPr>
      </a:lvl5pPr>
      <a:lvl6pPr marL="457200" algn="l" rtl="1" eaLnBrk="1" fontAlgn="base" hangingPunct="1">
        <a:spcBef>
          <a:spcPct val="0"/>
        </a:spcBef>
        <a:spcAft>
          <a:spcPct val="0"/>
        </a:spcAft>
        <a:defRPr sz="2400" b="1">
          <a:solidFill>
            <a:schemeClr val="tx1"/>
          </a:solidFill>
          <a:latin typeface="Book Antiqua" pitchFamily="18" charset="0"/>
          <a:cs typeface="Arial" charset="0"/>
        </a:defRPr>
      </a:lvl6pPr>
      <a:lvl7pPr marL="914400" algn="l" rtl="1" eaLnBrk="1" fontAlgn="base" hangingPunct="1">
        <a:spcBef>
          <a:spcPct val="0"/>
        </a:spcBef>
        <a:spcAft>
          <a:spcPct val="0"/>
        </a:spcAft>
        <a:defRPr sz="2400" b="1">
          <a:solidFill>
            <a:schemeClr val="tx1"/>
          </a:solidFill>
          <a:latin typeface="Book Antiqua" pitchFamily="18" charset="0"/>
          <a:cs typeface="Arial" charset="0"/>
        </a:defRPr>
      </a:lvl7pPr>
      <a:lvl8pPr marL="1371600" algn="l" rtl="1" eaLnBrk="1" fontAlgn="base" hangingPunct="1">
        <a:spcBef>
          <a:spcPct val="0"/>
        </a:spcBef>
        <a:spcAft>
          <a:spcPct val="0"/>
        </a:spcAft>
        <a:defRPr sz="2400" b="1">
          <a:solidFill>
            <a:schemeClr val="tx1"/>
          </a:solidFill>
          <a:latin typeface="Book Antiqua" pitchFamily="18" charset="0"/>
          <a:cs typeface="Arial" charset="0"/>
        </a:defRPr>
      </a:lvl8pPr>
      <a:lvl9pPr marL="1828800" algn="l" rtl="1" eaLnBrk="1" fontAlgn="base" hangingPunct="1">
        <a:spcBef>
          <a:spcPct val="0"/>
        </a:spcBef>
        <a:spcAft>
          <a:spcPct val="0"/>
        </a:spcAft>
        <a:defRPr sz="2400" b="1">
          <a:solidFill>
            <a:schemeClr val="tx1"/>
          </a:solidFill>
          <a:latin typeface="Book Antiqua" pitchFamily="18" charset="0"/>
          <a:cs typeface="Arial" charset="0"/>
        </a:defRPr>
      </a:lvl9pPr>
    </p:titleStyle>
    <p:body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6"/>
            </p:custDataLst>
            <p:extLst>
              <p:ext uri="{D42A27DB-BD31-4B8C-83A1-F6EECF244321}">
                <p14:modId xmlns:p14="http://schemas.microsoft.com/office/powerpoint/2010/main" val="1671821300"/>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63675" name="think-cell Slide" r:id="rId7" imgW="0" imgH="0" progId="TCLayout.ActiveDocument.1">
                  <p:embed/>
                </p:oleObj>
              </mc:Choice>
              <mc:Fallback>
                <p:oleObj name="think-cell Slide" r:id="rId7" imgW="0" imgH="0" progId="TCLayout.ActiveDocument.1">
                  <p:embed/>
                  <p:pic>
                    <p:nvPicPr>
                      <p:cNvPr id="0" name="AutoShape 4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Rectangle 3"/>
          <p:cNvSpPr>
            <a:spLocks noGrp="1" noChangeArrowheads="1"/>
          </p:cNvSpPr>
          <p:nvPr>
            <p:ph type="title"/>
          </p:nvPr>
        </p:nvSpPr>
        <p:spPr bwMode="auto">
          <a:xfrm>
            <a:off x="277814" y="593725"/>
            <a:ext cx="9328150" cy="71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30" name="Rectangle 4"/>
          <p:cNvSpPr>
            <a:spLocks noGrp="1" noChangeArrowheads="1"/>
          </p:cNvSpPr>
          <p:nvPr>
            <p:ph type="body" idx="1"/>
          </p:nvPr>
        </p:nvSpPr>
        <p:spPr bwMode="auto">
          <a:xfrm>
            <a:off x="287339" y="1568450"/>
            <a:ext cx="9007475" cy="46101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Lorem ipsum dolor sit amet magna erat consecteduer adipiscing erat magna elit</a:t>
            </a:r>
          </a:p>
          <a:p>
            <a:pPr lvl="1"/>
            <a:r>
              <a:rPr lang="en-US" smtClean="0"/>
              <a:t>Lorem ipsum dolor sit amet Second level</a:t>
            </a:r>
          </a:p>
        </p:txBody>
      </p:sp>
    </p:spTree>
  </p:cSld>
  <p:clrMap bg1="lt1" tx1="dk1" bg2="lt2" tx2="dk2" accent1="accent1" accent2="accent2" accent3="accent3" accent4="accent4" accent5="accent5" accent6="accent6" hlink="hlink" folHlink="folHlink"/>
  <p:sldLayoutIdLst>
    <p:sldLayoutId id="2147484524" r:id="rId1"/>
    <p:sldLayoutId id="2147484525" r:id="rId2"/>
    <p:sldLayoutId id="2147484526" r:id="rId3"/>
  </p:sldLayoutIdLst>
  <p:timing>
    <p:tnLst>
      <p:par>
        <p:cTn id="1" dur="indefinite" restart="never" nodeType="tmRoot"/>
      </p:par>
    </p:tnLst>
  </p:timing>
  <p:hf hdr="0" ftr="0" dt="0"/>
  <p:txStyles>
    <p:titleStyle>
      <a:lvl1pPr algn="l" rtl="0" eaLnBrk="0" fontAlgn="base" hangingPunct="0">
        <a:spcBef>
          <a:spcPct val="0"/>
        </a:spcBef>
        <a:spcAft>
          <a:spcPct val="0"/>
        </a:spcAft>
        <a:defRPr sz="2400" b="1">
          <a:solidFill>
            <a:schemeClr val="tx1"/>
          </a:solidFill>
          <a:latin typeface="+mj-lt"/>
          <a:ea typeface="Arial" pitchFamily="-112" charset="0"/>
          <a:cs typeface="+mj-cs"/>
        </a:defRPr>
      </a:lvl1pPr>
      <a:lvl2pPr algn="l" rtl="0" eaLnBrk="0" fontAlgn="base" hangingPunct="0">
        <a:spcBef>
          <a:spcPct val="0"/>
        </a:spcBef>
        <a:spcAft>
          <a:spcPct val="0"/>
        </a:spcAft>
        <a:defRPr sz="2400" b="1">
          <a:solidFill>
            <a:schemeClr val="tx1"/>
          </a:solidFill>
          <a:latin typeface="Book Antiqua" pitchFamily="18" charset="0"/>
          <a:ea typeface="Arial" pitchFamily="-112" charset="0"/>
          <a:cs typeface="Arial" charset="0"/>
        </a:defRPr>
      </a:lvl2pPr>
      <a:lvl3pPr algn="l" rtl="0" eaLnBrk="0" fontAlgn="base" hangingPunct="0">
        <a:spcBef>
          <a:spcPct val="0"/>
        </a:spcBef>
        <a:spcAft>
          <a:spcPct val="0"/>
        </a:spcAft>
        <a:defRPr sz="2400" b="1">
          <a:solidFill>
            <a:schemeClr val="tx1"/>
          </a:solidFill>
          <a:latin typeface="Book Antiqua" pitchFamily="18" charset="0"/>
          <a:ea typeface="Arial" pitchFamily="-112" charset="0"/>
          <a:cs typeface="Arial" charset="0"/>
        </a:defRPr>
      </a:lvl3pPr>
      <a:lvl4pPr algn="l" rtl="0" eaLnBrk="0" fontAlgn="base" hangingPunct="0">
        <a:spcBef>
          <a:spcPct val="0"/>
        </a:spcBef>
        <a:spcAft>
          <a:spcPct val="0"/>
        </a:spcAft>
        <a:defRPr sz="2400" b="1">
          <a:solidFill>
            <a:schemeClr val="tx1"/>
          </a:solidFill>
          <a:latin typeface="Book Antiqua" pitchFamily="18" charset="0"/>
          <a:ea typeface="Arial" pitchFamily="-112" charset="0"/>
          <a:cs typeface="Arial" charset="0"/>
        </a:defRPr>
      </a:lvl4pPr>
      <a:lvl5pPr algn="l" rtl="0" eaLnBrk="0" fontAlgn="base" hangingPunct="0">
        <a:spcBef>
          <a:spcPct val="0"/>
        </a:spcBef>
        <a:spcAft>
          <a:spcPct val="0"/>
        </a:spcAft>
        <a:defRPr sz="2400" b="1">
          <a:solidFill>
            <a:schemeClr val="tx1"/>
          </a:solidFill>
          <a:latin typeface="Book Antiqua" pitchFamily="18" charset="0"/>
          <a:ea typeface="Arial" pitchFamily="-112" charset="0"/>
          <a:cs typeface="Arial" charset="0"/>
        </a:defRPr>
      </a:lvl5pPr>
      <a:lvl6pPr marL="457200" algn="l" rtl="0" fontAlgn="base">
        <a:spcBef>
          <a:spcPct val="0"/>
        </a:spcBef>
        <a:spcAft>
          <a:spcPct val="0"/>
        </a:spcAft>
        <a:defRPr sz="2400" b="1">
          <a:solidFill>
            <a:schemeClr val="tx1"/>
          </a:solidFill>
          <a:latin typeface="Book Antiqua" pitchFamily="18" charset="0"/>
          <a:cs typeface="Arial" charset="0"/>
        </a:defRPr>
      </a:lvl6pPr>
      <a:lvl7pPr marL="914400" algn="l" rtl="0" fontAlgn="base">
        <a:spcBef>
          <a:spcPct val="0"/>
        </a:spcBef>
        <a:spcAft>
          <a:spcPct val="0"/>
        </a:spcAft>
        <a:defRPr sz="2400" b="1">
          <a:solidFill>
            <a:schemeClr val="tx1"/>
          </a:solidFill>
          <a:latin typeface="Book Antiqua" pitchFamily="18" charset="0"/>
          <a:cs typeface="Arial" charset="0"/>
        </a:defRPr>
      </a:lvl7pPr>
      <a:lvl8pPr marL="1371600" algn="l" rtl="0" fontAlgn="base">
        <a:spcBef>
          <a:spcPct val="0"/>
        </a:spcBef>
        <a:spcAft>
          <a:spcPct val="0"/>
        </a:spcAft>
        <a:defRPr sz="2400" b="1">
          <a:solidFill>
            <a:schemeClr val="tx1"/>
          </a:solidFill>
          <a:latin typeface="Book Antiqua" pitchFamily="18" charset="0"/>
          <a:cs typeface="Arial" charset="0"/>
        </a:defRPr>
      </a:lvl8pPr>
      <a:lvl9pPr marL="1828800" algn="l" rtl="0" fontAlgn="base">
        <a:spcBef>
          <a:spcPct val="0"/>
        </a:spcBef>
        <a:spcAft>
          <a:spcPct val="0"/>
        </a:spcAft>
        <a:defRPr sz="2400" b="1">
          <a:solidFill>
            <a:schemeClr val="tx1"/>
          </a:solidFill>
          <a:latin typeface="Book Antiqua" pitchFamily="18" charset="0"/>
          <a:cs typeface="Arial" charset="0"/>
        </a:defRPr>
      </a:lvl9pPr>
    </p:titleStyle>
    <p:bodyStyle>
      <a:lvl1pPr marL="182563" indent="-182563" algn="l"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0" fontAlgn="base" hangingPunct="0">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l"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l" rtl="0" eaLnBrk="0" fontAlgn="base" hangingPunct="0">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l" rtl="0" eaLnBrk="0" fontAlgn="base" hangingPunct="0">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5"/>
            </p:custDataLst>
            <p:extLst>
              <p:ext uri="{D42A27DB-BD31-4B8C-83A1-F6EECF244321}">
                <p14:modId xmlns:p14="http://schemas.microsoft.com/office/powerpoint/2010/main" val="1242867970"/>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79769" name="think-cell Slide" r:id="rId6" imgW="0" imgH="0" progId="TCLayout.ActiveDocument.1">
                  <p:embed/>
                </p:oleObj>
              </mc:Choice>
              <mc:Fallback>
                <p:oleObj name="think-cell Slide" r:id="rId6" imgW="0" imgH="0" progId="TCLayout.ActiveDocument.1">
                  <p:embed/>
                  <p:pic>
                    <p:nvPicPr>
                      <p:cNvPr id="0" name="AutoShape 4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Rectangle 3"/>
          <p:cNvSpPr>
            <a:spLocks noGrp="1" noChangeArrowheads="1"/>
          </p:cNvSpPr>
          <p:nvPr>
            <p:ph type="title"/>
          </p:nvPr>
        </p:nvSpPr>
        <p:spPr bwMode="auto">
          <a:xfrm>
            <a:off x="277814" y="593725"/>
            <a:ext cx="9328150" cy="71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30" name="Rectangle 4"/>
          <p:cNvSpPr>
            <a:spLocks noGrp="1" noChangeArrowheads="1"/>
          </p:cNvSpPr>
          <p:nvPr>
            <p:ph type="body" idx="1"/>
          </p:nvPr>
        </p:nvSpPr>
        <p:spPr bwMode="auto">
          <a:xfrm>
            <a:off x="287339" y="1568450"/>
            <a:ext cx="9007475" cy="46101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Lorem ipsum dolor sit amet magna erat consecteduer adipiscing erat magna elit</a:t>
            </a:r>
          </a:p>
          <a:p>
            <a:pPr lvl="1"/>
            <a:r>
              <a:rPr lang="en-US" smtClean="0"/>
              <a:t>Lorem ipsum dolor sit amet Second level</a:t>
            </a:r>
          </a:p>
        </p:txBody>
      </p:sp>
    </p:spTree>
  </p:cSld>
  <p:clrMap bg1="lt1" tx1="dk1" bg2="lt2" tx2="dk2" accent1="accent1" accent2="accent2" accent3="accent3" accent4="accent4" accent5="accent5" accent6="accent6" hlink="hlink" folHlink="folHlink"/>
  <p:sldLayoutIdLst>
    <p:sldLayoutId id="2147484536" r:id="rId1"/>
    <p:sldLayoutId id="2147484611" r:id="rId2"/>
  </p:sldLayoutIdLst>
  <p:timing>
    <p:tnLst>
      <p:par>
        <p:cTn id="1" dur="indefinite" restart="never" nodeType="tmRoot"/>
      </p:par>
    </p:tnLst>
  </p:timing>
  <p:hf hdr="0" ftr="0" dt="0"/>
  <p:txStyles>
    <p:titleStyle>
      <a:lvl1pPr algn="l" rtl="1" eaLnBrk="1" fontAlgn="base" hangingPunct="1">
        <a:spcBef>
          <a:spcPct val="0"/>
        </a:spcBef>
        <a:spcAft>
          <a:spcPct val="0"/>
        </a:spcAft>
        <a:defRPr sz="2400" b="1">
          <a:solidFill>
            <a:schemeClr val="tx1"/>
          </a:solidFill>
          <a:latin typeface="+mj-lt"/>
          <a:ea typeface="Arial" pitchFamily="-112" charset="0"/>
          <a:cs typeface="+mj-cs"/>
        </a:defRPr>
      </a:lvl1pPr>
      <a:lvl2pPr algn="l" rtl="1" eaLnBrk="1" fontAlgn="base" hangingPunct="1">
        <a:spcBef>
          <a:spcPct val="0"/>
        </a:spcBef>
        <a:spcAft>
          <a:spcPct val="0"/>
        </a:spcAft>
        <a:defRPr sz="2400" b="1">
          <a:solidFill>
            <a:schemeClr val="tx1"/>
          </a:solidFill>
          <a:latin typeface="Book Antiqua" pitchFamily="18" charset="0"/>
          <a:ea typeface="Arial" pitchFamily="-112" charset="0"/>
          <a:cs typeface="Arial" charset="0"/>
        </a:defRPr>
      </a:lvl2pPr>
      <a:lvl3pPr algn="l" rtl="1" eaLnBrk="1" fontAlgn="base" hangingPunct="1">
        <a:spcBef>
          <a:spcPct val="0"/>
        </a:spcBef>
        <a:spcAft>
          <a:spcPct val="0"/>
        </a:spcAft>
        <a:defRPr sz="2400" b="1">
          <a:solidFill>
            <a:schemeClr val="tx1"/>
          </a:solidFill>
          <a:latin typeface="Book Antiqua" pitchFamily="18" charset="0"/>
          <a:ea typeface="Arial" pitchFamily="-112" charset="0"/>
          <a:cs typeface="Arial" charset="0"/>
        </a:defRPr>
      </a:lvl3pPr>
      <a:lvl4pPr algn="l" rtl="1" eaLnBrk="1" fontAlgn="base" hangingPunct="1">
        <a:spcBef>
          <a:spcPct val="0"/>
        </a:spcBef>
        <a:spcAft>
          <a:spcPct val="0"/>
        </a:spcAft>
        <a:defRPr sz="2400" b="1">
          <a:solidFill>
            <a:schemeClr val="tx1"/>
          </a:solidFill>
          <a:latin typeface="Book Antiqua" pitchFamily="18" charset="0"/>
          <a:ea typeface="Arial" pitchFamily="-112" charset="0"/>
          <a:cs typeface="Arial" charset="0"/>
        </a:defRPr>
      </a:lvl4pPr>
      <a:lvl5pPr algn="l" rtl="1" eaLnBrk="1" fontAlgn="base" hangingPunct="1">
        <a:spcBef>
          <a:spcPct val="0"/>
        </a:spcBef>
        <a:spcAft>
          <a:spcPct val="0"/>
        </a:spcAft>
        <a:defRPr sz="2400" b="1">
          <a:solidFill>
            <a:schemeClr val="tx1"/>
          </a:solidFill>
          <a:latin typeface="Book Antiqua" pitchFamily="18" charset="0"/>
          <a:ea typeface="Arial" pitchFamily="-112" charset="0"/>
          <a:cs typeface="Arial" charset="0"/>
        </a:defRPr>
      </a:lvl5pPr>
      <a:lvl6pPr marL="457200" algn="l" rtl="1" eaLnBrk="1" fontAlgn="base" hangingPunct="1">
        <a:spcBef>
          <a:spcPct val="0"/>
        </a:spcBef>
        <a:spcAft>
          <a:spcPct val="0"/>
        </a:spcAft>
        <a:defRPr sz="2400" b="1">
          <a:solidFill>
            <a:schemeClr val="tx1"/>
          </a:solidFill>
          <a:latin typeface="Book Antiqua" pitchFamily="18" charset="0"/>
          <a:cs typeface="Arial" charset="0"/>
        </a:defRPr>
      </a:lvl6pPr>
      <a:lvl7pPr marL="914400" algn="l" rtl="1" eaLnBrk="1" fontAlgn="base" hangingPunct="1">
        <a:spcBef>
          <a:spcPct val="0"/>
        </a:spcBef>
        <a:spcAft>
          <a:spcPct val="0"/>
        </a:spcAft>
        <a:defRPr sz="2400" b="1">
          <a:solidFill>
            <a:schemeClr val="tx1"/>
          </a:solidFill>
          <a:latin typeface="Book Antiqua" pitchFamily="18" charset="0"/>
          <a:cs typeface="Arial" charset="0"/>
        </a:defRPr>
      </a:lvl7pPr>
      <a:lvl8pPr marL="1371600" algn="l" rtl="1" eaLnBrk="1" fontAlgn="base" hangingPunct="1">
        <a:spcBef>
          <a:spcPct val="0"/>
        </a:spcBef>
        <a:spcAft>
          <a:spcPct val="0"/>
        </a:spcAft>
        <a:defRPr sz="2400" b="1">
          <a:solidFill>
            <a:schemeClr val="tx1"/>
          </a:solidFill>
          <a:latin typeface="Book Antiqua" pitchFamily="18" charset="0"/>
          <a:cs typeface="Arial" charset="0"/>
        </a:defRPr>
      </a:lvl8pPr>
      <a:lvl9pPr marL="1828800" algn="l" rtl="1" eaLnBrk="1" fontAlgn="base" hangingPunct="1">
        <a:spcBef>
          <a:spcPct val="0"/>
        </a:spcBef>
        <a:spcAft>
          <a:spcPct val="0"/>
        </a:spcAft>
        <a:defRPr sz="2400" b="1">
          <a:solidFill>
            <a:schemeClr val="tx1"/>
          </a:solidFill>
          <a:latin typeface="Book Antiqua" pitchFamily="18" charset="0"/>
          <a:cs typeface="Arial" charset="0"/>
        </a:defRPr>
      </a:lvl9pPr>
    </p:titleStyle>
    <p:body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9"/>
            </p:custDataLst>
            <p:extLst>
              <p:ext uri="{D42A27DB-BD31-4B8C-83A1-F6EECF244321}">
                <p14:modId xmlns:p14="http://schemas.microsoft.com/office/powerpoint/2010/main" val="505833671"/>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96150" name="think-cell Slide" r:id="rId10" imgW="0" imgH="0" progId="TCLayout.ActiveDocument.1">
                  <p:embed/>
                </p:oleObj>
              </mc:Choice>
              <mc:Fallback>
                <p:oleObj name="think-cell Slide" r:id="rId10" imgW="0" imgH="0" progId="TCLayout.ActiveDocument.1">
                  <p:embed/>
                  <p:pic>
                    <p:nvPicPr>
                      <p:cNvPr id="0" name="AutoShape 4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Rectangle 3"/>
          <p:cNvSpPr>
            <a:spLocks noGrp="1" noChangeArrowheads="1"/>
          </p:cNvSpPr>
          <p:nvPr>
            <p:ph type="title"/>
          </p:nvPr>
        </p:nvSpPr>
        <p:spPr bwMode="auto">
          <a:xfrm>
            <a:off x="277814" y="593725"/>
            <a:ext cx="9328150" cy="71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30" name="Rectangle 4"/>
          <p:cNvSpPr>
            <a:spLocks noGrp="1" noChangeArrowheads="1"/>
          </p:cNvSpPr>
          <p:nvPr>
            <p:ph type="body" idx="1"/>
          </p:nvPr>
        </p:nvSpPr>
        <p:spPr bwMode="auto">
          <a:xfrm>
            <a:off x="287339" y="1568450"/>
            <a:ext cx="9007475" cy="46101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Lorem ipsum dolor sit amet magna erat consecteduer adipiscing erat magna elit</a:t>
            </a:r>
          </a:p>
          <a:p>
            <a:pPr lvl="1"/>
            <a:r>
              <a:rPr lang="en-US" smtClean="0"/>
              <a:t>Lorem ipsum dolor sit amet Second level</a:t>
            </a:r>
          </a:p>
        </p:txBody>
      </p:sp>
    </p:spTree>
  </p:cSld>
  <p:clrMap bg1="lt1" tx1="dk1" bg2="lt2" tx2="dk2" accent1="accent1" accent2="accent2" accent3="accent3" accent4="accent4" accent5="accent5" accent6="accent6" hlink="hlink" folHlink="folHlink"/>
  <p:sldLayoutIdLst>
    <p:sldLayoutId id="2147484543" r:id="rId1"/>
    <p:sldLayoutId id="2147484544" r:id="rId2"/>
    <p:sldLayoutId id="2147484545" r:id="rId3"/>
    <p:sldLayoutId id="2147484546" r:id="rId4"/>
    <p:sldLayoutId id="2147484547" r:id="rId5"/>
    <p:sldLayoutId id="2147484548" r:id="rId6"/>
  </p:sldLayoutIdLst>
  <p:timing>
    <p:tnLst>
      <p:par>
        <p:cTn id="1" dur="indefinite" restart="never" nodeType="tmRoot"/>
      </p:par>
    </p:tnLst>
  </p:timing>
  <p:hf hdr="0" ftr="0" dt="0"/>
  <p:txStyles>
    <p:titleStyle>
      <a:lvl1pPr algn="l" rtl="0" eaLnBrk="0" fontAlgn="base" hangingPunct="0">
        <a:spcBef>
          <a:spcPct val="0"/>
        </a:spcBef>
        <a:spcAft>
          <a:spcPct val="0"/>
        </a:spcAft>
        <a:defRPr sz="2400" b="1">
          <a:solidFill>
            <a:schemeClr val="tx1"/>
          </a:solidFill>
          <a:latin typeface="+mj-lt"/>
          <a:ea typeface="Arial" pitchFamily="-112" charset="0"/>
          <a:cs typeface="+mj-cs"/>
        </a:defRPr>
      </a:lvl1pPr>
      <a:lvl2pPr algn="l" rtl="0" eaLnBrk="0" fontAlgn="base" hangingPunct="0">
        <a:spcBef>
          <a:spcPct val="0"/>
        </a:spcBef>
        <a:spcAft>
          <a:spcPct val="0"/>
        </a:spcAft>
        <a:defRPr sz="2400" b="1">
          <a:solidFill>
            <a:schemeClr val="tx1"/>
          </a:solidFill>
          <a:latin typeface="Book Antiqua" pitchFamily="18" charset="0"/>
          <a:ea typeface="Arial" pitchFamily="-112" charset="0"/>
          <a:cs typeface="Arial" charset="0"/>
        </a:defRPr>
      </a:lvl2pPr>
      <a:lvl3pPr algn="l" rtl="0" eaLnBrk="0" fontAlgn="base" hangingPunct="0">
        <a:spcBef>
          <a:spcPct val="0"/>
        </a:spcBef>
        <a:spcAft>
          <a:spcPct val="0"/>
        </a:spcAft>
        <a:defRPr sz="2400" b="1">
          <a:solidFill>
            <a:schemeClr val="tx1"/>
          </a:solidFill>
          <a:latin typeface="Book Antiqua" pitchFamily="18" charset="0"/>
          <a:ea typeface="Arial" pitchFamily="-112" charset="0"/>
          <a:cs typeface="Arial" charset="0"/>
        </a:defRPr>
      </a:lvl3pPr>
      <a:lvl4pPr algn="l" rtl="0" eaLnBrk="0" fontAlgn="base" hangingPunct="0">
        <a:spcBef>
          <a:spcPct val="0"/>
        </a:spcBef>
        <a:spcAft>
          <a:spcPct val="0"/>
        </a:spcAft>
        <a:defRPr sz="2400" b="1">
          <a:solidFill>
            <a:schemeClr val="tx1"/>
          </a:solidFill>
          <a:latin typeface="Book Antiqua" pitchFamily="18" charset="0"/>
          <a:ea typeface="Arial" pitchFamily="-112" charset="0"/>
          <a:cs typeface="Arial" charset="0"/>
        </a:defRPr>
      </a:lvl4pPr>
      <a:lvl5pPr algn="l" rtl="0" eaLnBrk="0" fontAlgn="base" hangingPunct="0">
        <a:spcBef>
          <a:spcPct val="0"/>
        </a:spcBef>
        <a:spcAft>
          <a:spcPct val="0"/>
        </a:spcAft>
        <a:defRPr sz="2400" b="1">
          <a:solidFill>
            <a:schemeClr val="tx1"/>
          </a:solidFill>
          <a:latin typeface="Book Antiqua" pitchFamily="18" charset="0"/>
          <a:ea typeface="Arial" pitchFamily="-112" charset="0"/>
          <a:cs typeface="Arial" charset="0"/>
        </a:defRPr>
      </a:lvl5pPr>
      <a:lvl6pPr marL="457200" algn="l" rtl="0" fontAlgn="base">
        <a:spcBef>
          <a:spcPct val="0"/>
        </a:spcBef>
        <a:spcAft>
          <a:spcPct val="0"/>
        </a:spcAft>
        <a:defRPr sz="2400" b="1">
          <a:solidFill>
            <a:schemeClr val="tx1"/>
          </a:solidFill>
          <a:latin typeface="Book Antiqua" pitchFamily="18" charset="0"/>
          <a:cs typeface="Arial" charset="0"/>
        </a:defRPr>
      </a:lvl6pPr>
      <a:lvl7pPr marL="914400" algn="l" rtl="0" fontAlgn="base">
        <a:spcBef>
          <a:spcPct val="0"/>
        </a:spcBef>
        <a:spcAft>
          <a:spcPct val="0"/>
        </a:spcAft>
        <a:defRPr sz="2400" b="1">
          <a:solidFill>
            <a:schemeClr val="tx1"/>
          </a:solidFill>
          <a:latin typeface="Book Antiqua" pitchFamily="18" charset="0"/>
          <a:cs typeface="Arial" charset="0"/>
        </a:defRPr>
      </a:lvl7pPr>
      <a:lvl8pPr marL="1371600" algn="l" rtl="0" fontAlgn="base">
        <a:spcBef>
          <a:spcPct val="0"/>
        </a:spcBef>
        <a:spcAft>
          <a:spcPct val="0"/>
        </a:spcAft>
        <a:defRPr sz="2400" b="1">
          <a:solidFill>
            <a:schemeClr val="tx1"/>
          </a:solidFill>
          <a:latin typeface="Book Antiqua" pitchFamily="18" charset="0"/>
          <a:cs typeface="Arial" charset="0"/>
        </a:defRPr>
      </a:lvl8pPr>
      <a:lvl9pPr marL="1828800" algn="l" rtl="0" fontAlgn="base">
        <a:spcBef>
          <a:spcPct val="0"/>
        </a:spcBef>
        <a:spcAft>
          <a:spcPct val="0"/>
        </a:spcAft>
        <a:defRPr sz="2400" b="1">
          <a:solidFill>
            <a:schemeClr val="tx1"/>
          </a:solidFill>
          <a:latin typeface="Book Antiqua" pitchFamily="18" charset="0"/>
          <a:cs typeface="Arial" charset="0"/>
        </a:defRPr>
      </a:lvl9pPr>
    </p:titleStyle>
    <p:bodyStyle>
      <a:lvl1pPr marL="182563" indent="-182563" algn="l"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0" fontAlgn="base" hangingPunct="0">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l"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l" rtl="0" eaLnBrk="0" fontAlgn="base" hangingPunct="0">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l" rtl="0" eaLnBrk="0" fontAlgn="base" hangingPunct="0">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7"/>
            </p:custDataLst>
            <p:extLst>
              <p:ext uri="{D42A27DB-BD31-4B8C-83A1-F6EECF244321}">
                <p14:modId xmlns:p14="http://schemas.microsoft.com/office/powerpoint/2010/main" val="1732323657"/>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623798" name="think-cell Slide" r:id="rId8" imgW="0" imgH="0" progId="TCLayout.ActiveDocument.1">
                  <p:embed/>
                </p:oleObj>
              </mc:Choice>
              <mc:Fallback>
                <p:oleObj name="think-cell Slide" r:id="rId8" imgW="0" imgH="0" progId="TCLayout.ActiveDocument.1">
                  <p:embed/>
                  <p:pic>
                    <p:nvPicPr>
                      <p:cNvPr id="0" name="AutoShape 4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Rectangle 3"/>
          <p:cNvSpPr>
            <a:spLocks noGrp="1" noChangeArrowheads="1"/>
          </p:cNvSpPr>
          <p:nvPr>
            <p:ph type="title"/>
          </p:nvPr>
        </p:nvSpPr>
        <p:spPr bwMode="auto">
          <a:xfrm>
            <a:off x="277814" y="593725"/>
            <a:ext cx="9328150" cy="71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30" name="Rectangle 4"/>
          <p:cNvSpPr>
            <a:spLocks noGrp="1" noChangeArrowheads="1"/>
          </p:cNvSpPr>
          <p:nvPr>
            <p:ph type="body" idx="1"/>
          </p:nvPr>
        </p:nvSpPr>
        <p:spPr bwMode="auto">
          <a:xfrm>
            <a:off x="287339" y="1568450"/>
            <a:ext cx="9007475" cy="46101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Lorem ipsum dolor sit amet magna erat consecteduer adipiscing erat magna elit</a:t>
            </a:r>
          </a:p>
          <a:p>
            <a:pPr lvl="1"/>
            <a:r>
              <a:rPr lang="en-US" smtClean="0"/>
              <a:t>Lorem ipsum dolor sit amet Second level</a:t>
            </a:r>
          </a:p>
        </p:txBody>
      </p:sp>
    </p:spTree>
  </p:cSld>
  <p:clrMap bg1="lt1" tx1="dk1" bg2="lt2" tx2="dk2" accent1="accent1" accent2="accent2" accent3="accent3" accent4="accent4" accent5="accent5" accent6="accent6" hlink="hlink" folHlink="folHlink"/>
  <p:sldLayoutIdLst>
    <p:sldLayoutId id="2147484550" r:id="rId1"/>
    <p:sldLayoutId id="2147484551" r:id="rId2"/>
    <p:sldLayoutId id="2147484552" r:id="rId3"/>
    <p:sldLayoutId id="2147484555" r:id="rId4"/>
  </p:sldLayoutIdLst>
  <p:timing>
    <p:tnLst>
      <p:par>
        <p:cTn id="1" dur="indefinite" restart="never" nodeType="tmRoot"/>
      </p:par>
    </p:tnLst>
  </p:timing>
  <p:hf hdr="0" ftr="0" dt="0"/>
  <p:txStyles>
    <p:titleStyle>
      <a:lvl1pPr algn="l" rtl="0" eaLnBrk="0" fontAlgn="base" hangingPunct="0">
        <a:spcBef>
          <a:spcPct val="0"/>
        </a:spcBef>
        <a:spcAft>
          <a:spcPct val="0"/>
        </a:spcAft>
        <a:defRPr sz="2400" b="1">
          <a:solidFill>
            <a:schemeClr val="tx1"/>
          </a:solidFill>
          <a:latin typeface="+mj-lt"/>
          <a:ea typeface="Arial" pitchFamily="-112" charset="0"/>
          <a:cs typeface="+mj-cs"/>
        </a:defRPr>
      </a:lvl1pPr>
      <a:lvl2pPr algn="l" rtl="0" eaLnBrk="0" fontAlgn="base" hangingPunct="0">
        <a:spcBef>
          <a:spcPct val="0"/>
        </a:spcBef>
        <a:spcAft>
          <a:spcPct val="0"/>
        </a:spcAft>
        <a:defRPr sz="2400" b="1">
          <a:solidFill>
            <a:schemeClr val="tx1"/>
          </a:solidFill>
          <a:latin typeface="Book Antiqua" pitchFamily="18" charset="0"/>
          <a:ea typeface="Arial" pitchFamily="-112" charset="0"/>
          <a:cs typeface="Arial" charset="0"/>
        </a:defRPr>
      </a:lvl2pPr>
      <a:lvl3pPr algn="l" rtl="0" eaLnBrk="0" fontAlgn="base" hangingPunct="0">
        <a:spcBef>
          <a:spcPct val="0"/>
        </a:spcBef>
        <a:spcAft>
          <a:spcPct val="0"/>
        </a:spcAft>
        <a:defRPr sz="2400" b="1">
          <a:solidFill>
            <a:schemeClr val="tx1"/>
          </a:solidFill>
          <a:latin typeface="Book Antiqua" pitchFamily="18" charset="0"/>
          <a:ea typeface="Arial" pitchFamily="-112" charset="0"/>
          <a:cs typeface="Arial" charset="0"/>
        </a:defRPr>
      </a:lvl3pPr>
      <a:lvl4pPr algn="l" rtl="0" eaLnBrk="0" fontAlgn="base" hangingPunct="0">
        <a:spcBef>
          <a:spcPct val="0"/>
        </a:spcBef>
        <a:spcAft>
          <a:spcPct val="0"/>
        </a:spcAft>
        <a:defRPr sz="2400" b="1">
          <a:solidFill>
            <a:schemeClr val="tx1"/>
          </a:solidFill>
          <a:latin typeface="Book Antiqua" pitchFamily="18" charset="0"/>
          <a:ea typeface="Arial" pitchFamily="-112" charset="0"/>
          <a:cs typeface="Arial" charset="0"/>
        </a:defRPr>
      </a:lvl4pPr>
      <a:lvl5pPr algn="l" rtl="0" eaLnBrk="0" fontAlgn="base" hangingPunct="0">
        <a:spcBef>
          <a:spcPct val="0"/>
        </a:spcBef>
        <a:spcAft>
          <a:spcPct val="0"/>
        </a:spcAft>
        <a:defRPr sz="2400" b="1">
          <a:solidFill>
            <a:schemeClr val="tx1"/>
          </a:solidFill>
          <a:latin typeface="Book Antiqua" pitchFamily="18" charset="0"/>
          <a:ea typeface="Arial" pitchFamily="-112" charset="0"/>
          <a:cs typeface="Arial" charset="0"/>
        </a:defRPr>
      </a:lvl5pPr>
      <a:lvl6pPr marL="457200" algn="l" rtl="0" fontAlgn="base">
        <a:spcBef>
          <a:spcPct val="0"/>
        </a:spcBef>
        <a:spcAft>
          <a:spcPct val="0"/>
        </a:spcAft>
        <a:defRPr sz="2400" b="1">
          <a:solidFill>
            <a:schemeClr val="tx1"/>
          </a:solidFill>
          <a:latin typeface="Book Antiqua" pitchFamily="18" charset="0"/>
          <a:cs typeface="Arial" charset="0"/>
        </a:defRPr>
      </a:lvl6pPr>
      <a:lvl7pPr marL="914400" algn="l" rtl="0" fontAlgn="base">
        <a:spcBef>
          <a:spcPct val="0"/>
        </a:spcBef>
        <a:spcAft>
          <a:spcPct val="0"/>
        </a:spcAft>
        <a:defRPr sz="2400" b="1">
          <a:solidFill>
            <a:schemeClr val="tx1"/>
          </a:solidFill>
          <a:latin typeface="Book Antiqua" pitchFamily="18" charset="0"/>
          <a:cs typeface="Arial" charset="0"/>
        </a:defRPr>
      </a:lvl7pPr>
      <a:lvl8pPr marL="1371600" algn="l" rtl="0" fontAlgn="base">
        <a:spcBef>
          <a:spcPct val="0"/>
        </a:spcBef>
        <a:spcAft>
          <a:spcPct val="0"/>
        </a:spcAft>
        <a:defRPr sz="2400" b="1">
          <a:solidFill>
            <a:schemeClr val="tx1"/>
          </a:solidFill>
          <a:latin typeface="Book Antiqua" pitchFamily="18" charset="0"/>
          <a:cs typeface="Arial" charset="0"/>
        </a:defRPr>
      </a:lvl8pPr>
      <a:lvl9pPr marL="1828800" algn="l" rtl="0" fontAlgn="base">
        <a:spcBef>
          <a:spcPct val="0"/>
        </a:spcBef>
        <a:spcAft>
          <a:spcPct val="0"/>
        </a:spcAft>
        <a:defRPr sz="2400" b="1">
          <a:solidFill>
            <a:schemeClr val="tx1"/>
          </a:solidFill>
          <a:latin typeface="Book Antiqua" pitchFamily="18" charset="0"/>
          <a:cs typeface="Arial" charset="0"/>
        </a:defRPr>
      </a:lvl9pPr>
    </p:titleStyle>
    <p:bodyStyle>
      <a:lvl1pPr marL="182563" indent="-182563" algn="l"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0" fontAlgn="base" hangingPunct="0">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l"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l" rtl="0" eaLnBrk="0" fontAlgn="base" hangingPunct="0">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l" rtl="0" eaLnBrk="0" fontAlgn="base" hangingPunct="0">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8"/>
            </p:custDataLst>
            <p:extLst>
              <p:ext uri="{D42A27DB-BD31-4B8C-83A1-F6EECF244321}">
                <p14:modId xmlns:p14="http://schemas.microsoft.com/office/powerpoint/2010/main" val="4268662148"/>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657592" name="think-cell Slide" r:id="rId9" imgW="0" imgH="0" progId="TCLayout.ActiveDocument.1">
                  <p:embed/>
                </p:oleObj>
              </mc:Choice>
              <mc:Fallback>
                <p:oleObj name="think-cell Slide" r:id="rId9" imgW="0" imgH="0" progId="TCLayout.ActiveDocument.1">
                  <p:embed/>
                  <p:pic>
                    <p:nvPicPr>
                      <p:cNvPr id="0" name="AutoShape 43"/>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Rectangle 3"/>
          <p:cNvSpPr>
            <a:spLocks noGrp="1" noChangeArrowheads="1"/>
          </p:cNvSpPr>
          <p:nvPr>
            <p:ph type="title"/>
          </p:nvPr>
        </p:nvSpPr>
        <p:spPr bwMode="auto">
          <a:xfrm>
            <a:off x="277814" y="593725"/>
            <a:ext cx="9328150" cy="71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30" name="Rectangle 4"/>
          <p:cNvSpPr>
            <a:spLocks noGrp="1" noChangeArrowheads="1"/>
          </p:cNvSpPr>
          <p:nvPr>
            <p:ph type="body" idx="1"/>
          </p:nvPr>
        </p:nvSpPr>
        <p:spPr bwMode="auto">
          <a:xfrm>
            <a:off x="287339" y="1568450"/>
            <a:ext cx="9007475" cy="46101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Lorem ipsum dolor sit amet magna erat consecteduer adipiscing erat magna elit</a:t>
            </a:r>
          </a:p>
          <a:p>
            <a:pPr lvl="1"/>
            <a:r>
              <a:rPr lang="en-US" smtClean="0"/>
              <a:t>Lorem ipsum dolor sit amet Second level</a:t>
            </a:r>
          </a:p>
        </p:txBody>
      </p:sp>
    </p:spTree>
  </p:cSld>
  <p:clrMap bg1="lt1" tx1="dk1" bg2="lt2" tx2="dk2" accent1="accent1" accent2="accent2" accent3="accent3" accent4="accent4" accent5="accent5" accent6="accent6" hlink="hlink" folHlink="folHlink"/>
  <p:sldLayoutIdLst>
    <p:sldLayoutId id="2147484557" r:id="rId1"/>
    <p:sldLayoutId id="2147484558" r:id="rId2"/>
    <p:sldLayoutId id="2147484559" r:id="rId3"/>
    <p:sldLayoutId id="2147484561" r:id="rId4"/>
    <p:sldLayoutId id="2147484562" r:id="rId5"/>
  </p:sldLayoutIdLst>
  <p:timing>
    <p:tnLst>
      <p:par>
        <p:cTn id="1" dur="indefinite" restart="never" nodeType="tmRoot"/>
      </p:par>
    </p:tnLst>
  </p:timing>
  <p:hf hdr="0" ftr="0" dt="0"/>
  <p:txStyles>
    <p:titleStyle>
      <a:lvl1pPr algn="l" rtl="0" eaLnBrk="0" fontAlgn="base" hangingPunct="0">
        <a:spcBef>
          <a:spcPct val="0"/>
        </a:spcBef>
        <a:spcAft>
          <a:spcPct val="0"/>
        </a:spcAft>
        <a:defRPr sz="2400" b="1">
          <a:solidFill>
            <a:schemeClr val="tx1"/>
          </a:solidFill>
          <a:latin typeface="+mj-lt"/>
          <a:ea typeface="Arial" pitchFamily="-112" charset="0"/>
          <a:cs typeface="+mj-cs"/>
        </a:defRPr>
      </a:lvl1pPr>
      <a:lvl2pPr algn="l" rtl="0" eaLnBrk="0" fontAlgn="base" hangingPunct="0">
        <a:spcBef>
          <a:spcPct val="0"/>
        </a:spcBef>
        <a:spcAft>
          <a:spcPct val="0"/>
        </a:spcAft>
        <a:defRPr sz="2400" b="1">
          <a:solidFill>
            <a:schemeClr val="tx1"/>
          </a:solidFill>
          <a:latin typeface="Book Antiqua" pitchFamily="18" charset="0"/>
          <a:ea typeface="Arial" pitchFamily="-112" charset="0"/>
          <a:cs typeface="Arial" charset="0"/>
        </a:defRPr>
      </a:lvl2pPr>
      <a:lvl3pPr algn="l" rtl="0" eaLnBrk="0" fontAlgn="base" hangingPunct="0">
        <a:spcBef>
          <a:spcPct val="0"/>
        </a:spcBef>
        <a:spcAft>
          <a:spcPct val="0"/>
        </a:spcAft>
        <a:defRPr sz="2400" b="1">
          <a:solidFill>
            <a:schemeClr val="tx1"/>
          </a:solidFill>
          <a:latin typeface="Book Antiqua" pitchFamily="18" charset="0"/>
          <a:ea typeface="Arial" pitchFamily="-112" charset="0"/>
          <a:cs typeface="Arial" charset="0"/>
        </a:defRPr>
      </a:lvl3pPr>
      <a:lvl4pPr algn="l" rtl="0" eaLnBrk="0" fontAlgn="base" hangingPunct="0">
        <a:spcBef>
          <a:spcPct val="0"/>
        </a:spcBef>
        <a:spcAft>
          <a:spcPct val="0"/>
        </a:spcAft>
        <a:defRPr sz="2400" b="1">
          <a:solidFill>
            <a:schemeClr val="tx1"/>
          </a:solidFill>
          <a:latin typeface="Book Antiqua" pitchFamily="18" charset="0"/>
          <a:ea typeface="Arial" pitchFamily="-112" charset="0"/>
          <a:cs typeface="Arial" charset="0"/>
        </a:defRPr>
      </a:lvl4pPr>
      <a:lvl5pPr algn="l" rtl="0" eaLnBrk="0" fontAlgn="base" hangingPunct="0">
        <a:spcBef>
          <a:spcPct val="0"/>
        </a:spcBef>
        <a:spcAft>
          <a:spcPct val="0"/>
        </a:spcAft>
        <a:defRPr sz="2400" b="1">
          <a:solidFill>
            <a:schemeClr val="tx1"/>
          </a:solidFill>
          <a:latin typeface="Book Antiqua" pitchFamily="18" charset="0"/>
          <a:ea typeface="Arial" pitchFamily="-112" charset="0"/>
          <a:cs typeface="Arial" charset="0"/>
        </a:defRPr>
      </a:lvl5pPr>
      <a:lvl6pPr marL="457200" algn="l" rtl="0" fontAlgn="base">
        <a:spcBef>
          <a:spcPct val="0"/>
        </a:spcBef>
        <a:spcAft>
          <a:spcPct val="0"/>
        </a:spcAft>
        <a:defRPr sz="2400" b="1">
          <a:solidFill>
            <a:schemeClr val="tx1"/>
          </a:solidFill>
          <a:latin typeface="Book Antiqua" pitchFamily="18" charset="0"/>
          <a:cs typeface="Arial" charset="0"/>
        </a:defRPr>
      </a:lvl6pPr>
      <a:lvl7pPr marL="914400" algn="l" rtl="0" fontAlgn="base">
        <a:spcBef>
          <a:spcPct val="0"/>
        </a:spcBef>
        <a:spcAft>
          <a:spcPct val="0"/>
        </a:spcAft>
        <a:defRPr sz="2400" b="1">
          <a:solidFill>
            <a:schemeClr val="tx1"/>
          </a:solidFill>
          <a:latin typeface="Book Antiqua" pitchFamily="18" charset="0"/>
          <a:cs typeface="Arial" charset="0"/>
        </a:defRPr>
      </a:lvl7pPr>
      <a:lvl8pPr marL="1371600" algn="l" rtl="0" fontAlgn="base">
        <a:spcBef>
          <a:spcPct val="0"/>
        </a:spcBef>
        <a:spcAft>
          <a:spcPct val="0"/>
        </a:spcAft>
        <a:defRPr sz="2400" b="1">
          <a:solidFill>
            <a:schemeClr val="tx1"/>
          </a:solidFill>
          <a:latin typeface="Book Antiqua" pitchFamily="18" charset="0"/>
          <a:cs typeface="Arial" charset="0"/>
        </a:defRPr>
      </a:lvl8pPr>
      <a:lvl9pPr marL="1828800" algn="l" rtl="0" fontAlgn="base">
        <a:spcBef>
          <a:spcPct val="0"/>
        </a:spcBef>
        <a:spcAft>
          <a:spcPct val="0"/>
        </a:spcAft>
        <a:defRPr sz="2400" b="1">
          <a:solidFill>
            <a:schemeClr val="tx1"/>
          </a:solidFill>
          <a:latin typeface="Book Antiqua" pitchFamily="18" charset="0"/>
          <a:cs typeface="Arial" charset="0"/>
        </a:defRPr>
      </a:lvl9pPr>
    </p:titleStyle>
    <p:bodyStyle>
      <a:lvl1pPr marL="182563" indent="-182563" algn="l"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0" fontAlgn="base" hangingPunct="0">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l"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l" rtl="0" eaLnBrk="0" fontAlgn="base" hangingPunct="0">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l" rtl="0" eaLnBrk="0" fontAlgn="base" hangingPunct="0">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3554" name="Rectangle 2" hidden="1"/>
          <p:cNvGraphicFramePr>
            <a:graphicFrameLocks/>
          </p:cNvGraphicFramePr>
          <p:nvPr>
            <p:custDataLst>
              <p:tags r:id="rId8"/>
            </p:custDataLst>
            <p:extLst>
              <p:ext uri="{D42A27DB-BD31-4B8C-83A1-F6EECF244321}">
                <p14:modId xmlns:p14="http://schemas.microsoft.com/office/powerpoint/2010/main" val="3635809414"/>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709814" name="think-cell Slide" r:id="rId9" imgW="0" imgH="0" progId="TCLayout.ActiveDocument.1">
                  <p:embed/>
                </p:oleObj>
              </mc:Choice>
              <mc:Fallback>
                <p:oleObj name="think-cell Slide" r:id="rId9" imgW="0" imgH="0" progId="TCLayout.ActiveDocument.1">
                  <p:embed/>
                  <p:pic>
                    <p:nvPicPr>
                      <p:cNvPr id="0" name="AutoShape 4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557" name="Rectangle 3"/>
          <p:cNvSpPr>
            <a:spLocks noGrp="1" noChangeArrowheads="1"/>
          </p:cNvSpPr>
          <p:nvPr>
            <p:ph type="title"/>
          </p:nvPr>
        </p:nvSpPr>
        <p:spPr bwMode="auto">
          <a:xfrm>
            <a:off x="277814" y="593725"/>
            <a:ext cx="9328150" cy="71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23558" name="Rectangle 4"/>
          <p:cNvSpPr>
            <a:spLocks noGrp="1" noChangeArrowheads="1"/>
          </p:cNvSpPr>
          <p:nvPr>
            <p:ph type="body" idx="1"/>
          </p:nvPr>
        </p:nvSpPr>
        <p:spPr bwMode="auto">
          <a:xfrm>
            <a:off x="287339" y="1568450"/>
            <a:ext cx="9007475" cy="46101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Lorem ipsum dolor sit amet magna erat consecteduer adipiscing erat magna elit</a:t>
            </a:r>
          </a:p>
          <a:p>
            <a:pPr lvl="1"/>
            <a:r>
              <a:rPr lang="en-US" smtClean="0"/>
              <a:t>Lorem ipsum dolor sit amet Second level</a:t>
            </a:r>
          </a:p>
        </p:txBody>
      </p:sp>
    </p:spTree>
  </p:cSld>
  <p:clrMap bg1="lt1" tx1="dk1" bg2="lt2" tx2="dk2" accent1="accent1" accent2="accent2" accent3="accent3" accent4="accent4" accent5="accent5" accent6="accent6" hlink="hlink" folHlink="folHlink"/>
  <p:sldLayoutIdLst>
    <p:sldLayoutId id="2147484564" r:id="rId1"/>
    <p:sldLayoutId id="2147484565" r:id="rId2"/>
    <p:sldLayoutId id="2147484566" r:id="rId3"/>
    <p:sldLayoutId id="2147484568" r:id="rId4"/>
    <p:sldLayoutId id="2147484569" r:id="rId5"/>
  </p:sldLayoutIdLst>
  <p:timing>
    <p:tnLst>
      <p:par>
        <p:cTn id="1" dur="indefinite" restart="never" nodeType="tmRoot"/>
      </p:par>
    </p:tnLst>
  </p:timing>
  <p:hf hdr="0" ftr="0" dt="0"/>
  <p:txStyles>
    <p:titleStyle>
      <a:lvl1pPr algn="l" rtl="0" eaLnBrk="0" fontAlgn="base" hangingPunct="0">
        <a:spcBef>
          <a:spcPct val="0"/>
        </a:spcBef>
        <a:spcAft>
          <a:spcPct val="0"/>
        </a:spcAft>
        <a:defRPr sz="2400" b="1">
          <a:solidFill>
            <a:schemeClr val="tx1"/>
          </a:solidFill>
          <a:latin typeface="+mj-lt"/>
          <a:ea typeface="Arial" pitchFamily="-112" charset="0"/>
          <a:cs typeface="+mj-cs"/>
        </a:defRPr>
      </a:lvl1pPr>
      <a:lvl2pPr algn="l" rtl="0" eaLnBrk="0" fontAlgn="base" hangingPunct="0">
        <a:spcBef>
          <a:spcPct val="0"/>
        </a:spcBef>
        <a:spcAft>
          <a:spcPct val="0"/>
        </a:spcAft>
        <a:defRPr sz="2400" b="1">
          <a:solidFill>
            <a:schemeClr val="tx1"/>
          </a:solidFill>
          <a:latin typeface="Book Antiqua" pitchFamily="18" charset="0"/>
          <a:ea typeface="Arial" pitchFamily="-112" charset="0"/>
          <a:cs typeface="Arial" charset="0"/>
        </a:defRPr>
      </a:lvl2pPr>
      <a:lvl3pPr algn="l" rtl="0" eaLnBrk="0" fontAlgn="base" hangingPunct="0">
        <a:spcBef>
          <a:spcPct val="0"/>
        </a:spcBef>
        <a:spcAft>
          <a:spcPct val="0"/>
        </a:spcAft>
        <a:defRPr sz="2400" b="1">
          <a:solidFill>
            <a:schemeClr val="tx1"/>
          </a:solidFill>
          <a:latin typeface="Book Antiqua" pitchFamily="18" charset="0"/>
          <a:ea typeface="Arial" pitchFamily="-112" charset="0"/>
          <a:cs typeface="Arial" charset="0"/>
        </a:defRPr>
      </a:lvl3pPr>
      <a:lvl4pPr algn="l" rtl="0" eaLnBrk="0" fontAlgn="base" hangingPunct="0">
        <a:spcBef>
          <a:spcPct val="0"/>
        </a:spcBef>
        <a:spcAft>
          <a:spcPct val="0"/>
        </a:spcAft>
        <a:defRPr sz="2400" b="1">
          <a:solidFill>
            <a:schemeClr val="tx1"/>
          </a:solidFill>
          <a:latin typeface="Book Antiqua" pitchFamily="18" charset="0"/>
          <a:ea typeface="Arial" pitchFamily="-112" charset="0"/>
          <a:cs typeface="Arial" charset="0"/>
        </a:defRPr>
      </a:lvl4pPr>
      <a:lvl5pPr algn="l" rtl="0" eaLnBrk="0" fontAlgn="base" hangingPunct="0">
        <a:spcBef>
          <a:spcPct val="0"/>
        </a:spcBef>
        <a:spcAft>
          <a:spcPct val="0"/>
        </a:spcAft>
        <a:defRPr sz="2400" b="1">
          <a:solidFill>
            <a:schemeClr val="tx1"/>
          </a:solidFill>
          <a:latin typeface="Book Antiqua" pitchFamily="18" charset="0"/>
          <a:ea typeface="Arial" pitchFamily="-112" charset="0"/>
          <a:cs typeface="Arial" charset="0"/>
        </a:defRPr>
      </a:lvl5pPr>
      <a:lvl6pPr marL="457200" algn="l" rtl="0" fontAlgn="base">
        <a:spcBef>
          <a:spcPct val="0"/>
        </a:spcBef>
        <a:spcAft>
          <a:spcPct val="0"/>
        </a:spcAft>
        <a:defRPr sz="2400" b="1">
          <a:solidFill>
            <a:schemeClr val="tx1"/>
          </a:solidFill>
          <a:latin typeface="Book Antiqua" pitchFamily="18" charset="0"/>
          <a:cs typeface="Arial" charset="0"/>
        </a:defRPr>
      </a:lvl6pPr>
      <a:lvl7pPr marL="914400" algn="l" rtl="0" fontAlgn="base">
        <a:spcBef>
          <a:spcPct val="0"/>
        </a:spcBef>
        <a:spcAft>
          <a:spcPct val="0"/>
        </a:spcAft>
        <a:defRPr sz="2400" b="1">
          <a:solidFill>
            <a:schemeClr val="tx1"/>
          </a:solidFill>
          <a:latin typeface="Book Antiqua" pitchFamily="18" charset="0"/>
          <a:cs typeface="Arial" charset="0"/>
        </a:defRPr>
      </a:lvl7pPr>
      <a:lvl8pPr marL="1371600" algn="l" rtl="0" fontAlgn="base">
        <a:spcBef>
          <a:spcPct val="0"/>
        </a:spcBef>
        <a:spcAft>
          <a:spcPct val="0"/>
        </a:spcAft>
        <a:defRPr sz="2400" b="1">
          <a:solidFill>
            <a:schemeClr val="tx1"/>
          </a:solidFill>
          <a:latin typeface="Book Antiqua" pitchFamily="18" charset="0"/>
          <a:cs typeface="Arial" charset="0"/>
        </a:defRPr>
      </a:lvl8pPr>
      <a:lvl9pPr marL="1828800" algn="l" rtl="0" fontAlgn="base">
        <a:spcBef>
          <a:spcPct val="0"/>
        </a:spcBef>
        <a:spcAft>
          <a:spcPct val="0"/>
        </a:spcAft>
        <a:defRPr sz="2400" b="1">
          <a:solidFill>
            <a:schemeClr val="tx1"/>
          </a:solidFill>
          <a:latin typeface="Book Antiqua" pitchFamily="18" charset="0"/>
          <a:cs typeface="Arial" charset="0"/>
        </a:defRPr>
      </a:lvl9pPr>
    </p:titleStyle>
    <p:bodyStyle>
      <a:lvl1pPr marL="182563" indent="-182563" algn="l"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0" fontAlgn="base" hangingPunct="0">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l"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l" rtl="0" eaLnBrk="0" fontAlgn="base" hangingPunct="0">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l" rtl="0" eaLnBrk="0" fontAlgn="base" hangingPunct="0">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8"/>
            </p:custDataLst>
            <p:extLst>
              <p:ext uri="{D42A27DB-BD31-4B8C-83A1-F6EECF244321}">
                <p14:modId xmlns:p14="http://schemas.microsoft.com/office/powerpoint/2010/main" val="3417317704"/>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733366" name="think-cell Slide" r:id="rId9" imgW="0" imgH="0" progId="TCLayout.ActiveDocument.1">
                  <p:embed/>
                </p:oleObj>
              </mc:Choice>
              <mc:Fallback>
                <p:oleObj name="think-cell Slide" r:id="rId9" imgW="0" imgH="0" progId="TCLayout.ActiveDocument.1">
                  <p:embed/>
                  <p:pic>
                    <p:nvPicPr>
                      <p:cNvPr id="0" name="AutoShape 4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Rectangle 3"/>
          <p:cNvSpPr>
            <a:spLocks noGrp="1" noChangeArrowheads="1"/>
          </p:cNvSpPr>
          <p:nvPr>
            <p:ph type="title"/>
          </p:nvPr>
        </p:nvSpPr>
        <p:spPr bwMode="auto">
          <a:xfrm>
            <a:off x="277814" y="593725"/>
            <a:ext cx="9328150" cy="71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30" name="Rectangle 4"/>
          <p:cNvSpPr>
            <a:spLocks noGrp="1" noChangeArrowheads="1"/>
          </p:cNvSpPr>
          <p:nvPr>
            <p:ph type="body" idx="1"/>
          </p:nvPr>
        </p:nvSpPr>
        <p:spPr bwMode="auto">
          <a:xfrm>
            <a:off x="287339" y="1568450"/>
            <a:ext cx="9007475" cy="46101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Lorem ipsum dolor sit amet magna erat consecteduer adipiscing erat magna elit</a:t>
            </a:r>
          </a:p>
          <a:p>
            <a:pPr lvl="1"/>
            <a:r>
              <a:rPr lang="en-US" smtClean="0"/>
              <a:t>Lorem ipsum dolor sit amet Second level</a:t>
            </a:r>
          </a:p>
        </p:txBody>
      </p:sp>
    </p:spTree>
  </p:cSld>
  <p:clrMap bg1="lt1" tx1="dk1" bg2="lt2" tx2="dk2" accent1="accent1" accent2="accent2" accent3="accent3" accent4="accent4" accent5="accent5" accent6="accent6" hlink="hlink" folHlink="folHlink"/>
  <p:sldLayoutIdLst>
    <p:sldLayoutId id="2147484572" r:id="rId1"/>
    <p:sldLayoutId id="2147484573" r:id="rId2"/>
    <p:sldLayoutId id="2147484574" r:id="rId3"/>
    <p:sldLayoutId id="2147484576" r:id="rId4"/>
    <p:sldLayoutId id="2147484577" r:id="rId5"/>
  </p:sldLayoutIdLst>
  <p:timing>
    <p:tnLst>
      <p:par>
        <p:cTn id="1" dur="indefinite" restart="never" nodeType="tmRoot"/>
      </p:par>
    </p:tnLst>
  </p:timing>
  <p:hf hdr="0" ftr="0" dt="0"/>
  <p:txStyles>
    <p:titleStyle>
      <a:lvl1pPr algn="l" rtl="0" eaLnBrk="0" fontAlgn="base" hangingPunct="0">
        <a:spcBef>
          <a:spcPct val="0"/>
        </a:spcBef>
        <a:spcAft>
          <a:spcPct val="0"/>
        </a:spcAft>
        <a:defRPr sz="2400" b="1">
          <a:solidFill>
            <a:schemeClr val="tx1"/>
          </a:solidFill>
          <a:latin typeface="+mj-lt"/>
          <a:ea typeface="Arial" pitchFamily="-112" charset="0"/>
          <a:cs typeface="+mj-cs"/>
        </a:defRPr>
      </a:lvl1pPr>
      <a:lvl2pPr algn="l" rtl="0" eaLnBrk="0" fontAlgn="base" hangingPunct="0">
        <a:spcBef>
          <a:spcPct val="0"/>
        </a:spcBef>
        <a:spcAft>
          <a:spcPct val="0"/>
        </a:spcAft>
        <a:defRPr sz="2400" b="1">
          <a:solidFill>
            <a:schemeClr val="tx1"/>
          </a:solidFill>
          <a:latin typeface="Book Antiqua" pitchFamily="18" charset="0"/>
          <a:ea typeface="Arial" pitchFamily="-112" charset="0"/>
          <a:cs typeface="Arial" charset="0"/>
        </a:defRPr>
      </a:lvl2pPr>
      <a:lvl3pPr algn="l" rtl="0" eaLnBrk="0" fontAlgn="base" hangingPunct="0">
        <a:spcBef>
          <a:spcPct val="0"/>
        </a:spcBef>
        <a:spcAft>
          <a:spcPct val="0"/>
        </a:spcAft>
        <a:defRPr sz="2400" b="1">
          <a:solidFill>
            <a:schemeClr val="tx1"/>
          </a:solidFill>
          <a:latin typeface="Book Antiqua" pitchFamily="18" charset="0"/>
          <a:ea typeface="Arial" pitchFamily="-112" charset="0"/>
          <a:cs typeface="Arial" charset="0"/>
        </a:defRPr>
      </a:lvl3pPr>
      <a:lvl4pPr algn="l" rtl="0" eaLnBrk="0" fontAlgn="base" hangingPunct="0">
        <a:spcBef>
          <a:spcPct val="0"/>
        </a:spcBef>
        <a:spcAft>
          <a:spcPct val="0"/>
        </a:spcAft>
        <a:defRPr sz="2400" b="1">
          <a:solidFill>
            <a:schemeClr val="tx1"/>
          </a:solidFill>
          <a:latin typeface="Book Antiqua" pitchFamily="18" charset="0"/>
          <a:ea typeface="Arial" pitchFamily="-112" charset="0"/>
          <a:cs typeface="Arial" charset="0"/>
        </a:defRPr>
      </a:lvl4pPr>
      <a:lvl5pPr algn="l" rtl="0" eaLnBrk="0" fontAlgn="base" hangingPunct="0">
        <a:spcBef>
          <a:spcPct val="0"/>
        </a:spcBef>
        <a:spcAft>
          <a:spcPct val="0"/>
        </a:spcAft>
        <a:defRPr sz="2400" b="1">
          <a:solidFill>
            <a:schemeClr val="tx1"/>
          </a:solidFill>
          <a:latin typeface="Book Antiqua" pitchFamily="18" charset="0"/>
          <a:ea typeface="Arial" pitchFamily="-112" charset="0"/>
          <a:cs typeface="Arial" charset="0"/>
        </a:defRPr>
      </a:lvl5pPr>
      <a:lvl6pPr marL="457200" algn="l" rtl="0" fontAlgn="base">
        <a:spcBef>
          <a:spcPct val="0"/>
        </a:spcBef>
        <a:spcAft>
          <a:spcPct val="0"/>
        </a:spcAft>
        <a:defRPr sz="2400" b="1">
          <a:solidFill>
            <a:schemeClr val="tx1"/>
          </a:solidFill>
          <a:latin typeface="Book Antiqua" pitchFamily="18" charset="0"/>
          <a:cs typeface="Arial" charset="0"/>
        </a:defRPr>
      </a:lvl6pPr>
      <a:lvl7pPr marL="914400" algn="l" rtl="0" fontAlgn="base">
        <a:spcBef>
          <a:spcPct val="0"/>
        </a:spcBef>
        <a:spcAft>
          <a:spcPct val="0"/>
        </a:spcAft>
        <a:defRPr sz="2400" b="1">
          <a:solidFill>
            <a:schemeClr val="tx1"/>
          </a:solidFill>
          <a:latin typeface="Book Antiqua" pitchFamily="18" charset="0"/>
          <a:cs typeface="Arial" charset="0"/>
        </a:defRPr>
      </a:lvl7pPr>
      <a:lvl8pPr marL="1371600" algn="l" rtl="0" fontAlgn="base">
        <a:spcBef>
          <a:spcPct val="0"/>
        </a:spcBef>
        <a:spcAft>
          <a:spcPct val="0"/>
        </a:spcAft>
        <a:defRPr sz="2400" b="1">
          <a:solidFill>
            <a:schemeClr val="tx1"/>
          </a:solidFill>
          <a:latin typeface="Book Antiqua" pitchFamily="18" charset="0"/>
          <a:cs typeface="Arial" charset="0"/>
        </a:defRPr>
      </a:lvl8pPr>
      <a:lvl9pPr marL="1828800" algn="l" rtl="0" fontAlgn="base">
        <a:spcBef>
          <a:spcPct val="0"/>
        </a:spcBef>
        <a:spcAft>
          <a:spcPct val="0"/>
        </a:spcAft>
        <a:defRPr sz="2400" b="1">
          <a:solidFill>
            <a:schemeClr val="tx1"/>
          </a:solidFill>
          <a:latin typeface="Book Antiqua" pitchFamily="18" charset="0"/>
          <a:cs typeface="Arial" charset="0"/>
        </a:defRPr>
      </a:lvl9pPr>
    </p:titleStyle>
    <p:bodyStyle>
      <a:lvl1pPr marL="182563" indent="-182563" algn="l"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0" fontAlgn="base" hangingPunct="0">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l"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l" rtl="0" eaLnBrk="0" fontAlgn="base" hangingPunct="0">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l" rtl="0" eaLnBrk="0" fontAlgn="base" hangingPunct="0">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custDataLst>
              <p:tags r:id="rId4"/>
            </p:custDataLst>
            <p:extLst>
              <p:ext uri="{D42A27DB-BD31-4B8C-83A1-F6EECF244321}">
                <p14:modId xmlns:p14="http://schemas.microsoft.com/office/powerpoint/2010/main" val="139804876"/>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809142" name="think-cell Slide" r:id="rId5" imgW="0" imgH="0" progId="TCLayout.ActiveDocument.1">
                  <p:embed/>
                </p:oleObj>
              </mc:Choice>
              <mc:Fallback>
                <p:oleObj name="think-cell Slide" r:id="rId5" imgW="0" imgH="0" progId="TCLayout.ActiveDocument.1">
                  <p:embed/>
                  <p:pic>
                    <p:nvPicPr>
                      <p:cNvPr id="0" name="AutoShape 4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Rectangle 3"/>
          <p:cNvSpPr>
            <a:spLocks noGrp="1" noChangeArrowheads="1"/>
          </p:cNvSpPr>
          <p:nvPr>
            <p:ph type="title"/>
          </p:nvPr>
        </p:nvSpPr>
        <p:spPr bwMode="auto">
          <a:xfrm>
            <a:off x="277814" y="593725"/>
            <a:ext cx="9328150" cy="71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30" name="Rectangle 4"/>
          <p:cNvSpPr>
            <a:spLocks noGrp="1" noChangeArrowheads="1"/>
          </p:cNvSpPr>
          <p:nvPr>
            <p:ph type="body" idx="1"/>
          </p:nvPr>
        </p:nvSpPr>
        <p:spPr bwMode="auto">
          <a:xfrm>
            <a:off x="287339" y="1568450"/>
            <a:ext cx="9007475" cy="46101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Lorem ipsum dolor sit amet magna erat consecteduer adipiscing erat magna elit</a:t>
            </a:r>
          </a:p>
          <a:p>
            <a:pPr lvl="1"/>
            <a:r>
              <a:rPr lang="en-US" smtClean="0"/>
              <a:t>Lorem ipsum dolor sit amet Second level</a:t>
            </a:r>
          </a:p>
        </p:txBody>
      </p:sp>
    </p:spTree>
  </p:cSld>
  <p:clrMap bg1="lt1" tx1="dk1" bg2="lt2" tx2="dk2" accent1="accent1" accent2="accent2" accent3="accent3" accent4="accent4" accent5="accent5" accent6="accent6" hlink="hlink" folHlink="folHlink"/>
  <p:sldLayoutIdLst>
    <p:sldLayoutId id="2147484579" r:id="rId1"/>
  </p:sldLayoutIdLst>
  <p:timing>
    <p:tnLst>
      <p:par>
        <p:cTn id="1" dur="indefinite" restart="never" nodeType="tmRoot"/>
      </p:par>
    </p:tnLst>
  </p:timing>
  <p:hf hdr="0" ftr="0" dt="0"/>
  <p:txStyles>
    <p:titleStyle>
      <a:lvl1pPr algn="l" rtl="1" eaLnBrk="1" fontAlgn="base" hangingPunct="1">
        <a:spcBef>
          <a:spcPct val="0"/>
        </a:spcBef>
        <a:spcAft>
          <a:spcPct val="0"/>
        </a:spcAft>
        <a:defRPr sz="2400" b="1">
          <a:solidFill>
            <a:schemeClr val="tx1"/>
          </a:solidFill>
          <a:latin typeface="+mj-lt"/>
          <a:ea typeface="Arial" pitchFamily="-112" charset="0"/>
          <a:cs typeface="+mj-cs"/>
        </a:defRPr>
      </a:lvl1pPr>
      <a:lvl2pPr algn="l" rtl="1" eaLnBrk="1" fontAlgn="base" hangingPunct="1">
        <a:spcBef>
          <a:spcPct val="0"/>
        </a:spcBef>
        <a:spcAft>
          <a:spcPct val="0"/>
        </a:spcAft>
        <a:defRPr sz="2400" b="1">
          <a:solidFill>
            <a:schemeClr val="tx1"/>
          </a:solidFill>
          <a:latin typeface="Book Antiqua" pitchFamily="18" charset="0"/>
          <a:ea typeface="Arial" pitchFamily="-112" charset="0"/>
          <a:cs typeface="Arial" charset="0"/>
        </a:defRPr>
      </a:lvl2pPr>
      <a:lvl3pPr algn="l" rtl="1" eaLnBrk="1" fontAlgn="base" hangingPunct="1">
        <a:spcBef>
          <a:spcPct val="0"/>
        </a:spcBef>
        <a:spcAft>
          <a:spcPct val="0"/>
        </a:spcAft>
        <a:defRPr sz="2400" b="1">
          <a:solidFill>
            <a:schemeClr val="tx1"/>
          </a:solidFill>
          <a:latin typeface="Book Antiqua" pitchFamily="18" charset="0"/>
          <a:ea typeface="Arial" pitchFamily="-112" charset="0"/>
          <a:cs typeface="Arial" charset="0"/>
        </a:defRPr>
      </a:lvl3pPr>
      <a:lvl4pPr algn="l" rtl="1" eaLnBrk="1" fontAlgn="base" hangingPunct="1">
        <a:spcBef>
          <a:spcPct val="0"/>
        </a:spcBef>
        <a:spcAft>
          <a:spcPct val="0"/>
        </a:spcAft>
        <a:defRPr sz="2400" b="1">
          <a:solidFill>
            <a:schemeClr val="tx1"/>
          </a:solidFill>
          <a:latin typeface="Book Antiqua" pitchFamily="18" charset="0"/>
          <a:ea typeface="Arial" pitchFamily="-112" charset="0"/>
          <a:cs typeface="Arial" charset="0"/>
        </a:defRPr>
      </a:lvl4pPr>
      <a:lvl5pPr algn="l" rtl="1" eaLnBrk="1" fontAlgn="base" hangingPunct="1">
        <a:spcBef>
          <a:spcPct val="0"/>
        </a:spcBef>
        <a:spcAft>
          <a:spcPct val="0"/>
        </a:spcAft>
        <a:defRPr sz="2400" b="1">
          <a:solidFill>
            <a:schemeClr val="tx1"/>
          </a:solidFill>
          <a:latin typeface="Book Antiqua" pitchFamily="18" charset="0"/>
          <a:ea typeface="Arial" pitchFamily="-112" charset="0"/>
          <a:cs typeface="Arial" charset="0"/>
        </a:defRPr>
      </a:lvl5pPr>
      <a:lvl6pPr marL="457200" algn="l" rtl="1" eaLnBrk="1" fontAlgn="base" hangingPunct="1">
        <a:spcBef>
          <a:spcPct val="0"/>
        </a:spcBef>
        <a:spcAft>
          <a:spcPct val="0"/>
        </a:spcAft>
        <a:defRPr sz="2400" b="1">
          <a:solidFill>
            <a:schemeClr val="tx1"/>
          </a:solidFill>
          <a:latin typeface="Book Antiqua" pitchFamily="18" charset="0"/>
          <a:cs typeface="Arial" charset="0"/>
        </a:defRPr>
      </a:lvl6pPr>
      <a:lvl7pPr marL="914400" algn="l" rtl="1" eaLnBrk="1" fontAlgn="base" hangingPunct="1">
        <a:spcBef>
          <a:spcPct val="0"/>
        </a:spcBef>
        <a:spcAft>
          <a:spcPct val="0"/>
        </a:spcAft>
        <a:defRPr sz="2400" b="1">
          <a:solidFill>
            <a:schemeClr val="tx1"/>
          </a:solidFill>
          <a:latin typeface="Book Antiqua" pitchFamily="18" charset="0"/>
          <a:cs typeface="Arial" charset="0"/>
        </a:defRPr>
      </a:lvl7pPr>
      <a:lvl8pPr marL="1371600" algn="l" rtl="1" eaLnBrk="1" fontAlgn="base" hangingPunct="1">
        <a:spcBef>
          <a:spcPct val="0"/>
        </a:spcBef>
        <a:spcAft>
          <a:spcPct val="0"/>
        </a:spcAft>
        <a:defRPr sz="2400" b="1">
          <a:solidFill>
            <a:schemeClr val="tx1"/>
          </a:solidFill>
          <a:latin typeface="Book Antiqua" pitchFamily="18" charset="0"/>
          <a:cs typeface="Arial" charset="0"/>
        </a:defRPr>
      </a:lvl8pPr>
      <a:lvl9pPr marL="1828800" algn="l" rtl="1" eaLnBrk="1" fontAlgn="base" hangingPunct="1">
        <a:spcBef>
          <a:spcPct val="0"/>
        </a:spcBef>
        <a:spcAft>
          <a:spcPct val="0"/>
        </a:spcAft>
        <a:defRPr sz="2400" b="1">
          <a:solidFill>
            <a:schemeClr val="tx1"/>
          </a:solidFill>
          <a:latin typeface="Book Antiqua" pitchFamily="18" charset="0"/>
          <a:cs typeface="Arial" charset="0"/>
        </a:defRPr>
      </a:lvl9pPr>
    </p:titleStyle>
    <p:body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71.xml"/><Relationship Id="rId7" Type="http://schemas.openxmlformats.org/officeDocument/2006/relationships/image" Target="../media/image3.png"/><Relationship Id="rId2" Type="http://schemas.openxmlformats.org/officeDocument/2006/relationships/tags" Target="../tags/tag70.xml"/><Relationship Id="rId1" Type="http://schemas.openxmlformats.org/officeDocument/2006/relationships/vmlDrawing" Target="../drawings/vmlDrawing58.vml"/><Relationship Id="rId6" Type="http://schemas.openxmlformats.org/officeDocument/2006/relationships/image" Target="../media/image2.emf"/><Relationship Id="rId5" Type="http://schemas.openxmlformats.org/officeDocument/2006/relationships/oleObject" Target="../embeddings/oleObject58.bin"/><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3" Type="http://schemas.openxmlformats.org/officeDocument/2006/relationships/tags" Target="../tags/tag284.xml"/><Relationship Id="rId18" Type="http://schemas.openxmlformats.org/officeDocument/2006/relationships/tags" Target="../tags/tag289.xml"/><Relationship Id="rId26" Type="http://schemas.openxmlformats.org/officeDocument/2006/relationships/tags" Target="../tags/tag297.xml"/><Relationship Id="rId39" Type="http://schemas.openxmlformats.org/officeDocument/2006/relationships/tags" Target="../tags/tag310.xml"/><Relationship Id="rId21" Type="http://schemas.openxmlformats.org/officeDocument/2006/relationships/tags" Target="../tags/tag292.xml"/><Relationship Id="rId34" Type="http://schemas.openxmlformats.org/officeDocument/2006/relationships/tags" Target="../tags/tag305.xml"/><Relationship Id="rId42" Type="http://schemas.openxmlformats.org/officeDocument/2006/relationships/tags" Target="../tags/tag313.xml"/><Relationship Id="rId47" Type="http://schemas.openxmlformats.org/officeDocument/2006/relationships/tags" Target="../tags/tag318.xml"/><Relationship Id="rId50" Type="http://schemas.openxmlformats.org/officeDocument/2006/relationships/tags" Target="../tags/tag321.xml"/><Relationship Id="rId55" Type="http://schemas.openxmlformats.org/officeDocument/2006/relationships/tags" Target="../tags/tag326.xml"/><Relationship Id="rId63" Type="http://schemas.openxmlformats.org/officeDocument/2006/relationships/tags" Target="../tags/tag334.xml"/><Relationship Id="rId68" Type="http://schemas.openxmlformats.org/officeDocument/2006/relationships/image" Target="../media/image2.emf"/><Relationship Id="rId7" Type="http://schemas.openxmlformats.org/officeDocument/2006/relationships/tags" Target="../tags/tag278.xml"/><Relationship Id="rId71" Type="http://schemas.openxmlformats.org/officeDocument/2006/relationships/oleObject" Target="../embeddings/oleObject77.bin"/><Relationship Id="rId2" Type="http://schemas.openxmlformats.org/officeDocument/2006/relationships/tags" Target="../tags/tag273.xml"/><Relationship Id="rId16" Type="http://schemas.openxmlformats.org/officeDocument/2006/relationships/tags" Target="../tags/tag287.xml"/><Relationship Id="rId29" Type="http://schemas.openxmlformats.org/officeDocument/2006/relationships/tags" Target="../tags/tag300.xml"/><Relationship Id="rId1" Type="http://schemas.openxmlformats.org/officeDocument/2006/relationships/vmlDrawing" Target="../drawings/vmlDrawing67.vml"/><Relationship Id="rId6" Type="http://schemas.openxmlformats.org/officeDocument/2006/relationships/tags" Target="../tags/tag277.xml"/><Relationship Id="rId11" Type="http://schemas.openxmlformats.org/officeDocument/2006/relationships/tags" Target="../tags/tag282.xml"/><Relationship Id="rId24" Type="http://schemas.openxmlformats.org/officeDocument/2006/relationships/tags" Target="../tags/tag295.xml"/><Relationship Id="rId32" Type="http://schemas.openxmlformats.org/officeDocument/2006/relationships/tags" Target="../tags/tag303.xml"/><Relationship Id="rId37" Type="http://schemas.openxmlformats.org/officeDocument/2006/relationships/tags" Target="../tags/tag308.xml"/><Relationship Id="rId40" Type="http://schemas.openxmlformats.org/officeDocument/2006/relationships/tags" Target="../tags/tag311.xml"/><Relationship Id="rId45" Type="http://schemas.openxmlformats.org/officeDocument/2006/relationships/tags" Target="../tags/tag316.xml"/><Relationship Id="rId53" Type="http://schemas.openxmlformats.org/officeDocument/2006/relationships/tags" Target="../tags/tag324.xml"/><Relationship Id="rId58" Type="http://schemas.openxmlformats.org/officeDocument/2006/relationships/tags" Target="../tags/tag329.xml"/><Relationship Id="rId66" Type="http://schemas.openxmlformats.org/officeDocument/2006/relationships/slideLayout" Target="../slideLayouts/slideLayout2.xml"/><Relationship Id="rId5" Type="http://schemas.openxmlformats.org/officeDocument/2006/relationships/tags" Target="../tags/tag276.xml"/><Relationship Id="rId15" Type="http://schemas.openxmlformats.org/officeDocument/2006/relationships/tags" Target="../tags/tag286.xml"/><Relationship Id="rId23" Type="http://schemas.openxmlformats.org/officeDocument/2006/relationships/tags" Target="../tags/tag294.xml"/><Relationship Id="rId28" Type="http://schemas.openxmlformats.org/officeDocument/2006/relationships/tags" Target="../tags/tag299.xml"/><Relationship Id="rId36" Type="http://schemas.openxmlformats.org/officeDocument/2006/relationships/tags" Target="../tags/tag307.xml"/><Relationship Id="rId49" Type="http://schemas.openxmlformats.org/officeDocument/2006/relationships/tags" Target="../tags/tag320.xml"/><Relationship Id="rId57" Type="http://schemas.openxmlformats.org/officeDocument/2006/relationships/tags" Target="../tags/tag328.xml"/><Relationship Id="rId61" Type="http://schemas.openxmlformats.org/officeDocument/2006/relationships/tags" Target="../tags/tag332.xml"/><Relationship Id="rId10" Type="http://schemas.openxmlformats.org/officeDocument/2006/relationships/tags" Target="../tags/tag281.xml"/><Relationship Id="rId19" Type="http://schemas.openxmlformats.org/officeDocument/2006/relationships/tags" Target="../tags/tag290.xml"/><Relationship Id="rId31" Type="http://schemas.openxmlformats.org/officeDocument/2006/relationships/tags" Target="../tags/tag302.xml"/><Relationship Id="rId44" Type="http://schemas.openxmlformats.org/officeDocument/2006/relationships/tags" Target="../tags/tag315.xml"/><Relationship Id="rId52" Type="http://schemas.openxmlformats.org/officeDocument/2006/relationships/tags" Target="../tags/tag323.xml"/><Relationship Id="rId60" Type="http://schemas.openxmlformats.org/officeDocument/2006/relationships/tags" Target="../tags/tag331.xml"/><Relationship Id="rId65" Type="http://schemas.openxmlformats.org/officeDocument/2006/relationships/tags" Target="../tags/tag336.xml"/><Relationship Id="rId4" Type="http://schemas.openxmlformats.org/officeDocument/2006/relationships/tags" Target="../tags/tag275.xml"/><Relationship Id="rId9" Type="http://schemas.openxmlformats.org/officeDocument/2006/relationships/tags" Target="../tags/tag280.xml"/><Relationship Id="rId14" Type="http://schemas.openxmlformats.org/officeDocument/2006/relationships/tags" Target="../tags/tag285.xml"/><Relationship Id="rId22" Type="http://schemas.openxmlformats.org/officeDocument/2006/relationships/tags" Target="../tags/tag293.xml"/><Relationship Id="rId27" Type="http://schemas.openxmlformats.org/officeDocument/2006/relationships/tags" Target="../tags/tag298.xml"/><Relationship Id="rId30" Type="http://schemas.openxmlformats.org/officeDocument/2006/relationships/tags" Target="../tags/tag301.xml"/><Relationship Id="rId35" Type="http://schemas.openxmlformats.org/officeDocument/2006/relationships/tags" Target="../tags/tag306.xml"/><Relationship Id="rId43" Type="http://schemas.openxmlformats.org/officeDocument/2006/relationships/tags" Target="../tags/tag314.xml"/><Relationship Id="rId48" Type="http://schemas.openxmlformats.org/officeDocument/2006/relationships/tags" Target="../tags/tag319.xml"/><Relationship Id="rId56" Type="http://schemas.openxmlformats.org/officeDocument/2006/relationships/tags" Target="../tags/tag327.xml"/><Relationship Id="rId64" Type="http://schemas.openxmlformats.org/officeDocument/2006/relationships/tags" Target="../tags/tag335.xml"/><Relationship Id="rId69" Type="http://schemas.openxmlformats.org/officeDocument/2006/relationships/oleObject" Target="../embeddings/oleObject76.bin"/><Relationship Id="rId8" Type="http://schemas.openxmlformats.org/officeDocument/2006/relationships/tags" Target="../tags/tag279.xml"/><Relationship Id="rId51" Type="http://schemas.openxmlformats.org/officeDocument/2006/relationships/tags" Target="../tags/tag322.xml"/><Relationship Id="rId72" Type="http://schemas.openxmlformats.org/officeDocument/2006/relationships/image" Target="../media/image15.emf"/><Relationship Id="rId3" Type="http://schemas.openxmlformats.org/officeDocument/2006/relationships/tags" Target="../tags/tag274.xml"/><Relationship Id="rId12" Type="http://schemas.openxmlformats.org/officeDocument/2006/relationships/tags" Target="../tags/tag283.xml"/><Relationship Id="rId17" Type="http://schemas.openxmlformats.org/officeDocument/2006/relationships/tags" Target="../tags/tag288.xml"/><Relationship Id="rId25" Type="http://schemas.openxmlformats.org/officeDocument/2006/relationships/tags" Target="../tags/tag296.xml"/><Relationship Id="rId33" Type="http://schemas.openxmlformats.org/officeDocument/2006/relationships/tags" Target="../tags/tag304.xml"/><Relationship Id="rId38" Type="http://schemas.openxmlformats.org/officeDocument/2006/relationships/tags" Target="../tags/tag309.xml"/><Relationship Id="rId46" Type="http://schemas.openxmlformats.org/officeDocument/2006/relationships/tags" Target="../tags/tag317.xml"/><Relationship Id="rId59" Type="http://schemas.openxmlformats.org/officeDocument/2006/relationships/tags" Target="../tags/tag330.xml"/><Relationship Id="rId67" Type="http://schemas.openxmlformats.org/officeDocument/2006/relationships/oleObject" Target="../embeddings/oleObject75.bin"/><Relationship Id="rId20" Type="http://schemas.openxmlformats.org/officeDocument/2006/relationships/tags" Target="../tags/tag291.xml"/><Relationship Id="rId41" Type="http://schemas.openxmlformats.org/officeDocument/2006/relationships/tags" Target="../tags/tag312.xml"/><Relationship Id="rId54" Type="http://schemas.openxmlformats.org/officeDocument/2006/relationships/tags" Target="../tags/tag325.xml"/><Relationship Id="rId62" Type="http://schemas.openxmlformats.org/officeDocument/2006/relationships/tags" Target="../tags/tag333.xml"/><Relationship Id="rId70" Type="http://schemas.openxmlformats.org/officeDocument/2006/relationships/image" Target="../media/image14.emf"/></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tags" Target="../tags/tag343.xml"/><Relationship Id="rId13" Type="http://schemas.openxmlformats.org/officeDocument/2006/relationships/tags" Target="../tags/tag348.xml"/><Relationship Id="rId18" Type="http://schemas.openxmlformats.org/officeDocument/2006/relationships/tags" Target="../tags/tag353.xml"/><Relationship Id="rId26" Type="http://schemas.openxmlformats.org/officeDocument/2006/relationships/tags" Target="../tags/tag361.xml"/><Relationship Id="rId39" Type="http://schemas.openxmlformats.org/officeDocument/2006/relationships/tags" Target="../tags/tag374.xml"/><Relationship Id="rId3" Type="http://schemas.openxmlformats.org/officeDocument/2006/relationships/tags" Target="../tags/tag338.xml"/><Relationship Id="rId21" Type="http://schemas.openxmlformats.org/officeDocument/2006/relationships/tags" Target="../tags/tag356.xml"/><Relationship Id="rId34" Type="http://schemas.openxmlformats.org/officeDocument/2006/relationships/tags" Target="../tags/tag369.xml"/><Relationship Id="rId42" Type="http://schemas.openxmlformats.org/officeDocument/2006/relationships/image" Target="../media/image1.emf"/><Relationship Id="rId7" Type="http://schemas.openxmlformats.org/officeDocument/2006/relationships/tags" Target="../tags/tag342.xml"/><Relationship Id="rId12" Type="http://schemas.openxmlformats.org/officeDocument/2006/relationships/tags" Target="../tags/tag347.xml"/><Relationship Id="rId17" Type="http://schemas.openxmlformats.org/officeDocument/2006/relationships/tags" Target="../tags/tag352.xml"/><Relationship Id="rId25" Type="http://schemas.openxmlformats.org/officeDocument/2006/relationships/tags" Target="../tags/tag360.xml"/><Relationship Id="rId33" Type="http://schemas.openxmlformats.org/officeDocument/2006/relationships/tags" Target="../tags/tag368.xml"/><Relationship Id="rId38" Type="http://schemas.openxmlformats.org/officeDocument/2006/relationships/tags" Target="../tags/tag373.xml"/><Relationship Id="rId46" Type="http://schemas.openxmlformats.org/officeDocument/2006/relationships/chart" Target="../charts/chart6.xml"/><Relationship Id="rId2" Type="http://schemas.openxmlformats.org/officeDocument/2006/relationships/tags" Target="../tags/tag337.xml"/><Relationship Id="rId16" Type="http://schemas.openxmlformats.org/officeDocument/2006/relationships/tags" Target="../tags/tag351.xml"/><Relationship Id="rId20" Type="http://schemas.openxmlformats.org/officeDocument/2006/relationships/tags" Target="../tags/tag355.xml"/><Relationship Id="rId29" Type="http://schemas.openxmlformats.org/officeDocument/2006/relationships/tags" Target="../tags/tag364.xml"/><Relationship Id="rId41" Type="http://schemas.openxmlformats.org/officeDocument/2006/relationships/oleObject" Target="../embeddings/oleObject78.bin"/><Relationship Id="rId1" Type="http://schemas.openxmlformats.org/officeDocument/2006/relationships/vmlDrawing" Target="../drawings/vmlDrawing68.vml"/><Relationship Id="rId6" Type="http://schemas.openxmlformats.org/officeDocument/2006/relationships/tags" Target="../tags/tag341.xml"/><Relationship Id="rId11" Type="http://schemas.openxmlformats.org/officeDocument/2006/relationships/tags" Target="../tags/tag346.xml"/><Relationship Id="rId24" Type="http://schemas.openxmlformats.org/officeDocument/2006/relationships/tags" Target="../tags/tag359.xml"/><Relationship Id="rId32" Type="http://schemas.openxmlformats.org/officeDocument/2006/relationships/tags" Target="../tags/tag367.xml"/><Relationship Id="rId37" Type="http://schemas.openxmlformats.org/officeDocument/2006/relationships/tags" Target="../tags/tag372.xml"/><Relationship Id="rId40" Type="http://schemas.openxmlformats.org/officeDocument/2006/relationships/slideLayout" Target="../slideLayouts/slideLayout5.xml"/><Relationship Id="rId45" Type="http://schemas.openxmlformats.org/officeDocument/2006/relationships/chart" Target="../charts/chart5.xml"/><Relationship Id="rId5" Type="http://schemas.openxmlformats.org/officeDocument/2006/relationships/tags" Target="../tags/tag340.xml"/><Relationship Id="rId15" Type="http://schemas.openxmlformats.org/officeDocument/2006/relationships/tags" Target="../tags/tag350.xml"/><Relationship Id="rId23" Type="http://schemas.openxmlformats.org/officeDocument/2006/relationships/tags" Target="../tags/tag358.xml"/><Relationship Id="rId28" Type="http://schemas.openxmlformats.org/officeDocument/2006/relationships/tags" Target="../tags/tag363.xml"/><Relationship Id="rId36" Type="http://schemas.openxmlformats.org/officeDocument/2006/relationships/tags" Target="../tags/tag371.xml"/><Relationship Id="rId10" Type="http://schemas.openxmlformats.org/officeDocument/2006/relationships/tags" Target="../tags/tag345.xml"/><Relationship Id="rId19" Type="http://schemas.openxmlformats.org/officeDocument/2006/relationships/tags" Target="../tags/tag354.xml"/><Relationship Id="rId31" Type="http://schemas.openxmlformats.org/officeDocument/2006/relationships/tags" Target="../tags/tag366.xml"/><Relationship Id="rId44" Type="http://schemas.openxmlformats.org/officeDocument/2006/relationships/chart" Target="../charts/chart4.xml"/><Relationship Id="rId4" Type="http://schemas.openxmlformats.org/officeDocument/2006/relationships/tags" Target="../tags/tag339.xml"/><Relationship Id="rId9" Type="http://schemas.openxmlformats.org/officeDocument/2006/relationships/tags" Target="../tags/tag344.xml"/><Relationship Id="rId14" Type="http://schemas.openxmlformats.org/officeDocument/2006/relationships/tags" Target="../tags/tag349.xml"/><Relationship Id="rId22" Type="http://schemas.openxmlformats.org/officeDocument/2006/relationships/tags" Target="../tags/tag357.xml"/><Relationship Id="rId27" Type="http://schemas.openxmlformats.org/officeDocument/2006/relationships/tags" Target="../tags/tag362.xml"/><Relationship Id="rId30" Type="http://schemas.openxmlformats.org/officeDocument/2006/relationships/tags" Target="../tags/tag365.xml"/><Relationship Id="rId35" Type="http://schemas.openxmlformats.org/officeDocument/2006/relationships/tags" Target="../tags/tag370.xml"/><Relationship Id="rId43" Type="http://schemas.openxmlformats.org/officeDocument/2006/relationships/chart" Target="../charts/chart3.xml"/></Relationships>
</file>

<file path=ppt/slides/_rels/slide13.xml.rels><?xml version="1.0" encoding="UTF-8" standalone="yes"?>
<Relationships xmlns="http://schemas.openxmlformats.org/package/2006/relationships"><Relationship Id="rId13" Type="http://schemas.openxmlformats.org/officeDocument/2006/relationships/tags" Target="../tags/tag386.xml"/><Relationship Id="rId18" Type="http://schemas.openxmlformats.org/officeDocument/2006/relationships/tags" Target="../tags/tag391.xml"/><Relationship Id="rId26" Type="http://schemas.openxmlformats.org/officeDocument/2006/relationships/tags" Target="../tags/tag399.xml"/><Relationship Id="rId39" Type="http://schemas.openxmlformats.org/officeDocument/2006/relationships/tags" Target="../tags/tag412.xml"/><Relationship Id="rId21" Type="http://schemas.openxmlformats.org/officeDocument/2006/relationships/tags" Target="../tags/tag394.xml"/><Relationship Id="rId34" Type="http://schemas.openxmlformats.org/officeDocument/2006/relationships/tags" Target="../tags/tag407.xml"/><Relationship Id="rId42" Type="http://schemas.openxmlformats.org/officeDocument/2006/relationships/tags" Target="../tags/tag415.xml"/><Relationship Id="rId47" Type="http://schemas.openxmlformats.org/officeDocument/2006/relationships/slideLayout" Target="../slideLayouts/slideLayout5.xml"/><Relationship Id="rId50" Type="http://schemas.openxmlformats.org/officeDocument/2006/relationships/chart" Target="../charts/chart7.xml"/><Relationship Id="rId55" Type="http://schemas.openxmlformats.org/officeDocument/2006/relationships/chart" Target="../charts/chart12.xml"/><Relationship Id="rId7" Type="http://schemas.openxmlformats.org/officeDocument/2006/relationships/tags" Target="../tags/tag380.xml"/><Relationship Id="rId12" Type="http://schemas.openxmlformats.org/officeDocument/2006/relationships/tags" Target="../tags/tag385.xml"/><Relationship Id="rId17" Type="http://schemas.openxmlformats.org/officeDocument/2006/relationships/tags" Target="../tags/tag390.xml"/><Relationship Id="rId25" Type="http://schemas.openxmlformats.org/officeDocument/2006/relationships/tags" Target="../tags/tag398.xml"/><Relationship Id="rId33" Type="http://schemas.openxmlformats.org/officeDocument/2006/relationships/tags" Target="../tags/tag406.xml"/><Relationship Id="rId38" Type="http://schemas.openxmlformats.org/officeDocument/2006/relationships/tags" Target="../tags/tag411.xml"/><Relationship Id="rId46" Type="http://schemas.openxmlformats.org/officeDocument/2006/relationships/tags" Target="../tags/tag419.xml"/><Relationship Id="rId2" Type="http://schemas.openxmlformats.org/officeDocument/2006/relationships/tags" Target="../tags/tag375.xml"/><Relationship Id="rId16" Type="http://schemas.openxmlformats.org/officeDocument/2006/relationships/tags" Target="../tags/tag389.xml"/><Relationship Id="rId20" Type="http://schemas.openxmlformats.org/officeDocument/2006/relationships/tags" Target="../tags/tag393.xml"/><Relationship Id="rId29" Type="http://schemas.openxmlformats.org/officeDocument/2006/relationships/tags" Target="../tags/tag402.xml"/><Relationship Id="rId41" Type="http://schemas.openxmlformats.org/officeDocument/2006/relationships/tags" Target="../tags/tag414.xml"/><Relationship Id="rId54" Type="http://schemas.openxmlformats.org/officeDocument/2006/relationships/chart" Target="../charts/chart11.xml"/><Relationship Id="rId1" Type="http://schemas.openxmlformats.org/officeDocument/2006/relationships/vmlDrawing" Target="../drawings/vmlDrawing69.vml"/><Relationship Id="rId6" Type="http://schemas.openxmlformats.org/officeDocument/2006/relationships/tags" Target="../tags/tag379.xml"/><Relationship Id="rId11" Type="http://schemas.openxmlformats.org/officeDocument/2006/relationships/tags" Target="../tags/tag384.xml"/><Relationship Id="rId24" Type="http://schemas.openxmlformats.org/officeDocument/2006/relationships/tags" Target="../tags/tag397.xml"/><Relationship Id="rId32" Type="http://schemas.openxmlformats.org/officeDocument/2006/relationships/tags" Target="../tags/tag405.xml"/><Relationship Id="rId37" Type="http://schemas.openxmlformats.org/officeDocument/2006/relationships/tags" Target="../tags/tag410.xml"/><Relationship Id="rId40" Type="http://schemas.openxmlformats.org/officeDocument/2006/relationships/tags" Target="../tags/tag413.xml"/><Relationship Id="rId45" Type="http://schemas.openxmlformats.org/officeDocument/2006/relationships/tags" Target="../tags/tag418.xml"/><Relationship Id="rId53" Type="http://schemas.openxmlformats.org/officeDocument/2006/relationships/chart" Target="../charts/chart10.xml"/><Relationship Id="rId5" Type="http://schemas.openxmlformats.org/officeDocument/2006/relationships/tags" Target="../tags/tag378.xml"/><Relationship Id="rId15" Type="http://schemas.openxmlformats.org/officeDocument/2006/relationships/tags" Target="../tags/tag388.xml"/><Relationship Id="rId23" Type="http://schemas.openxmlformats.org/officeDocument/2006/relationships/tags" Target="../tags/tag396.xml"/><Relationship Id="rId28" Type="http://schemas.openxmlformats.org/officeDocument/2006/relationships/tags" Target="../tags/tag401.xml"/><Relationship Id="rId36" Type="http://schemas.openxmlformats.org/officeDocument/2006/relationships/tags" Target="../tags/tag409.xml"/><Relationship Id="rId49" Type="http://schemas.openxmlformats.org/officeDocument/2006/relationships/image" Target="../media/image1.emf"/><Relationship Id="rId10" Type="http://schemas.openxmlformats.org/officeDocument/2006/relationships/tags" Target="../tags/tag383.xml"/><Relationship Id="rId19" Type="http://schemas.openxmlformats.org/officeDocument/2006/relationships/tags" Target="../tags/tag392.xml"/><Relationship Id="rId31" Type="http://schemas.openxmlformats.org/officeDocument/2006/relationships/tags" Target="../tags/tag404.xml"/><Relationship Id="rId44" Type="http://schemas.openxmlformats.org/officeDocument/2006/relationships/tags" Target="../tags/tag417.xml"/><Relationship Id="rId52" Type="http://schemas.openxmlformats.org/officeDocument/2006/relationships/chart" Target="../charts/chart9.xml"/><Relationship Id="rId4" Type="http://schemas.openxmlformats.org/officeDocument/2006/relationships/tags" Target="../tags/tag377.xml"/><Relationship Id="rId9" Type="http://schemas.openxmlformats.org/officeDocument/2006/relationships/tags" Target="../tags/tag382.xml"/><Relationship Id="rId14" Type="http://schemas.openxmlformats.org/officeDocument/2006/relationships/tags" Target="../tags/tag387.xml"/><Relationship Id="rId22" Type="http://schemas.openxmlformats.org/officeDocument/2006/relationships/tags" Target="../tags/tag395.xml"/><Relationship Id="rId27" Type="http://schemas.openxmlformats.org/officeDocument/2006/relationships/tags" Target="../tags/tag400.xml"/><Relationship Id="rId30" Type="http://schemas.openxmlformats.org/officeDocument/2006/relationships/tags" Target="../tags/tag403.xml"/><Relationship Id="rId35" Type="http://schemas.openxmlformats.org/officeDocument/2006/relationships/tags" Target="../tags/tag408.xml"/><Relationship Id="rId43" Type="http://schemas.openxmlformats.org/officeDocument/2006/relationships/tags" Target="../tags/tag416.xml"/><Relationship Id="rId48" Type="http://schemas.openxmlformats.org/officeDocument/2006/relationships/oleObject" Target="../embeddings/oleObject79.bin"/><Relationship Id="rId8" Type="http://schemas.openxmlformats.org/officeDocument/2006/relationships/tags" Target="../tags/tag381.xml"/><Relationship Id="rId51" Type="http://schemas.openxmlformats.org/officeDocument/2006/relationships/chart" Target="../charts/chart8.xml"/><Relationship Id="rId3" Type="http://schemas.openxmlformats.org/officeDocument/2006/relationships/tags" Target="../tags/tag376.xml"/></Relationships>
</file>

<file path=ppt/slides/_rels/slide14.xml.rels><?xml version="1.0" encoding="UTF-8" standalone="yes"?>
<Relationships xmlns="http://schemas.openxmlformats.org/package/2006/relationships"><Relationship Id="rId8" Type="http://schemas.openxmlformats.org/officeDocument/2006/relationships/chart" Target="../charts/chart13.xml"/><Relationship Id="rId3" Type="http://schemas.openxmlformats.org/officeDocument/2006/relationships/tags" Target="../tags/tag421.xml"/><Relationship Id="rId7" Type="http://schemas.openxmlformats.org/officeDocument/2006/relationships/image" Target="../media/image1.emf"/><Relationship Id="rId2" Type="http://schemas.openxmlformats.org/officeDocument/2006/relationships/tags" Target="../tags/tag420.xml"/><Relationship Id="rId1" Type="http://schemas.openxmlformats.org/officeDocument/2006/relationships/vmlDrawing" Target="../drawings/vmlDrawing70.vml"/><Relationship Id="rId6" Type="http://schemas.openxmlformats.org/officeDocument/2006/relationships/oleObject" Target="../embeddings/oleObject80.bin"/><Relationship Id="rId5" Type="http://schemas.openxmlformats.org/officeDocument/2006/relationships/notesSlide" Target="../notesSlides/notesSlide2.xml"/><Relationship Id="rId4"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3" Type="http://schemas.openxmlformats.org/officeDocument/2006/relationships/tags" Target="../tags/tag433.xml"/><Relationship Id="rId18" Type="http://schemas.openxmlformats.org/officeDocument/2006/relationships/tags" Target="../tags/tag438.xml"/><Relationship Id="rId26" Type="http://schemas.openxmlformats.org/officeDocument/2006/relationships/tags" Target="../tags/tag446.xml"/><Relationship Id="rId39" Type="http://schemas.openxmlformats.org/officeDocument/2006/relationships/tags" Target="../tags/tag459.xml"/><Relationship Id="rId21" Type="http://schemas.openxmlformats.org/officeDocument/2006/relationships/tags" Target="../tags/tag441.xml"/><Relationship Id="rId34" Type="http://schemas.openxmlformats.org/officeDocument/2006/relationships/tags" Target="../tags/tag454.xml"/><Relationship Id="rId42" Type="http://schemas.openxmlformats.org/officeDocument/2006/relationships/tags" Target="../tags/tag462.xml"/><Relationship Id="rId47" Type="http://schemas.openxmlformats.org/officeDocument/2006/relationships/tags" Target="../tags/tag467.xml"/><Relationship Id="rId50" Type="http://schemas.openxmlformats.org/officeDocument/2006/relationships/tags" Target="../tags/tag470.xml"/><Relationship Id="rId55" Type="http://schemas.openxmlformats.org/officeDocument/2006/relationships/tags" Target="../tags/tag475.xml"/><Relationship Id="rId63" Type="http://schemas.openxmlformats.org/officeDocument/2006/relationships/tags" Target="../tags/tag483.xml"/><Relationship Id="rId68" Type="http://schemas.openxmlformats.org/officeDocument/2006/relationships/image" Target="../media/image2.emf"/><Relationship Id="rId7" Type="http://schemas.openxmlformats.org/officeDocument/2006/relationships/tags" Target="../tags/tag427.xml"/><Relationship Id="rId71" Type="http://schemas.openxmlformats.org/officeDocument/2006/relationships/oleObject" Target="../embeddings/oleObject83.bin"/><Relationship Id="rId2" Type="http://schemas.openxmlformats.org/officeDocument/2006/relationships/tags" Target="../tags/tag422.xml"/><Relationship Id="rId16" Type="http://schemas.openxmlformats.org/officeDocument/2006/relationships/tags" Target="../tags/tag436.xml"/><Relationship Id="rId29" Type="http://schemas.openxmlformats.org/officeDocument/2006/relationships/tags" Target="../tags/tag449.xml"/><Relationship Id="rId1" Type="http://schemas.openxmlformats.org/officeDocument/2006/relationships/vmlDrawing" Target="../drawings/vmlDrawing71.vml"/><Relationship Id="rId6" Type="http://schemas.openxmlformats.org/officeDocument/2006/relationships/tags" Target="../tags/tag426.xml"/><Relationship Id="rId11" Type="http://schemas.openxmlformats.org/officeDocument/2006/relationships/tags" Target="../tags/tag431.xml"/><Relationship Id="rId24" Type="http://schemas.openxmlformats.org/officeDocument/2006/relationships/tags" Target="../tags/tag444.xml"/><Relationship Id="rId32" Type="http://schemas.openxmlformats.org/officeDocument/2006/relationships/tags" Target="../tags/tag452.xml"/><Relationship Id="rId37" Type="http://schemas.openxmlformats.org/officeDocument/2006/relationships/tags" Target="../tags/tag457.xml"/><Relationship Id="rId40" Type="http://schemas.openxmlformats.org/officeDocument/2006/relationships/tags" Target="../tags/tag460.xml"/><Relationship Id="rId45" Type="http://schemas.openxmlformats.org/officeDocument/2006/relationships/tags" Target="../tags/tag465.xml"/><Relationship Id="rId53" Type="http://schemas.openxmlformats.org/officeDocument/2006/relationships/tags" Target="../tags/tag473.xml"/><Relationship Id="rId58" Type="http://schemas.openxmlformats.org/officeDocument/2006/relationships/tags" Target="../tags/tag478.xml"/><Relationship Id="rId66" Type="http://schemas.openxmlformats.org/officeDocument/2006/relationships/slideLayout" Target="../slideLayouts/slideLayout2.xml"/><Relationship Id="rId5" Type="http://schemas.openxmlformats.org/officeDocument/2006/relationships/tags" Target="../tags/tag425.xml"/><Relationship Id="rId15" Type="http://schemas.openxmlformats.org/officeDocument/2006/relationships/tags" Target="../tags/tag435.xml"/><Relationship Id="rId23" Type="http://schemas.openxmlformats.org/officeDocument/2006/relationships/tags" Target="../tags/tag443.xml"/><Relationship Id="rId28" Type="http://schemas.openxmlformats.org/officeDocument/2006/relationships/tags" Target="../tags/tag448.xml"/><Relationship Id="rId36" Type="http://schemas.openxmlformats.org/officeDocument/2006/relationships/tags" Target="../tags/tag456.xml"/><Relationship Id="rId49" Type="http://schemas.openxmlformats.org/officeDocument/2006/relationships/tags" Target="../tags/tag469.xml"/><Relationship Id="rId57" Type="http://schemas.openxmlformats.org/officeDocument/2006/relationships/tags" Target="../tags/tag477.xml"/><Relationship Id="rId61" Type="http://schemas.openxmlformats.org/officeDocument/2006/relationships/tags" Target="../tags/tag481.xml"/><Relationship Id="rId10" Type="http://schemas.openxmlformats.org/officeDocument/2006/relationships/tags" Target="../tags/tag430.xml"/><Relationship Id="rId19" Type="http://schemas.openxmlformats.org/officeDocument/2006/relationships/tags" Target="../tags/tag439.xml"/><Relationship Id="rId31" Type="http://schemas.openxmlformats.org/officeDocument/2006/relationships/tags" Target="../tags/tag451.xml"/><Relationship Id="rId44" Type="http://schemas.openxmlformats.org/officeDocument/2006/relationships/tags" Target="../tags/tag464.xml"/><Relationship Id="rId52" Type="http://schemas.openxmlformats.org/officeDocument/2006/relationships/tags" Target="../tags/tag472.xml"/><Relationship Id="rId60" Type="http://schemas.openxmlformats.org/officeDocument/2006/relationships/tags" Target="../tags/tag480.xml"/><Relationship Id="rId65" Type="http://schemas.openxmlformats.org/officeDocument/2006/relationships/tags" Target="../tags/tag485.xml"/><Relationship Id="rId4" Type="http://schemas.openxmlformats.org/officeDocument/2006/relationships/tags" Target="../tags/tag424.xml"/><Relationship Id="rId9" Type="http://schemas.openxmlformats.org/officeDocument/2006/relationships/tags" Target="../tags/tag429.xml"/><Relationship Id="rId14" Type="http://schemas.openxmlformats.org/officeDocument/2006/relationships/tags" Target="../tags/tag434.xml"/><Relationship Id="rId22" Type="http://schemas.openxmlformats.org/officeDocument/2006/relationships/tags" Target="../tags/tag442.xml"/><Relationship Id="rId27" Type="http://schemas.openxmlformats.org/officeDocument/2006/relationships/tags" Target="../tags/tag447.xml"/><Relationship Id="rId30" Type="http://schemas.openxmlformats.org/officeDocument/2006/relationships/tags" Target="../tags/tag450.xml"/><Relationship Id="rId35" Type="http://schemas.openxmlformats.org/officeDocument/2006/relationships/tags" Target="../tags/tag455.xml"/><Relationship Id="rId43" Type="http://schemas.openxmlformats.org/officeDocument/2006/relationships/tags" Target="../tags/tag463.xml"/><Relationship Id="rId48" Type="http://schemas.openxmlformats.org/officeDocument/2006/relationships/tags" Target="../tags/tag468.xml"/><Relationship Id="rId56" Type="http://schemas.openxmlformats.org/officeDocument/2006/relationships/tags" Target="../tags/tag476.xml"/><Relationship Id="rId64" Type="http://schemas.openxmlformats.org/officeDocument/2006/relationships/tags" Target="../tags/tag484.xml"/><Relationship Id="rId69" Type="http://schemas.openxmlformats.org/officeDocument/2006/relationships/oleObject" Target="../embeddings/oleObject82.bin"/><Relationship Id="rId8" Type="http://schemas.openxmlformats.org/officeDocument/2006/relationships/tags" Target="../tags/tag428.xml"/><Relationship Id="rId51" Type="http://schemas.openxmlformats.org/officeDocument/2006/relationships/tags" Target="../tags/tag471.xml"/><Relationship Id="rId72" Type="http://schemas.openxmlformats.org/officeDocument/2006/relationships/image" Target="../media/image18.emf"/><Relationship Id="rId3" Type="http://schemas.openxmlformats.org/officeDocument/2006/relationships/tags" Target="../tags/tag423.xml"/><Relationship Id="rId12" Type="http://schemas.openxmlformats.org/officeDocument/2006/relationships/tags" Target="../tags/tag432.xml"/><Relationship Id="rId17" Type="http://schemas.openxmlformats.org/officeDocument/2006/relationships/tags" Target="../tags/tag437.xml"/><Relationship Id="rId25" Type="http://schemas.openxmlformats.org/officeDocument/2006/relationships/tags" Target="../tags/tag445.xml"/><Relationship Id="rId33" Type="http://schemas.openxmlformats.org/officeDocument/2006/relationships/tags" Target="../tags/tag453.xml"/><Relationship Id="rId38" Type="http://schemas.openxmlformats.org/officeDocument/2006/relationships/tags" Target="../tags/tag458.xml"/><Relationship Id="rId46" Type="http://schemas.openxmlformats.org/officeDocument/2006/relationships/tags" Target="../tags/tag466.xml"/><Relationship Id="rId59" Type="http://schemas.openxmlformats.org/officeDocument/2006/relationships/tags" Target="../tags/tag479.xml"/><Relationship Id="rId67" Type="http://schemas.openxmlformats.org/officeDocument/2006/relationships/oleObject" Target="../embeddings/oleObject81.bin"/><Relationship Id="rId20" Type="http://schemas.openxmlformats.org/officeDocument/2006/relationships/tags" Target="../tags/tag440.xml"/><Relationship Id="rId41" Type="http://schemas.openxmlformats.org/officeDocument/2006/relationships/tags" Target="../tags/tag461.xml"/><Relationship Id="rId54" Type="http://schemas.openxmlformats.org/officeDocument/2006/relationships/tags" Target="../tags/tag474.xml"/><Relationship Id="rId62" Type="http://schemas.openxmlformats.org/officeDocument/2006/relationships/tags" Target="../tags/tag482.xml"/><Relationship Id="rId70" Type="http://schemas.openxmlformats.org/officeDocument/2006/relationships/image" Target="../media/image17.emf"/></Relationships>
</file>

<file path=ppt/slides/_rels/slide16.xml.rels><?xml version="1.0" encoding="UTF-8" standalone="yes"?>
<Relationships xmlns="http://schemas.openxmlformats.org/package/2006/relationships"><Relationship Id="rId13" Type="http://schemas.openxmlformats.org/officeDocument/2006/relationships/tags" Target="../tags/tag497.xml"/><Relationship Id="rId18" Type="http://schemas.openxmlformats.org/officeDocument/2006/relationships/tags" Target="../tags/tag502.xml"/><Relationship Id="rId26" Type="http://schemas.openxmlformats.org/officeDocument/2006/relationships/tags" Target="../tags/tag510.xml"/><Relationship Id="rId39" Type="http://schemas.openxmlformats.org/officeDocument/2006/relationships/tags" Target="../tags/tag523.xml"/><Relationship Id="rId3" Type="http://schemas.openxmlformats.org/officeDocument/2006/relationships/tags" Target="../tags/tag487.xml"/><Relationship Id="rId21" Type="http://schemas.openxmlformats.org/officeDocument/2006/relationships/tags" Target="../tags/tag505.xml"/><Relationship Id="rId34" Type="http://schemas.openxmlformats.org/officeDocument/2006/relationships/tags" Target="../tags/tag518.xml"/><Relationship Id="rId42" Type="http://schemas.openxmlformats.org/officeDocument/2006/relationships/tags" Target="../tags/tag526.xml"/><Relationship Id="rId47" Type="http://schemas.openxmlformats.org/officeDocument/2006/relationships/oleObject" Target="../embeddings/oleObject84.bin"/><Relationship Id="rId50" Type="http://schemas.openxmlformats.org/officeDocument/2006/relationships/chart" Target="../charts/chart15.xml"/><Relationship Id="rId7" Type="http://schemas.openxmlformats.org/officeDocument/2006/relationships/tags" Target="../tags/tag491.xml"/><Relationship Id="rId12" Type="http://schemas.openxmlformats.org/officeDocument/2006/relationships/tags" Target="../tags/tag496.xml"/><Relationship Id="rId17" Type="http://schemas.openxmlformats.org/officeDocument/2006/relationships/tags" Target="../tags/tag501.xml"/><Relationship Id="rId25" Type="http://schemas.openxmlformats.org/officeDocument/2006/relationships/tags" Target="../tags/tag509.xml"/><Relationship Id="rId33" Type="http://schemas.openxmlformats.org/officeDocument/2006/relationships/tags" Target="../tags/tag517.xml"/><Relationship Id="rId38" Type="http://schemas.openxmlformats.org/officeDocument/2006/relationships/tags" Target="../tags/tag522.xml"/><Relationship Id="rId46" Type="http://schemas.openxmlformats.org/officeDocument/2006/relationships/slideLayout" Target="../slideLayouts/slideLayout5.xml"/><Relationship Id="rId2" Type="http://schemas.openxmlformats.org/officeDocument/2006/relationships/tags" Target="../tags/tag486.xml"/><Relationship Id="rId16" Type="http://schemas.openxmlformats.org/officeDocument/2006/relationships/tags" Target="../tags/tag500.xml"/><Relationship Id="rId20" Type="http://schemas.openxmlformats.org/officeDocument/2006/relationships/tags" Target="../tags/tag504.xml"/><Relationship Id="rId29" Type="http://schemas.openxmlformats.org/officeDocument/2006/relationships/tags" Target="../tags/tag513.xml"/><Relationship Id="rId41" Type="http://schemas.openxmlformats.org/officeDocument/2006/relationships/tags" Target="../tags/tag525.xml"/><Relationship Id="rId1" Type="http://schemas.openxmlformats.org/officeDocument/2006/relationships/vmlDrawing" Target="../drawings/vmlDrawing72.vml"/><Relationship Id="rId6" Type="http://schemas.openxmlformats.org/officeDocument/2006/relationships/tags" Target="../tags/tag490.xml"/><Relationship Id="rId11" Type="http://schemas.openxmlformats.org/officeDocument/2006/relationships/tags" Target="../tags/tag495.xml"/><Relationship Id="rId24" Type="http://schemas.openxmlformats.org/officeDocument/2006/relationships/tags" Target="../tags/tag508.xml"/><Relationship Id="rId32" Type="http://schemas.openxmlformats.org/officeDocument/2006/relationships/tags" Target="../tags/tag516.xml"/><Relationship Id="rId37" Type="http://schemas.openxmlformats.org/officeDocument/2006/relationships/tags" Target="../tags/tag521.xml"/><Relationship Id="rId40" Type="http://schemas.openxmlformats.org/officeDocument/2006/relationships/tags" Target="../tags/tag524.xml"/><Relationship Id="rId45" Type="http://schemas.openxmlformats.org/officeDocument/2006/relationships/tags" Target="../tags/tag529.xml"/><Relationship Id="rId5" Type="http://schemas.openxmlformats.org/officeDocument/2006/relationships/tags" Target="../tags/tag489.xml"/><Relationship Id="rId15" Type="http://schemas.openxmlformats.org/officeDocument/2006/relationships/tags" Target="../tags/tag499.xml"/><Relationship Id="rId23" Type="http://schemas.openxmlformats.org/officeDocument/2006/relationships/tags" Target="../tags/tag507.xml"/><Relationship Id="rId28" Type="http://schemas.openxmlformats.org/officeDocument/2006/relationships/tags" Target="../tags/tag512.xml"/><Relationship Id="rId36" Type="http://schemas.openxmlformats.org/officeDocument/2006/relationships/tags" Target="../tags/tag520.xml"/><Relationship Id="rId49" Type="http://schemas.openxmlformats.org/officeDocument/2006/relationships/chart" Target="../charts/chart14.xml"/><Relationship Id="rId10" Type="http://schemas.openxmlformats.org/officeDocument/2006/relationships/tags" Target="../tags/tag494.xml"/><Relationship Id="rId19" Type="http://schemas.openxmlformats.org/officeDocument/2006/relationships/tags" Target="../tags/tag503.xml"/><Relationship Id="rId31" Type="http://schemas.openxmlformats.org/officeDocument/2006/relationships/tags" Target="../tags/tag515.xml"/><Relationship Id="rId44" Type="http://schemas.openxmlformats.org/officeDocument/2006/relationships/tags" Target="../tags/tag528.xml"/><Relationship Id="rId52" Type="http://schemas.openxmlformats.org/officeDocument/2006/relationships/chart" Target="../charts/chart17.xml"/><Relationship Id="rId4" Type="http://schemas.openxmlformats.org/officeDocument/2006/relationships/tags" Target="../tags/tag488.xml"/><Relationship Id="rId9" Type="http://schemas.openxmlformats.org/officeDocument/2006/relationships/tags" Target="../tags/tag493.xml"/><Relationship Id="rId14" Type="http://schemas.openxmlformats.org/officeDocument/2006/relationships/tags" Target="../tags/tag498.xml"/><Relationship Id="rId22" Type="http://schemas.openxmlformats.org/officeDocument/2006/relationships/tags" Target="../tags/tag506.xml"/><Relationship Id="rId27" Type="http://schemas.openxmlformats.org/officeDocument/2006/relationships/tags" Target="../tags/tag511.xml"/><Relationship Id="rId30" Type="http://schemas.openxmlformats.org/officeDocument/2006/relationships/tags" Target="../tags/tag514.xml"/><Relationship Id="rId35" Type="http://schemas.openxmlformats.org/officeDocument/2006/relationships/tags" Target="../tags/tag519.xml"/><Relationship Id="rId43" Type="http://schemas.openxmlformats.org/officeDocument/2006/relationships/tags" Target="../tags/tag527.xml"/><Relationship Id="rId48" Type="http://schemas.openxmlformats.org/officeDocument/2006/relationships/image" Target="../media/image1.emf"/><Relationship Id="rId8" Type="http://schemas.openxmlformats.org/officeDocument/2006/relationships/tags" Target="../tags/tag492.xml"/><Relationship Id="rId51" Type="http://schemas.openxmlformats.org/officeDocument/2006/relationships/chart" Target="../charts/chart16.xml"/></Relationships>
</file>

<file path=ppt/slides/_rels/slide17.xml.rels><?xml version="1.0" encoding="UTF-8" standalone="yes"?>
<Relationships xmlns="http://schemas.openxmlformats.org/package/2006/relationships"><Relationship Id="rId13" Type="http://schemas.openxmlformats.org/officeDocument/2006/relationships/tags" Target="../tags/tag541.xml"/><Relationship Id="rId18" Type="http://schemas.openxmlformats.org/officeDocument/2006/relationships/tags" Target="../tags/tag546.xml"/><Relationship Id="rId26" Type="http://schemas.openxmlformats.org/officeDocument/2006/relationships/tags" Target="../tags/tag554.xml"/><Relationship Id="rId39" Type="http://schemas.openxmlformats.org/officeDocument/2006/relationships/tags" Target="../tags/tag567.xml"/><Relationship Id="rId21" Type="http://schemas.openxmlformats.org/officeDocument/2006/relationships/tags" Target="../tags/tag549.xml"/><Relationship Id="rId34" Type="http://schemas.openxmlformats.org/officeDocument/2006/relationships/tags" Target="../tags/tag562.xml"/><Relationship Id="rId42" Type="http://schemas.openxmlformats.org/officeDocument/2006/relationships/tags" Target="../tags/tag570.xml"/><Relationship Id="rId47" Type="http://schemas.openxmlformats.org/officeDocument/2006/relationships/tags" Target="../tags/tag575.xml"/><Relationship Id="rId50" Type="http://schemas.openxmlformats.org/officeDocument/2006/relationships/tags" Target="../tags/tag578.xml"/><Relationship Id="rId55" Type="http://schemas.openxmlformats.org/officeDocument/2006/relationships/tags" Target="../tags/tag583.xml"/><Relationship Id="rId63" Type="http://schemas.openxmlformats.org/officeDocument/2006/relationships/tags" Target="../tags/tag591.xml"/><Relationship Id="rId68" Type="http://schemas.openxmlformats.org/officeDocument/2006/relationships/oleObject" Target="../embeddings/oleObject85.bin"/><Relationship Id="rId7" Type="http://schemas.openxmlformats.org/officeDocument/2006/relationships/tags" Target="../tags/tag535.xml"/><Relationship Id="rId71" Type="http://schemas.openxmlformats.org/officeDocument/2006/relationships/chart" Target="../charts/chart19.xml"/><Relationship Id="rId2" Type="http://schemas.openxmlformats.org/officeDocument/2006/relationships/tags" Target="../tags/tag530.xml"/><Relationship Id="rId16" Type="http://schemas.openxmlformats.org/officeDocument/2006/relationships/tags" Target="../tags/tag544.xml"/><Relationship Id="rId29" Type="http://schemas.openxmlformats.org/officeDocument/2006/relationships/tags" Target="../tags/tag557.xml"/><Relationship Id="rId1" Type="http://schemas.openxmlformats.org/officeDocument/2006/relationships/vmlDrawing" Target="../drawings/vmlDrawing73.vml"/><Relationship Id="rId6" Type="http://schemas.openxmlformats.org/officeDocument/2006/relationships/tags" Target="../tags/tag534.xml"/><Relationship Id="rId11" Type="http://schemas.openxmlformats.org/officeDocument/2006/relationships/tags" Target="../tags/tag539.xml"/><Relationship Id="rId24" Type="http://schemas.openxmlformats.org/officeDocument/2006/relationships/tags" Target="../tags/tag552.xml"/><Relationship Id="rId32" Type="http://schemas.openxmlformats.org/officeDocument/2006/relationships/tags" Target="../tags/tag560.xml"/><Relationship Id="rId37" Type="http://schemas.openxmlformats.org/officeDocument/2006/relationships/tags" Target="../tags/tag565.xml"/><Relationship Id="rId40" Type="http://schemas.openxmlformats.org/officeDocument/2006/relationships/tags" Target="../tags/tag568.xml"/><Relationship Id="rId45" Type="http://schemas.openxmlformats.org/officeDocument/2006/relationships/tags" Target="../tags/tag573.xml"/><Relationship Id="rId53" Type="http://schemas.openxmlformats.org/officeDocument/2006/relationships/tags" Target="../tags/tag581.xml"/><Relationship Id="rId58" Type="http://schemas.openxmlformats.org/officeDocument/2006/relationships/tags" Target="../tags/tag586.xml"/><Relationship Id="rId66" Type="http://schemas.openxmlformats.org/officeDocument/2006/relationships/slideLayout" Target="../slideLayouts/slideLayout6.xml"/><Relationship Id="rId5" Type="http://schemas.openxmlformats.org/officeDocument/2006/relationships/tags" Target="../tags/tag533.xml"/><Relationship Id="rId15" Type="http://schemas.openxmlformats.org/officeDocument/2006/relationships/tags" Target="../tags/tag543.xml"/><Relationship Id="rId23" Type="http://schemas.openxmlformats.org/officeDocument/2006/relationships/tags" Target="../tags/tag551.xml"/><Relationship Id="rId28" Type="http://schemas.openxmlformats.org/officeDocument/2006/relationships/tags" Target="../tags/tag556.xml"/><Relationship Id="rId36" Type="http://schemas.openxmlformats.org/officeDocument/2006/relationships/tags" Target="../tags/tag564.xml"/><Relationship Id="rId49" Type="http://schemas.openxmlformats.org/officeDocument/2006/relationships/tags" Target="../tags/tag577.xml"/><Relationship Id="rId57" Type="http://schemas.openxmlformats.org/officeDocument/2006/relationships/tags" Target="../tags/tag585.xml"/><Relationship Id="rId61" Type="http://schemas.openxmlformats.org/officeDocument/2006/relationships/tags" Target="../tags/tag589.xml"/><Relationship Id="rId10" Type="http://schemas.openxmlformats.org/officeDocument/2006/relationships/tags" Target="../tags/tag538.xml"/><Relationship Id="rId19" Type="http://schemas.openxmlformats.org/officeDocument/2006/relationships/tags" Target="../tags/tag547.xml"/><Relationship Id="rId31" Type="http://schemas.openxmlformats.org/officeDocument/2006/relationships/tags" Target="../tags/tag559.xml"/><Relationship Id="rId44" Type="http://schemas.openxmlformats.org/officeDocument/2006/relationships/tags" Target="../tags/tag572.xml"/><Relationship Id="rId52" Type="http://schemas.openxmlformats.org/officeDocument/2006/relationships/tags" Target="../tags/tag580.xml"/><Relationship Id="rId60" Type="http://schemas.openxmlformats.org/officeDocument/2006/relationships/tags" Target="../tags/tag588.xml"/><Relationship Id="rId65" Type="http://schemas.openxmlformats.org/officeDocument/2006/relationships/tags" Target="../tags/tag593.xml"/><Relationship Id="rId4" Type="http://schemas.openxmlformats.org/officeDocument/2006/relationships/tags" Target="../tags/tag532.xml"/><Relationship Id="rId9" Type="http://schemas.openxmlformats.org/officeDocument/2006/relationships/tags" Target="../tags/tag537.xml"/><Relationship Id="rId14" Type="http://schemas.openxmlformats.org/officeDocument/2006/relationships/tags" Target="../tags/tag542.xml"/><Relationship Id="rId22" Type="http://schemas.openxmlformats.org/officeDocument/2006/relationships/tags" Target="../tags/tag550.xml"/><Relationship Id="rId27" Type="http://schemas.openxmlformats.org/officeDocument/2006/relationships/tags" Target="../tags/tag555.xml"/><Relationship Id="rId30" Type="http://schemas.openxmlformats.org/officeDocument/2006/relationships/tags" Target="../tags/tag558.xml"/><Relationship Id="rId35" Type="http://schemas.openxmlformats.org/officeDocument/2006/relationships/tags" Target="../tags/tag563.xml"/><Relationship Id="rId43" Type="http://schemas.openxmlformats.org/officeDocument/2006/relationships/tags" Target="../tags/tag571.xml"/><Relationship Id="rId48" Type="http://schemas.openxmlformats.org/officeDocument/2006/relationships/tags" Target="../tags/tag576.xml"/><Relationship Id="rId56" Type="http://schemas.openxmlformats.org/officeDocument/2006/relationships/tags" Target="../tags/tag584.xml"/><Relationship Id="rId64" Type="http://schemas.openxmlformats.org/officeDocument/2006/relationships/tags" Target="../tags/tag592.xml"/><Relationship Id="rId69" Type="http://schemas.openxmlformats.org/officeDocument/2006/relationships/image" Target="../media/image1.emf"/><Relationship Id="rId8" Type="http://schemas.openxmlformats.org/officeDocument/2006/relationships/tags" Target="../tags/tag536.xml"/><Relationship Id="rId51" Type="http://schemas.openxmlformats.org/officeDocument/2006/relationships/tags" Target="../tags/tag579.xml"/><Relationship Id="rId3" Type="http://schemas.openxmlformats.org/officeDocument/2006/relationships/tags" Target="../tags/tag531.xml"/><Relationship Id="rId12" Type="http://schemas.openxmlformats.org/officeDocument/2006/relationships/tags" Target="../tags/tag540.xml"/><Relationship Id="rId17" Type="http://schemas.openxmlformats.org/officeDocument/2006/relationships/tags" Target="../tags/tag545.xml"/><Relationship Id="rId25" Type="http://schemas.openxmlformats.org/officeDocument/2006/relationships/tags" Target="../tags/tag553.xml"/><Relationship Id="rId33" Type="http://schemas.openxmlformats.org/officeDocument/2006/relationships/tags" Target="../tags/tag561.xml"/><Relationship Id="rId38" Type="http://schemas.openxmlformats.org/officeDocument/2006/relationships/tags" Target="../tags/tag566.xml"/><Relationship Id="rId46" Type="http://schemas.openxmlformats.org/officeDocument/2006/relationships/tags" Target="../tags/tag574.xml"/><Relationship Id="rId59" Type="http://schemas.openxmlformats.org/officeDocument/2006/relationships/tags" Target="../tags/tag587.xml"/><Relationship Id="rId67" Type="http://schemas.openxmlformats.org/officeDocument/2006/relationships/notesSlide" Target="../notesSlides/notesSlide3.xml"/><Relationship Id="rId20" Type="http://schemas.openxmlformats.org/officeDocument/2006/relationships/tags" Target="../tags/tag548.xml"/><Relationship Id="rId41" Type="http://schemas.openxmlformats.org/officeDocument/2006/relationships/tags" Target="../tags/tag569.xml"/><Relationship Id="rId54" Type="http://schemas.openxmlformats.org/officeDocument/2006/relationships/tags" Target="../tags/tag582.xml"/><Relationship Id="rId62" Type="http://schemas.openxmlformats.org/officeDocument/2006/relationships/tags" Target="../tags/tag590.xml"/><Relationship Id="rId70" Type="http://schemas.openxmlformats.org/officeDocument/2006/relationships/chart" Target="../charts/chart18.xml"/></Relationships>
</file>

<file path=ppt/slides/_rels/slide18.xml.rels><?xml version="1.0" encoding="UTF-8" standalone="yes"?>
<Relationships xmlns="http://schemas.openxmlformats.org/package/2006/relationships"><Relationship Id="rId13" Type="http://schemas.openxmlformats.org/officeDocument/2006/relationships/tags" Target="../tags/tag605.xml"/><Relationship Id="rId18" Type="http://schemas.openxmlformats.org/officeDocument/2006/relationships/tags" Target="../tags/tag610.xml"/><Relationship Id="rId26" Type="http://schemas.openxmlformats.org/officeDocument/2006/relationships/tags" Target="../tags/tag618.xml"/><Relationship Id="rId39" Type="http://schemas.openxmlformats.org/officeDocument/2006/relationships/tags" Target="../tags/tag631.xml"/><Relationship Id="rId21" Type="http://schemas.openxmlformats.org/officeDocument/2006/relationships/tags" Target="../tags/tag613.xml"/><Relationship Id="rId34" Type="http://schemas.openxmlformats.org/officeDocument/2006/relationships/tags" Target="../tags/tag626.xml"/><Relationship Id="rId42" Type="http://schemas.openxmlformats.org/officeDocument/2006/relationships/tags" Target="../tags/tag634.xml"/><Relationship Id="rId47" Type="http://schemas.openxmlformats.org/officeDocument/2006/relationships/tags" Target="../tags/tag639.xml"/><Relationship Id="rId50" Type="http://schemas.openxmlformats.org/officeDocument/2006/relationships/tags" Target="../tags/tag642.xml"/><Relationship Id="rId55" Type="http://schemas.openxmlformats.org/officeDocument/2006/relationships/image" Target="../media/image1.emf"/><Relationship Id="rId7" Type="http://schemas.openxmlformats.org/officeDocument/2006/relationships/tags" Target="../tags/tag599.xml"/><Relationship Id="rId12" Type="http://schemas.openxmlformats.org/officeDocument/2006/relationships/tags" Target="../tags/tag604.xml"/><Relationship Id="rId17" Type="http://schemas.openxmlformats.org/officeDocument/2006/relationships/tags" Target="../tags/tag609.xml"/><Relationship Id="rId25" Type="http://schemas.openxmlformats.org/officeDocument/2006/relationships/tags" Target="../tags/tag617.xml"/><Relationship Id="rId33" Type="http://schemas.openxmlformats.org/officeDocument/2006/relationships/tags" Target="../tags/tag625.xml"/><Relationship Id="rId38" Type="http://schemas.openxmlformats.org/officeDocument/2006/relationships/tags" Target="../tags/tag630.xml"/><Relationship Id="rId46" Type="http://schemas.openxmlformats.org/officeDocument/2006/relationships/tags" Target="../tags/tag638.xml"/><Relationship Id="rId2" Type="http://schemas.openxmlformats.org/officeDocument/2006/relationships/tags" Target="../tags/tag594.xml"/><Relationship Id="rId16" Type="http://schemas.openxmlformats.org/officeDocument/2006/relationships/tags" Target="../tags/tag608.xml"/><Relationship Id="rId20" Type="http://schemas.openxmlformats.org/officeDocument/2006/relationships/tags" Target="../tags/tag612.xml"/><Relationship Id="rId29" Type="http://schemas.openxmlformats.org/officeDocument/2006/relationships/tags" Target="../tags/tag621.xml"/><Relationship Id="rId41" Type="http://schemas.openxmlformats.org/officeDocument/2006/relationships/tags" Target="../tags/tag633.xml"/><Relationship Id="rId54" Type="http://schemas.openxmlformats.org/officeDocument/2006/relationships/oleObject" Target="../embeddings/oleObject86.bin"/><Relationship Id="rId1" Type="http://schemas.openxmlformats.org/officeDocument/2006/relationships/vmlDrawing" Target="../drawings/vmlDrawing74.vml"/><Relationship Id="rId6" Type="http://schemas.openxmlformats.org/officeDocument/2006/relationships/tags" Target="../tags/tag598.xml"/><Relationship Id="rId11" Type="http://schemas.openxmlformats.org/officeDocument/2006/relationships/tags" Target="../tags/tag603.xml"/><Relationship Id="rId24" Type="http://schemas.openxmlformats.org/officeDocument/2006/relationships/tags" Target="../tags/tag616.xml"/><Relationship Id="rId32" Type="http://schemas.openxmlformats.org/officeDocument/2006/relationships/tags" Target="../tags/tag624.xml"/><Relationship Id="rId37" Type="http://schemas.openxmlformats.org/officeDocument/2006/relationships/tags" Target="../tags/tag629.xml"/><Relationship Id="rId40" Type="http://schemas.openxmlformats.org/officeDocument/2006/relationships/tags" Target="../tags/tag632.xml"/><Relationship Id="rId45" Type="http://schemas.openxmlformats.org/officeDocument/2006/relationships/tags" Target="../tags/tag637.xml"/><Relationship Id="rId53" Type="http://schemas.openxmlformats.org/officeDocument/2006/relationships/notesSlide" Target="../notesSlides/notesSlide4.xml"/><Relationship Id="rId58" Type="http://schemas.openxmlformats.org/officeDocument/2006/relationships/chart" Target="../charts/chart22.xml"/><Relationship Id="rId5" Type="http://schemas.openxmlformats.org/officeDocument/2006/relationships/tags" Target="../tags/tag597.xml"/><Relationship Id="rId15" Type="http://schemas.openxmlformats.org/officeDocument/2006/relationships/tags" Target="../tags/tag607.xml"/><Relationship Id="rId23" Type="http://schemas.openxmlformats.org/officeDocument/2006/relationships/tags" Target="../tags/tag615.xml"/><Relationship Id="rId28" Type="http://schemas.openxmlformats.org/officeDocument/2006/relationships/tags" Target="../tags/tag620.xml"/><Relationship Id="rId36" Type="http://schemas.openxmlformats.org/officeDocument/2006/relationships/tags" Target="../tags/tag628.xml"/><Relationship Id="rId49" Type="http://schemas.openxmlformats.org/officeDocument/2006/relationships/tags" Target="../tags/tag641.xml"/><Relationship Id="rId57" Type="http://schemas.openxmlformats.org/officeDocument/2006/relationships/chart" Target="../charts/chart21.xml"/><Relationship Id="rId10" Type="http://schemas.openxmlformats.org/officeDocument/2006/relationships/tags" Target="../tags/tag602.xml"/><Relationship Id="rId19" Type="http://schemas.openxmlformats.org/officeDocument/2006/relationships/tags" Target="../tags/tag611.xml"/><Relationship Id="rId31" Type="http://schemas.openxmlformats.org/officeDocument/2006/relationships/tags" Target="../tags/tag623.xml"/><Relationship Id="rId44" Type="http://schemas.openxmlformats.org/officeDocument/2006/relationships/tags" Target="../tags/tag636.xml"/><Relationship Id="rId52" Type="http://schemas.openxmlformats.org/officeDocument/2006/relationships/slideLayout" Target="../slideLayouts/slideLayout6.xml"/><Relationship Id="rId4" Type="http://schemas.openxmlformats.org/officeDocument/2006/relationships/tags" Target="../tags/tag596.xml"/><Relationship Id="rId9" Type="http://schemas.openxmlformats.org/officeDocument/2006/relationships/tags" Target="../tags/tag601.xml"/><Relationship Id="rId14" Type="http://schemas.openxmlformats.org/officeDocument/2006/relationships/tags" Target="../tags/tag606.xml"/><Relationship Id="rId22" Type="http://schemas.openxmlformats.org/officeDocument/2006/relationships/tags" Target="../tags/tag614.xml"/><Relationship Id="rId27" Type="http://schemas.openxmlformats.org/officeDocument/2006/relationships/tags" Target="../tags/tag619.xml"/><Relationship Id="rId30" Type="http://schemas.openxmlformats.org/officeDocument/2006/relationships/tags" Target="../tags/tag622.xml"/><Relationship Id="rId35" Type="http://schemas.openxmlformats.org/officeDocument/2006/relationships/tags" Target="../tags/tag627.xml"/><Relationship Id="rId43" Type="http://schemas.openxmlformats.org/officeDocument/2006/relationships/tags" Target="../tags/tag635.xml"/><Relationship Id="rId48" Type="http://schemas.openxmlformats.org/officeDocument/2006/relationships/tags" Target="../tags/tag640.xml"/><Relationship Id="rId56" Type="http://schemas.openxmlformats.org/officeDocument/2006/relationships/chart" Target="../charts/chart20.xml"/><Relationship Id="rId8" Type="http://schemas.openxmlformats.org/officeDocument/2006/relationships/tags" Target="../tags/tag600.xml"/><Relationship Id="rId51" Type="http://schemas.openxmlformats.org/officeDocument/2006/relationships/tags" Target="../tags/tag643.xml"/><Relationship Id="rId3" Type="http://schemas.openxmlformats.org/officeDocument/2006/relationships/tags" Target="../tags/tag595.xml"/></Relationships>
</file>

<file path=ppt/slides/_rels/slide19.xml.rels><?xml version="1.0" encoding="UTF-8" standalone="yes"?>
<Relationships xmlns="http://schemas.openxmlformats.org/package/2006/relationships"><Relationship Id="rId3" Type="http://schemas.openxmlformats.org/officeDocument/2006/relationships/tags" Target="../tags/tag645.xml"/><Relationship Id="rId7" Type="http://schemas.openxmlformats.org/officeDocument/2006/relationships/image" Target="../media/image3.png"/><Relationship Id="rId2" Type="http://schemas.openxmlformats.org/officeDocument/2006/relationships/tags" Target="../tags/tag644.xml"/><Relationship Id="rId1" Type="http://schemas.openxmlformats.org/officeDocument/2006/relationships/vmlDrawing" Target="../drawings/vmlDrawing75.vml"/><Relationship Id="rId6" Type="http://schemas.openxmlformats.org/officeDocument/2006/relationships/image" Target="../media/image2.emf"/><Relationship Id="rId5" Type="http://schemas.openxmlformats.org/officeDocument/2006/relationships/oleObject" Target="../embeddings/oleObject87.bin"/><Relationship Id="rId4"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2.xml"/><Relationship Id="rId1" Type="http://schemas.openxmlformats.org/officeDocument/2006/relationships/vmlDrawing" Target="../drawings/vmlDrawing59.v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59.bin"/></Relationships>
</file>

<file path=ppt/slides/_rels/slide20.xml.rels><?xml version="1.0" encoding="UTF-8" standalone="yes"?>
<Relationships xmlns="http://schemas.openxmlformats.org/package/2006/relationships"><Relationship Id="rId8" Type="http://schemas.openxmlformats.org/officeDocument/2006/relationships/tags" Target="../tags/tag652.xml"/><Relationship Id="rId13" Type="http://schemas.openxmlformats.org/officeDocument/2006/relationships/tags" Target="../tags/tag657.xml"/><Relationship Id="rId18" Type="http://schemas.openxmlformats.org/officeDocument/2006/relationships/image" Target="../media/image2.emf"/><Relationship Id="rId26" Type="http://schemas.openxmlformats.org/officeDocument/2006/relationships/image" Target="../media/image25.png"/><Relationship Id="rId3" Type="http://schemas.openxmlformats.org/officeDocument/2006/relationships/tags" Target="../tags/tag647.xml"/><Relationship Id="rId21" Type="http://schemas.openxmlformats.org/officeDocument/2006/relationships/image" Target="../media/image20.png"/><Relationship Id="rId7" Type="http://schemas.openxmlformats.org/officeDocument/2006/relationships/tags" Target="../tags/tag651.xml"/><Relationship Id="rId12" Type="http://schemas.openxmlformats.org/officeDocument/2006/relationships/tags" Target="../tags/tag656.xml"/><Relationship Id="rId17" Type="http://schemas.openxmlformats.org/officeDocument/2006/relationships/oleObject" Target="../embeddings/oleObject88.bin"/><Relationship Id="rId25" Type="http://schemas.openxmlformats.org/officeDocument/2006/relationships/image" Target="../media/image24.png"/><Relationship Id="rId2" Type="http://schemas.openxmlformats.org/officeDocument/2006/relationships/tags" Target="../tags/tag646.xml"/><Relationship Id="rId16" Type="http://schemas.openxmlformats.org/officeDocument/2006/relationships/notesSlide" Target="../notesSlides/notesSlide5.xml"/><Relationship Id="rId20" Type="http://schemas.openxmlformats.org/officeDocument/2006/relationships/image" Target="../media/image19.emf"/><Relationship Id="rId1" Type="http://schemas.openxmlformats.org/officeDocument/2006/relationships/vmlDrawing" Target="../drawings/vmlDrawing76.vml"/><Relationship Id="rId6" Type="http://schemas.openxmlformats.org/officeDocument/2006/relationships/tags" Target="../tags/tag650.xml"/><Relationship Id="rId11" Type="http://schemas.openxmlformats.org/officeDocument/2006/relationships/tags" Target="../tags/tag655.xml"/><Relationship Id="rId24" Type="http://schemas.openxmlformats.org/officeDocument/2006/relationships/image" Target="../media/image23.png"/><Relationship Id="rId5" Type="http://schemas.openxmlformats.org/officeDocument/2006/relationships/tags" Target="../tags/tag649.xml"/><Relationship Id="rId15" Type="http://schemas.openxmlformats.org/officeDocument/2006/relationships/slideLayout" Target="../slideLayouts/slideLayout3.xml"/><Relationship Id="rId23" Type="http://schemas.openxmlformats.org/officeDocument/2006/relationships/image" Target="../media/image22.png"/><Relationship Id="rId10" Type="http://schemas.openxmlformats.org/officeDocument/2006/relationships/tags" Target="../tags/tag654.xml"/><Relationship Id="rId19" Type="http://schemas.openxmlformats.org/officeDocument/2006/relationships/oleObject" Target="../embeddings/oleObject89.bin"/><Relationship Id="rId4" Type="http://schemas.openxmlformats.org/officeDocument/2006/relationships/tags" Target="../tags/tag648.xml"/><Relationship Id="rId9" Type="http://schemas.openxmlformats.org/officeDocument/2006/relationships/tags" Target="../tags/tag653.xml"/><Relationship Id="rId14" Type="http://schemas.openxmlformats.org/officeDocument/2006/relationships/tags" Target="../tags/tag658.xml"/><Relationship Id="rId22" Type="http://schemas.openxmlformats.org/officeDocument/2006/relationships/image" Target="../media/image21.png"/><Relationship Id="rId27" Type="http://schemas.openxmlformats.org/officeDocument/2006/relationships/image" Target="../media/image26.png"/></Relationships>
</file>

<file path=ppt/slides/_rels/slide21.xml.rels><?xml version="1.0" encoding="UTF-8" standalone="yes"?>
<Relationships xmlns="http://schemas.openxmlformats.org/package/2006/relationships"><Relationship Id="rId8" Type="http://schemas.openxmlformats.org/officeDocument/2006/relationships/tags" Target="../tags/tag665.xml"/><Relationship Id="rId13" Type="http://schemas.openxmlformats.org/officeDocument/2006/relationships/tags" Target="../tags/tag670.xml"/><Relationship Id="rId18" Type="http://schemas.openxmlformats.org/officeDocument/2006/relationships/tags" Target="../tags/tag675.xml"/><Relationship Id="rId26" Type="http://schemas.openxmlformats.org/officeDocument/2006/relationships/notesSlide" Target="../notesSlides/notesSlide6.xml"/><Relationship Id="rId3" Type="http://schemas.openxmlformats.org/officeDocument/2006/relationships/tags" Target="../tags/tag660.xml"/><Relationship Id="rId21" Type="http://schemas.openxmlformats.org/officeDocument/2006/relationships/tags" Target="../tags/tag678.xml"/><Relationship Id="rId7" Type="http://schemas.openxmlformats.org/officeDocument/2006/relationships/tags" Target="../tags/tag664.xml"/><Relationship Id="rId12" Type="http://schemas.openxmlformats.org/officeDocument/2006/relationships/tags" Target="../tags/tag669.xml"/><Relationship Id="rId17" Type="http://schemas.openxmlformats.org/officeDocument/2006/relationships/tags" Target="../tags/tag674.xml"/><Relationship Id="rId25" Type="http://schemas.openxmlformats.org/officeDocument/2006/relationships/slideLayout" Target="../slideLayouts/slideLayout3.xml"/><Relationship Id="rId2" Type="http://schemas.openxmlformats.org/officeDocument/2006/relationships/tags" Target="../tags/tag659.xml"/><Relationship Id="rId16" Type="http://schemas.openxmlformats.org/officeDocument/2006/relationships/tags" Target="../tags/tag673.xml"/><Relationship Id="rId20" Type="http://schemas.openxmlformats.org/officeDocument/2006/relationships/tags" Target="../tags/tag677.xml"/><Relationship Id="rId29" Type="http://schemas.openxmlformats.org/officeDocument/2006/relationships/image" Target="../media/image28.png"/><Relationship Id="rId1" Type="http://schemas.openxmlformats.org/officeDocument/2006/relationships/vmlDrawing" Target="../drawings/vmlDrawing77.vml"/><Relationship Id="rId6" Type="http://schemas.openxmlformats.org/officeDocument/2006/relationships/tags" Target="../tags/tag663.xml"/><Relationship Id="rId11" Type="http://schemas.openxmlformats.org/officeDocument/2006/relationships/tags" Target="../tags/tag668.xml"/><Relationship Id="rId24" Type="http://schemas.openxmlformats.org/officeDocument/2006/relationships/tags" Target="../tags/tag681.xml"/><Relationship Id="rId5" Type="http://schemas.openxmlformats.org/officeDocument/2006/relationships/tags" Target="../tags/tag662.xml"/><Relationship Id="rId15" Type="http://schemas.openxmlformats.org/officeDocument/2006/relationships/tags" Target="../tags/tag672.xml"/><Relationship Id="rId23" Type="http://schemas.openxmlformats.org/officeDocument/2006/relationships/tags" Target="../tags/tag680.xml"/><Relationship Id="rId28" Type="http://schemas.openxmlformats.org/officeDocument/2006/relationships/image" Target="../media/image2.emf"/><Relationship Id="rId10" Type="http://schemas.openxmlformats.org/officeDocument/2006/relationships/tags" Target="../tags/tag667.xml"/><Relationship Id="rId19" Type="http://schemas.openxmlformats.org/officeDocument/2006/relationships/tags" Target="../tags/tag676.xml"/><Relationship Id="rId31" Type="http://schemas.openxmlformats.org/officeDocument/2006/relationships/image" Target="../media/image27.emf"/><Relationship Id="rId4" Type="http://schemas.openxmlformats.org/officeDocument/2006/relationships/tags" Target="../tags/tag661.xml"/><Relationship Id="rId9" Type="http://schemas.openxmlformats.org/officeDocument/2006/relationships/tags" Target="../tags/tag666.xml"/><Relationship Id="rId14" Type="http://schemas.openxmlformats.org/officeDocument/2006/relationships/tags" Target="../tags/tag671.xml"/><Relationship Id="rId22" Type="http://schemas.openxmlformats.org/officeDocument/2006/relationships/tags" Target="../tags/tag679.xml"/><Relationship Id="rId27" Type="http://schemas.openxmlformats.org/officeDocument/2006/relationships/oleObject" Target="../embeddings/oleObject90.bin"/><Relationship Id="rId30" Type="http://schemas.openxmlformats.org/officeDocument/2006/relationships/oleObject" Target="../embeddings/oleObject91.bin"/></Relationships>
</file>

<file path=ppt/slides/_rels/slide22.xml.rels><?xml version="1.0" encoding="UTF-8" standalone="yes"?>
<Relationships xmlns="http://schemas.openxmlformats.org/package/2006/relationships"><Relationship Id="rId13" Type="http://schemas.openxmlformats.org/officeDocument/2006/relationships/tags" Target="../tags/tag693.xml"/><Relationship Id="rId18" Type="http://schemas.openxmlformats.org/officeDocument/2006/relationships/tags" Target="../tags/tag698.xml"/><Relationship Id="rId26" Type="http://schemas.openxmlformats.org/officeDocument/2006/relationships/tags" Target="../tags/tag706.xml"/><Relationship Id="rId39" Type="http://schemas.openxmlformats.org/officeDocument/2006/relationships/tags" Target="../tags/tag719.xml"/><Relationship Id="rId21" Type="http://schemas.openxmlformats.org/officeDocument/2006/relationships/tags" Target="../tags/tag701.xml"/><Relationship Id="rId34" Type="http://schemas.openxmlformats.org/officeDocument/2006/relationships/tags" Target="../tags/tag714.xml"/><Relationship Id="rId42" Type="http://schemas.openxmlformats.org/officeDocument/2006/relationships/tags" Target="../tags/tag722.xml"/><Relationship Id="rId47" Type="http://schemas.openxmlformats.org/officeDocument/2006/relationships/tags" Target="../tags/tag727.xml"/><Relationship Id="rId50" Type="http://schemas.openxmlformats.org/officeDocument/2006/relationships/image" Target="../media/image2.emf"/><Relationship Id="rId55" Type="http://schemas.openxmlformats.org/officeDocument/2006/relationships/oleObject" Target="../embeddings/oleObject95.bin"/><Relationship Id="rId7" Type="http://schemas.openxmlformats.org/officeDocument/2006/relationships/tags" Target="../tags/tag687.xml"/><Relationship Id="rId12" Type="http://schemas.openxmlformats.org/officeDocument/2006/relationships/tags" Target="../tags/tag692.xml"/><Relationship Id="rId17" Type="http://schemas.openxmlformats.org/officeDocument/2006/relationships/tags" Target="../tags/tag697.xml"/><Relationship Id="rId25" Type="http://schemas.openxmlformats.org/officeDocument/2006/relationships/tags" Target="../tags/tag705.xml"/><Relationship Id="rId33" Type="http://schemas.openxmlformats.org/officeDocument/2006/relationships/tags" Target="../tags/tag713.xml"/><Relationship Id="rId38" Type="http://schemas.openxmlformats.org/officeDocument/2006/relationships/tags" Target="../tags/tag718.xml"/><Relationship Id="rId46" Type="http://schemas.openxmlformats.org/officeDocument/2006/relationships/tags" Target="../tags/tag726.xml"/><Relationship Id="rId2" Type="http://schemas.openxmlformats.org/officeDocument/2006/relationships/tags" Target="../tags/tag682.xml"/><Relationship Id="rId16" Type="http://schemas.openxmlformats.org/officeDocument/2006/relationships/tags" Target="../tags/tag696.xml"/><Relationship Id="rId20" Type="http://schemas.openxmlformats.org/officeDocument/2006/relationships/tags" Target="../tags/tag700.xml"/><Relationship Id="rId29" Type="http://schemas.openxmlformats.org/officeDocument/2006/relationships/tags" Target="../tags/tag709.xml"/><Relationship Id="rId41" Type="http://schemas.openxmlformats.org/officeDocument/2006/relationships/tags" Target="../tags/tag721.xml"/><Relationship Id="rId54" Type="http://schemas.openxmlformats.org/officeDocument/2006/relationships/image" Target="../media/image30.emf"/><Relationship Id="rId1" Type="http://schemas.openxmlformats.org/officeDocument/2006/relationships/vmlDrawing" Target="../drawings/vmlDrawing78.vml"/><Relationship Id="rId6" Type="http://schemas.openxmlformats.org/officeDocument/2006/relationships/tags" Target="../tags/tag686.xml"/><Relationship Id="rId11" Type="http://schemas.openxmlformats.org/officeDocument/2006/relationships/tags" Target="../tags/tag691.xml"/><Relationship Id="rId24" Type="http://schemas.openxmlformats.org/officeDocument/2006/relationships/tags" Target="../tags/tag704.xml"/><Relationship Id="rId32" Type="http://schemas.openxmlformats.org/officeDocument/2006/relationships/tags" Target="../tags/tag712.xml"/><Relationship Id="rId37" Type="http://schemas.openxmlformats.org/officeDocument/2006/relationships/tags" Target="../tags/tag717.xml"/><Relationship Id="rId40" Type="http://schemas.openxmlformats.org/officeDocument/2006/relationships/tags" Target="../tags/tag720.xml"/><Relationship Id="rId45" Type="http://schemas.openxmlformats.org/officeDocument/2006/relationships/tags" Target="../tags/tag725.xml"/><Relationship Id="rId53" Type="http://schemas.openxmlformats.org/officeDocument/2006/relationships/oleObject" Target="../embeddings/oleObject94.bin"/><Relationship Id="rId5" Type="http://schemas.openxmlformats.org/officeDocument/2006/relationships/tags" Target="../tags/tag685.xml"/><Relationship Id="rId15" Type="http://schemas.openxmlformats.org/officeDocument/2006/relationships/tags" Target="../tags/tag695.xml"/><Relationship Id="rId23" Type="http://schemas.openxmlformats.org/officeDocument/2006/relationships/tags" Target="../tags/tag703.xml"/><Relationship Id="rId28" Type="http://schemas.openxmlformats.org/officeDocument/2006/relationships/tags" Target="../tags/tag708.xml"/><Relationship Id="rId36" Type="http://schemas.openxmlformats.org/officeDocument/2006/relationships/tags" Target="../tags/tag716.xml"/><Relationship Id="rId49" Type="http://schemas.openxmlformats.org/officeDocument/2006/relationships/oleObject" Target="../embeddings/oleObject92.bin"/><Relationship Id="rId57" Type="http://schemas.openxmlformats.org/officeDocument/2006/relationships/image" Target="../media/image32.png"/><Relationship Id="rId10" Type="http://schemas.openxmlformats.org/officeDocument/2006/relationships/tags" Target="../tags/tag690.xml"/><Relationship Id="rId19" Type="http://schemas.openxmlformats.org/officeDocument/2006/relationships/tags" Target="../tags/tag699.xml"/><Relationship Id="rId31" Type="http://schemas.openxmlformats.org/officeDocument/2006/relationships/tags" Target="../tags/tag711.xml"/><Relationship Id="rId44" Type="http://schemas.openxmlformats.org/officeDocument/2006/relationships/tags" Target="../tags/tag724.xml"/><Relationship Id="rId52" Type="http://schemas.openxmlformats.org/officeDocument/2006/relationships/image" Target="../media/image29.emf"/><Relationship Id="rId4" Type="http://schemas.openxmlformats.org/officeDocument/2006/relationships/tags" Target="../tags/tag684.xml"/><Relationship Id="rId9" Type="http://schemas.openxmlformats.org/officeDocument/2006/relationships/tags" Target="../tags/tag689.xml"/><Relationship Id="rId14" Type="http://schemas.openxmlformats.org/officeDocument/2006/relationships/tags" Target="../tags/tag694.xml"/><Relationship Id="rId22" Type="http://schemas.openxmlformats.org/officeDocument/2006/relationships/tags" Target="../tags/tag702.xml"/><Relationship Id="rId27" Type="http://schemas.openxmlformats.org/officeDocument/2006/relationships/tags" Target="../tags/tag707.xml"/><Relationship Id="rId30" Type="http://schemas.openxmlformats.org/officeDocument/2006/relationships/tags" Target="../tags/tag710.xml"/><Relationship Id="rId35" Type="http://schemas.openxmlformats.org/officeDocument/2006/relationships/tags" Target="../tags/tag715.xml"/><Relationship Id="rId43" Type="http://schemas.openxmlformats.org/officeDocument/2006/relationships/tags" Target="../tags/tag723.xml"/><Relationship Id="rId48" Type="http://schemas.openxmlformats.org/officeDocument/2006/relationships/slideLayout" Target="../slideLayouts/slideLayout2.xml"/><Relationship Id="rId56" Type="http://schemas.openxmlformats.org/officeDocument/2006/relationships/image" Target="../media/image31.emf"/><Relationship Id="rId8" Type="http://schemas.openxmlformats.org/officeDocument/2006/relationships/tags" Target="../tags/tag688.xml"/><Relationship Id="rId51" Type="http://schemas.openxmlformats.org/officeDocument/2006/relationships/oleObject" Target="../embeddings/oleObject93.bin"/><Relationship Id="rId3" Type="http://schemas.openxmlformats.org/officeDocument/2006/relationships/tags" Target="../tags/tag683.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28.xml"/><Relationship Id="rId1" Type="http://schemas.openxmlformats.org/officeDocument/2006/relationships/vmlDrawing" Target="../drawings/vmlDrawing79.v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96.bin"/></Relationships>
</file>

<file path=ppt/slides/_rels/slide24.xml.rels><?xml version="1.0" encoding="UTF-8" standalone="yes"?>
<Relationships xmlns="http://schemas.openxmlformats.org/package/2006/relationships"><Relationship Id="rId8" Type="http://schemas.openxmlformats.org/officeDocument/2006/relationships/tags" Target="../tags/tag735.xml"/><Relationship Id="rId13" Type="http://schemas.openxmlformats.org/officeDocument/2006/relationships/tags" Target="../tags/tag740.xml"/><Relationship Id="rId18" Type="http://schemas.openxmlformats.org/officeDocument/2006/relationships/notesSlide" Target="../notesSlides/notesSlide7.xml"/><Relationship Id="rId3" Type="http://schemas.openxmlformats.org/officeDocument/2006/relationships/tags" Target="../tags/tag730.xml"/><Relationship Id="rId21" Type="http://schemas.openxmlformats.org/officeDocument/2006/relationships/chart" Target="../charts/chart23.xml"/><Relationship Id="rId7" Type="http://schemas.openxmlformats.org/officeDocument/2006/relationships/tags" Target="../tags/tag734.xml"/><Relationship Id="rId12" Type="http://schemas.openxmlformats.org/officeDocument/2006/relationships/tags" Target="../tags/tag739.xml"/><Relationship Id="rId17" Type="http://schemas.openxmlformats.org/officeDocument/2006/relationships/slideLayout" Target="../slideLayouts/slideLayout3.xml"/><Relationship Id="rId2" Type="http://schemas.openxmlformats.org/officeDocument/2006/relationships/tags" Target="../tags/tag729.xml"/><Relationship Id="rId16" Type="http://schemas.openxmlformats.org/officeDocument/2006/relationships/tags" Target="../tags/tag743.xml"/><Relationship Id="rId20" Type="http://schemas.openxmlformats.org/officeDocument/2006/relationships/image" Target="../media/image1.emf"/><Relationship Id="rId1" Type="http://schemas.openxmlformats.org/officeDocument/2006/relationships/vmlDrawing" Target="../drawings/vmlDrawing80.vml"/><Relationship Id="rId6" Type="http://schemas.openxmlformats.org/officeDocument/2006/relationships/tags" Target="../tags/tag733.xml"/><Relationship Id="rId11" Type="http://schemas.openxmlformats.org/officeDocument/2006/relationships/tags" Target="../tags/tag738.xml"/><Relationship Id="rId5" Type="http://schemas.openxmlformats.org/officeDocument/2006/relationships/tags" Target="../tags/tag732.xml"/><Relationship Id="rId15" Type="http://schemas.openxmlformats.org/officeDocument/2006/relationships/tags" Target="../tags/tag742.xml"/><Relationship Id="rId10" Type="http://schemas.openxmlformats.org/officeDocument/2006/relationships/tags" Target="../tags/tag737.xml"/><Relationship Id="rId19" Type="http://schemas.openxmlformats.org/officeDocument/2006/relationships/oleObject" Target="../embeddings/oleObject97.bin"/><Relationship Id="rId4" Type="http://schemas.openxmlformats.org/officeDocument/2006/relationships/tags" Target="../tags/tag731.xml"/><Relationship Id="rId9" Type="http://schemas.openxmlformats.org/officeDocument/2006/relationships/tags" Target="../tags/tag736.xml"/><Relationship Id="rId14" Type="http://schemas.openxmlformats.org/officeDocument/2006/relationships/tags" Target="../tags/tag741.xml"/></Relationships>
</file>

<file path=ppt/slides/_rels/slide25.xml.rels><?xml version="1.0" encoding="UTF-8" standalone="yes"?>
<Relationships xmlns="http://schemas.openxmlformats.org/package/2006/relationships"><Relationship Id="rId13" Type="http://schemas.openxmlformats.org/officeDocument/2006/relationships/tags" Target="../tags/tag755.xml"/><Relationship Id="rId18" Type="http://schemas.openxmlformats.org/officeDocument/2006/relationships/tags" Target="../tags/tag760.xml"/><Relationship Id="rId26" Type="http://schemas.openxmlformats.org/officeDocument/2006/relationships/tags" Target="../tags/tag768.xml"/><Relationship Id="rId39" Type="http://schemas.openxmlformats.org/officeDocument/2006/relationships/tags" Target="../tags/tag781.xml"/><Relationship Id="rId21" Type="http://schemas.openxmlformats.org/officeDocument/2006/relationships/tags" Target="../tags/tag763.xml"/><Relationship Id="rId34" Type="http://schemas.openxmlformats.org/officeDocument/2006/relationships/tags" Target="../tags/tag776.xml"/><Relationship Id="rId42" Type="http://schemas.openxmlformats.org/officeDocument/2006/relationships/tags" Target="../tags/tag784.xml"/><Relationship Id="rId47" Type="http://schemas.openxmlformats.org/officeDocument/2006/relationships/tags" Target="../tags/tag789.xml"/><Relationship Id="rId50" Type="http://schemas.openxmlformats.org/officeDocument/2006/relationships/tags" Target="../tags/tag792.xml"/><Relationship Id="rId55" Type="http://schemas.openxmlformats.org/officeDocument/2006/relationships/tags" Target="../tags/tag797.xml"/><Relationship Id="rId63" Type="http://schemas.openxmlformats.org/officeDocument/2006/relationships/tags" Target="../tags/tag805.xml"/><Relationship Id="rId68" Type="http://schemas.openxmlformats.org/officeDocument/2006/relationships/tags" Target="../tags/tag810.xml"/><Relationship Id="rId76" Type="http://schemas.openxmlformats.org/officeDocument/2006/relationships/oleObject" Target="../embeddings/oleObject100.bin"/><Relationship Id="rId7" Type="http://schemas.openxmlformats.org/officeDocument/2006/relationships/tags" Target="../tags/tag749.xml"/><Relationship Id="rId71" Type="http://schemas.openxmlformats.org/officeDocument/2006/relationships/oleObject" Target="../embeddings/oleObject98.bin"/><Relationship Id="rId2" Type="http://schemas.openxmlformats.org/officeDocument/2006/relationships/tags" Target="../tags/tag744.xml"/><Relationship Id="rId16" Type="http://schemas.openxmlformats.org/officeDocument/2006/relationships/tags" Target="../tags/tag758.xml"/><Relationship Id="rId29" Type="http://schemas.openxmlformats.org/officeDocument/2006/relationships/tags" Target="../tags/tag771.xml"/><Relationship Id="rId11" Type="http://schemas.openxmlformats.org/officeDocument/2006/relationships/tags" Target="../tags/tag753.xml"/><Relationship Id="rId24" Type="http://schemas.openxmlformats.org/officeDocument/2006/relationships/tags" Target="../tags/tag766.xml"/><Relationship Id="rId32" Type="http://schemas.openxmlformats.org/officeDocument/2006/relationships/tags" Target="../tags/tag774.xml"/><Relationship Id="rId37" Type="http://schemas.openxmlformats.org/officeDocument/2006/relationships/tags" Target="../tags/tag779.xml"/><Relationship Id="rId40" Type="http://schemas.openxmlformats.org/officeDocument/2006/relationships/tags" Target="../tags/tag782.xml"/><Relationship Id="rId45" Type="http://schemas.openxmlformats.org/officeDocument/2006/relationships/tags" Target="../tags/tag787.xml"/><Relationship Id="rId53" Type="http://schemas.openxmlformats.org/officeDocument/2006/relationships/tags" Target="../tags/tag795.xml"/><Relationship Id="rId58" Type="http://schemas.openxmlformats.org/officeDocument/2006/relationships/tags" Target="../tags/tag800.xml"/><Relationship Id="rId66" Type="http://schemas.openxmlformats.org/officeDocument/2006/relationships/tags" Target="../tags/tag808.xml"/><Relationship Id="rId74" Type="http://schemas.openxmlformats.org/officeDocument/2006/relationships/oleObject" Target="../embeddings/oleObject99.bin"/><Relationship Id="rId5" Type="http://schemas.openxmlformats.org/officeDocument/2006/relationships/tags" Target="../tags/tag747.xml"/><Relationship Id="rId15" Type="http://schemas.openxmlformats.org/officeDocument/2006/relationships/tags" Target="../tags/tag757.xml"/><Relationship Id="rId23" Type="http://schemas.openxmlformats.org/officeDocument/2006/relationships/tags" Target="../tags/tag765.xml"/><Relationship Id="rId28" Type="http://schemas.openxmlformats.org/officeDocument/2006/relationships/tags" Target="../tags/tag770.xml"/><Relationship Id="rId36" Type="http://schemas.openxmlformats.org/officeDocument/2006/relationships/tags" Target="../tags/tag778.xml"/><Relationship Id="rId49" Type="http://schemas.openxmlformats.org/officeDocument/2006/relationships/tags" Target="../tags/tag791.xml"/><Relationship Id="rId57" Type="http://schemas.openxmlformats.org/officeDocument/2006/relationships/tags" Target="../tags/tag799.xml"/><Relationship Id="rId61" Type="http://schemas.openxmlformats.org/officeDocument/2006/relationships/tags" Target="../tags/tag803.xml"/><Relationship Id="rId10" Type="http://schemas.openxmlformats.org/officeDocument/2006/relationships/tags" Target="../tags/tag752.xml"/><Relationship Id="rId19" Type="http://schemas.openxmlformats.org/officeDocument/2006/relationships/tags" Target="../tags/tag761.xml"/><Relationship Id="rId31" Type="http://schemas.openxmlformats.org/officeDocument/2006/relationships/tags" Target="../tags/tag773.xml"/><Relationship Id="rId44" Type="http://schemas.openxmlformats.org/officeDocument/2006/relationships/tags" Target="../tags/tag786.xml"/><Relationship Id="rId52" Type="http://schemas.openxmlformats.org/officeDocument/2006/relationships/tags" Target="../tags/tag794.xml"/><Relationship Id="rId60" Type="http://schemas.openxmlformats.org/officeDocument/2006/relationships/tags" Target="../tags/tag802.xml"/><Relationship Id="rId65" Type="http://schemas.openxmlformats.org/officeDocument/2006/relationships/tags" Target="../tags/tag807.xml"/><Relationship Id="rId73" Type="http://schemas.openxmlformats.org/officeDocument/2006/relationships/chart" Target="../charts/chart24.xml"/><Relationship Id="rId4" Type="http://schemas.openxmlformats.org/officeDocument/2006/relationships/tags" Target="../tags/tag746.xml"/><Relationship Id="rId9" Type="http://schemas.openxmlformats.org/officeDocument/2006/relationships/tags" Target="../tags/tag751.xml"/><Relationship Id="rId14" Type="http://schemas.openxmlformats.org/officeDocument/2006/relationships/tags" Target="../tags/tag756.xml"/><Relationship Id="rId22" Type="http://schemas.openxmlformats.org/officeDocument/2006/relationships/tags" Target="../tags/tag764.xml"/><Relationship Id="rId27" Type="http://schemas.openxmlformats.org/officeDocument/2006/relationships/tags" Target="../tags/tag769.xml"/><Relationship Id="rId30" Type="http://schemas.openxmlformats.org/officeDocument/2006/relationships/tags" Target="../tags/tag772.xml"/><Relationship Id="rId35" Type="http://schemas.openxmlformats.org/officeDocument/2006/relationships/tags" Target="../tags/tag777.xml"/><Relationship Id="rId43" Type="http://schemas.openxmlformats.org/officeDocument/2006/relationships/tags" Target="../tags/tag785.xml"/><Relationship Id="rId48" Type="http://schemas.openxmlformats.org/officeDocument/2006/relationships/tags" Target="../tags/tag790.xml"/><Relationship Id="rId56" Type="http://schemas.openxmlformats.org/officeDocument/2006/relationships/tags" Target="../tags/tag798.xml"/><Relationship Id="rId64" Type="http://schemas.openxmlformats.org/officeDocument/2006/relationships/tags" Target="../tags/tag806.xml"/><Relationship Id="rId69" Type="http://schemas.openxmlformats.org/officeDocument/2006/relationships/tags" Target="../tags/tag811.xml"/><Relationship Id="rId77" Type="http://schemas.openxmlformats.org/officeDocument/2006/relationships/image" Target="../media/image34.emf"/><Relationship Id="rId8" Type="http://schemas.openxmlformats.org/officeDocument/2006/relationships/tags" Target="../tags/tag750.xml"/><Relationship Id="rId51" Type="http://schemas.openxmlformats.org/officeDocument/2006/relationships/tags" Target="../tags/tag793.xml"/><Relationship Id="rId72" Type="http://schemas.openxmlformats.org/officeDocument/2006/relationships/image" Target="../media/image1.emf"/><Relationship Id="rId3" Type="http://schemas.openxmlformats.org/officeDocument/2006/relationships/tags" Target="../tags/tag745.xml"/><Relationship Id="rId12" Type="http://schemas.openxmlformats.org/officeDocument/2006/relationships/tags" Target="../tags/tag754.xml"/><Relationship Id="rId17" Type="http://schemas.openxmlformats.org/officeDocument/2006/relationships/tags" Target="../tags/tag759.xml"/><Relationship Id="rId25" Type="http://schemas.openxmlformats.org/officeDocument/2006/relationships/tags" Target="../tags/tag767.xml"/><Relationship Id="rId33" Type="http://schemas.openxmlformats.org/officeDocument/2006/relationships/tags" Target="../tags/tag775.xml"/><Relationship Id="rId38" Type="http://schemas.openxmlformats.org/officeDocument/2006/relationships/tags" Target="../tags/tag780.xml"/><Relationship Id="rId46" Type="http://schemas.openxmlformats.org/officeDocument/2006/relationships/tags" Target="../tags/tag788.xml"/><Relationship Id="rId59" Type="http://schemas.openxmlformats.org/officeDocument/2006/relationships/tags" Target="../tags/tag801.xml"/><Relationship Id="rId67" Type="http://schemas.openxmlformats.org/officeDocument/2006/relationships/tags" Target="../tags/tag809.xml"/><Relationship Id="rId20" Type="http://schemas.openxmlformats.org/officeDocument/2006/relationships/tags" Target="../tags/tag762.xml"/><Relationship Id="rId41" Type="http://schemas.openxmlformats.org/officeDocument/2006/relationships/tags" Target="../tags/tag783.xml"/><Relationship Id="rId54" Type="http://schemas.openxmlformats.org/officeDocument/2006/relationships/tags" Target="../tags/tag796.xml"/><Relationship Id="rId62" Type="http://schemas.openxmlformats.org/officeDocument/2006/relationships/tags" Target="../tags/tag804.xml"/><Relationship Id="rId70" Type="http://schemas.openxmlformats.org/officeDocument/2006/relationships/slideLayout" Target="../slideLayouts/slideLayout4.xml"/><Relationship Id="rId75" Type="http://schemas.openxmlformats.org/officeDocument/2006/relationships/image" Target="../media/image33.emf"/><Relationship Id="rId1" Type="http://schemas.openxmlformats.org/officeDocument/2006/relationships/vmlDrawing" Target="../drawings/vmlDrawing81.vml"/><Relationship Id="rId6" Type="http://schemas.openxmlformats.org/officeDocument/2006/relationships/tags" Target="../tags/tag748.xml"/></Relationships>
</file>

<file path=ppt/slides/_rels/slide26.xml.rels><?xml version="1.0" encoding="UTF-8" standalone="yes"?>
<Relationships xmlns="http://schemas.openxmlformats.org/package/2006/relationships"><Relationship Id="rId8" Type="http://schemas.openxmlformats.org/officeDocument/2006/relationships/tags" Target="../tags/tag818.xml"/><Relationship Id="rId13" Type="http://schemas.openxmlformats.org/officeDocument/2006/relationships/tags" Target="../tags/tag823.xml"/><Relationship Id="rId18" Type="http://schemas.openxmlformats.org/officeDocument/2006/relationships/tags" Target="../tags/tag828.xml"/><Relationship Id="rId26" Type="http://schemas.openxmlformats.org/officeDocument/2006/relationships/tags" Target="../tags/tag836.xml"/><Relationship Id="rId39" Type="http://schemas.openxmlformats.org/officeDocument/2006/relationships/tags" Target="../tags/tag849.xml"/><Relationship Id="rId3" Type="http://schemas.openxmlformats.org/officeDocument/2006/relationships/tags" Target="../tags/tag813.xml"/><Relationship Id="rId21" Type="http://schemas.openxmlformats.org/officeDocument/2006/relationships/tags" Target="../tags/tag831.xml"/><Relationship Id="rId34" Type="http://schemas.openxmlformats.org/officeDocument/2006/relationships/tags" Target="../tags/tag844.xml"/><Relationship Id="rId42" Type="http://schemas.openxmlformats.org/officeDocument/2006/relationships/oleObject" Target="../embeddings/oleObject101.bin"/><Relationship Id="rId7" Type="http://schemas.openxmlformats.org/officeDocument/2006/relationships/tags" Target="../tags/tag817.xml"/><Relationship Id="rId12" Type="http://schemas.openxmlformats.org/officeDocument/2006/relationships/tags" Target="../tags/tag822.xml"/><Relationship Id="rId17" Type="http://schemas.openxmlformats.org/officeDocument/2006/relationships/tags" Target="../tags/tag827.xml"/><Relationship Id="rId25" Type="http://schemas.openxmlformats.org/officeDocument/2006/relationships/tags" Target="../tags/tag835.xml"/><Relationship Id="rId33" Type="http://schemas.openxmlformats.org/officeDocument/2006/relationships/tags" Target="../tags/tag843.xml"/><Relationship Id="rId38" Type="http://schemas.openxmlformats.org/officeDocument/2006/relationships/tags" Target="../tags/tag848.xml"/><Relationship Id="rId2" Type="http://schemas.openxmlformats.org/officeDocument/2006/relationships/tags" Target="../tags/tag812.xml"/><Relationship Id="rId16" Type="http://schemas.openxmlformats.org/officeDocument/2006/relationships/tags" Target="../tags/tag826.xml"/><Relationship Id="rId20" Type="http://schemas.openxmlformats.org/officeDocument/2006/relationships/tags" Target="../tags/tag830.xml"/><Relationship Id="rId29" Type="http://schemas.openxmlformats.org/officeDocument/2006/relationships/tags" Target="../tags/tag839.xml"/><Relationship Id="rId41" Type="http://schemas.openxmlformats.org/officeDocument/2006/relationships/slideLayout" Target="../slideLayouts/slideLayout4.xml"/><Relationship Id="rId1" Type="http://schemas.openxmlformats.org/officeDocument/2006/relationships/vmlDrawing" Target="../drawings/vmlDrawing82.vml"/><Relationship Id="rId6" Type="http://schemas.openxmlformats.org/officeDocument/2006/relationships/tags" Target="../tags/tag816.xml"/><Relationship Id="rId11" Type="http://schemas.openxmlformats.org/officeDocument/2006/relationships/tags" Target="../tags/tag821.xml"/><Relationship Id="rId24" Type="http://schemas.openxmlformats.org/officeDocument/2006/relationships/tags" Target="../tags/tag834.xml"/><Relationship Id="rId32" Type="http://schemas.openxmlformats.org/officeDocument/2006/relationships/tags" Target="../tags/tag842.xml"/><Relationship Id="rId37" Type="http://schemas.openxmlformats.org/officeDocument/2006/relationships/tags" Target="../tags/tag847.xml"/><Relationship Id="rId40" Type="http://schemas.openxmlformats.org/officeDocument/2006/relationships/tags" Target="../tags/tag850.xml"/><Relationship Id="rId5" Type="http://schemas.openxmlformats.org/officeDocument/2006/relationships/tags" Target="../tags/tag815.xml"/><Relationship Id="rId15" Type="http://schemas.openxmlformats.org/officeDocument/2006/relationships/tags" Target="../tags/tag825.xml"/><Relationship Id="rId23" Type="http://schemas.openxmlformats.org/officeDocument/2006/relationships/tags" Target="../tags/tag833.xml"/><Relationship Id="rId28" Type="http://schemas.openxmlformats.org/officeDocument/2006/relationships/tags" Target="../tags/tag838.xml"/><Relationship Id="rId36" Type="http://schemas.openxmlformats.org/officeDocument/2006/relationships/tags" Target="../tags/tag846.xml"/><Relationship Id="rId10" Type="http://schemas.openxmlformats.org/officeDocument/2006/relationships/tags" Target="../tags/tag820.xml"/><Relationship Id="rId19" Type="http://schemas.openxmlformats.org/officeDocument/2006/relationships/tags" Target="../tags/tag829.xml"/><Relationship Id="rId31" Type="http://schemas.openxmlformats.org/officeDocument/2006/relationships/tags" Target="../tags/tag841.xml"/><Relationship Id="rId44" Type="http://schemas.openxmlformats.org/officeDocument/2006/relationships/chart" Target="../charts/chart25.xml"/><Relationship Id="rId4" Type="http://schemas.openxmlformats.org/officeDocument/2006/relationships/tags" Target="../tags/tag814.xml"/><Relationship Id="rId9" Type="http://schemas.openxmlformats.org/officeDocument/2006/relationships/tags" Target="../tags/tag819.xml"/><Relationship Id="rId14" Type="http://schemas.openxmlformats.org/officeDocument/2006/relationships/tags" Target="../tags/tag824.xml"/><Relationship Id="rId22" Type="http://schemas.openxmlformats.org/officeDocument/2006/relationships/tags" Target="../tags/tag832.xml"/><Relationship Id="rId27" Type="http://schemas.openxmlformats.org/officeDocument/2006/relationships/tags" Target="../tags/tag837.xml"/><Relationship Id="rId30" Type="http://schemas.openxmlformats.org/officeDocument/2006/relationships/tags" Target="../tags/tag840.xml"/><Relationship Id="rId35" Type="http://schemas.openxmlformats.org/officeDocument/2006/relationships/tags" Target="../tags/tag845.xml"/><Relationship Id="rId43" Type="http://schemas.openxmlformats.org/officeDocument/2006/relationships/image" Target="../media/image1.emf"/></Relationships>
</file>

<file path=ppt/slides/_rels/slide27.xml.rels><?xml version="1.0" encoding="UTF-8" standalone="yes"?>
<Relationships xmlns="http://schemas.openxmlformats.org/package/2006/relationships"><Relationship Id="rId13" Type="http://schemas.openxmlformats.org/officeDocument/2006/relationships/tags" Target="../tags/tag862.xml"/><Relationship Id="rId18" Type="http://schemas.openxmlformats.org/officeDocument/2006/relationships/tags" Target="../tags/tag867.xml"/><Relationship Id="rId26" Type="http://schemas.openxmlformats.org/officeDocument/2006/relationships/tags" Target="../tags/tag875.xml"/><Relationship Id="rId39" Type="http://schemas.openxmlformats.org/officeDocument/2006/relationships/tags" Target="../tags/tag888.xml"/><Relationship Id="rId21" Type="http://schemas.openxmlformats.org/officeDocument/2006/relationships/tags" Target="../tags/tag870.xml"/><Relationship Id="rId34" Type="http://schemas.openxmlformats.org/officeDocument/2006/relationships/tags" Target="../tags/tag883.xml"/><Relationship Id="rId42" Type="http://schemas.openxmlformats.org/officeDocument/2006/relationships/tags" Target="../tags/tag891.xml"/><Relationship Id="rId47" Type="http://schemas.openxmlformats.org/officeDocument/2006/relationships/tags" Target="../tags/tag896.xml"/><Relationship Id="rId50" Type="http://schemas.openxmlformats.org/officeDocument/2006/relationships/tags" Target="../tags/tag899.xml"/><Relationship Id="rId55" Type="http://schemas.openxmlformats.org/officeDocument/2006/relationships/tags" Target="../tags/tag904.xml"/><Relationship Id="rId63" Type="http://schemas.openxmlformats.org/officeDocument/2006/relationships/image" Target="../media/image1.emf"/><Relationship Id="rId7" Type="http://schemas.openxmlformats.org/officeDocument/2006/relationships/tags" Target="../tags/tag856.xml"/><Relationship Id="rId2" Type="http://schemas.openxmlformats.org/officeDocument/2006/relationships/tags" Target="../tags/tag851.xml"/><Relationship Id="rId16" Type="http://schemas.openxmlformats.org/officeDocument/2006/relationships/tags" Target="../tags/tag865.xml"/><Relationship Id="rId20" Type="http://schemas.openxmlformats.org/officeDocument/2006/relationships/tags" Target="../tags/tag869.xml"/><Relationship Id="rId29" Type="http://schemas.openxmlformats.org/officeDocument/2006/relationships/tags" Target="../tags/tag878.xml"/><Relationship Id="rId41" Type="http://schemas.openxmlformats.org/officeDocument/2006/relationships/tags" Target="../tags/tag890.xml"/><Relationship Id="rId54" Type="http://schemas.openxmlformats.org/officeDocument/2006/relationships/tags" Target="../tags/tag903.xml"/><Relationship Id="rId62" Type="http://schemas.openxmlformats.org/officeDocument/2006/relationships/oleObject" Target="../embeddings/oleObject102.bin"/><Relationship Id="rId1" Type="http://schemas.openxmlformats.org/officeDocument/2006/relationships/vmlDrawing" Target="../drawings/vmlDrawing83.vml"/><Relationship Id="rId6" Type="http://schemas.openxmlformats.org/officeDocument/2006/relationships/tags" Target="../tags/tag855.xml"/><Relationship Id="rId11" Type="http://schemas.openxmlformats.org/officeDocument/2006/relationships/tags" Target="../tags/tag860.xml"/><Relationship Id="rId24" Type="http://schemas.openxmlformats.org/officeDocument/2006/relationships/tags" Target="../tags/tag873.xml"/><Relationship Id="rId32" Type="http://schemas.openxmlformats.org/officeDocument/2006/relationships/tags" Target="../tags/tag881.xml"/><Relationship Id="rId37" Type="http://schemas.openxmlformats.org/officeDocument/2006/relationships/tags" Target="../tags/tag886.xml"/><Relationship Id="rId40" Type="http://schemas.openxmlformats.org/officeDocument/2006/relationships/tags" Target="../tags/tag889.xml"/><Relationship Id="rId45" Type="http://schemas.openxmlformats.org/officeDocument/2006/relationships/tags" Target="../tags/tag894.xml"/><Relationship Id="rId53" Type="http://schemas.openxmlformats.org/officeDocument/2006/relationships/tags" Target="../tags/tag902.xml"/><Relationship Id="rId58" Type="http://schemas.openxmlformats.org/officeDocument/2006/relationships/tags" Target="../tags/tag907.xml"/><Relationship Id="rId5" Type="http://schemas.openxmlformats.org/officeDocument/2006/relationships/tags" Target="../tags/tag854.xml"/><Relationship Id="rId15" Type="http://schemas.openxmlformats.org/officeDocument/2006/relationships/tags" Target="../tags/tag864.xml"/><Relationship Id="rId23" Type="http://schemas.openxmlformats.org/officeDocument/2006/relationships/tags" Target="../tags/tag872.xml"/><Relationship Id="rId28" Type="http://schemas.openxmlformats.org/officeDocument/2006/relationships/tags" Target="../tags/tag877.xml"/><Relationship Id="rId36" Type="http://schemas.openxmlformats.org/officeDocument/2006/relationships/tags" Target="../tags/tag885.xml"/><Relationship Id="rId49" Type="http://schemas.openxmlformats.org/officeDocument/2006/relationships/tags" Target="../tags/tag898.xml"/><Relationship Id="rId57" Type="http://schemas.openxmlformats.org/officeDocument/2006/relationships/tags" Target="../tags/tag906.xml"/><Relationship Id="rId61" Type="http://schemas.openxmlformats.org/officeDocument/2006/relationships/slideLayout" Target="../slideLayouts/slideLayout4.xml"/><Relationship Id="rId10" Type="http://schemas.openxmlformats.org/officeDocument/2006/relationships/tags" Target="../tags/tag859.xml"/><Relationship Id="rId19" Type="http://schemas.openxmlformats.org/officeDocument/2006/relationships/tags" Target="../tags/tag868.xml"/><Relationship Id="rId31" Type="http://schemas.openxmlformats.org/officeDocument/2006/relationships/tags" Target="../tags/tag880.xml"/><Relationship Id="rId44" Type="http://schemas.openxmlformats.org/officeDocument/2006/relationships/tags" Target="../tags/tag893.xml"/><Relationship Id="rId52" Type="http://schemas.openxmlformats.org/officeDocument/2006/relationships/tags" Target="../tags/tag901.xml"/><Relationship Id="rId60" Type="http://schemas.openxmlformats.org/officeDocument/2006/relationships/tags" Target="../tags/tag909.xml"/><Relationship Id="rId65" Type="http://schemas.openxmlformats.org/officeDocument/2006/relationships/chart" Target="../charts/chart27.xml"/><Relationship Id="rId4" Type="http://schemas.openxmlformats.org/officeDocument/2006/relationships/tags" Target="../tags/tag853.xml"/><Relationship Id="rId9" Type="http://schemas.openxmlformats.org/officeDocument/2006/relationships/tags" Target="../tags/tag858.xml"/><Relationship Id="rId14" Type="http://schemas.openxmlformats.org/officeDocument/2006/relationships/tags" Target="../tags/tag863.xml"/><Relationship Id="rId22" Type="http://schemas.openxmlformats.org/officeDocument/2006/relationships/tags" Target="../tags/tag871.xml"/><Relationship Id="rId27" Type="http://schemas.openxmlformats.org/officeDocument/2006/relationships/tags" Target="../tags/tag876.xml"/><Relationship Id="rId30" Type="http://schemas.openxmlformats.org/officeDocument/2006/relationships/tags" Target="../tags/tag879.xml"/><Relationship Id="rId35" Type="http://schemas.openxmlformats.org/officeDocument/2006/relationships/tags" Target="../tags/tag884.xml"/><Relationship Id="rId43" Type="http://schemas.openxmlformats.org/officeDocument/2006/relationships/tags" Target="../tags/tag892.xml"/><Relationship Id="rId48" Type="http://schemas.openxmlformats.org/officeDocument/2006/relationships/tags" Target="../tags/tag897.xml"/><Relationship Id="rId56" Type="http://schemas.openxmlformats.org/officeDocument/2006/relationships/tags" Target="../tags/tag905.xml"/><Relationship Id="rId64" Type="http://schemas.openxmlformats.org/officeDocument/2006/relationships/chart" Target="../charts/chart26.xml"/><Relationship Id="rId8" Type="http://schemas.openxmlformats.org/officeDocument/2006/relationships/tags" Target="../tags/tag857.xml"/><Relationship Id="rId51" Type="http://schemas.openxmlformats.org/officeDocument/2006/relationships/tags" Target="../tags/tag900.xml"/><Relationship Id="rId3" Type="http://schemas.openxmlformats.org/officeDocument/2006/relationships/tags" Target="../tags/tag852.xml"/><Relationship Id="rId12" Type="http://schemas.openxmlformats.org/officeDocument/2006/relationships/tags" Target="../tags/tag861.xml"/><Relationship Id="rId17" Type="http://schemas.openxmlformats.org/officeDocument/2006/relationships/tags" Target="../tags/tag866.xml"/><Relationship Id="rId25" Type="http://schemas.openxmlformats.org/officeDocument/2006/relationships/tags" Target="../tags/tag874.xml"/><Relationship Id="rId33" Type="http://schemas.openxmlformats.org/officeDocument/2006/relationships/tags" Target="../tags/tag882.xml"/><Relationship Id="rId38" Type="http://schemas.openxmlformats.org/officeDocument/2006/relationships/tags" Target="../tags/tag887.xml"/><Relationship Id="rId46" Type="http://schemas.openxmlformats.org/officeDocument/2006/relationships/tags" Target="../tags/tag895.xml"/><Relationship Id="rId59" Type="http://schemas.openxmlformats.org/officeDocument/2006/relationships/tags" Target="../tags/tag908.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tags" Target="../tags/tag911.xml"/><Relationship Id="rId7" Type="http://schemas.openxmlformats.org/officeDocument/2006/relationships/image" Target="../media/image3.png"/><Relationship Id="rId2" Type="http://schemas.openxmlformats.org/officeDocument/2006/relationships/tags" Target="../tags/tag910.xml"/><Relationship Id="rId1" Type="http://schemas.openxmlformats.org/officeDocument/2006/relationships/vmlDrawing" Target="../drawings/vmlDrawing84.vml"/><Relationship Id="rId6" Type="http://schemas.openxmlformats.org/officeDocument/2006/relationships/image" Target="../media/image2.emf"/><Relationship Id="rId5" Type="http://schemas.openxmlformats.org/officeDocument/2006/relationships/oleObject" Target="../embeddings/oleObject103.bin"/><Relationship Id="rId4"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tags" Target="../tags/tag79.xml"/><Relationship Id="rId13" Type="http://schemas.openxmlformats.org/officeDocument/2006/relationships/tags" Target="../tags/tag84.xml"/><Relationship Id="rId18" Type="http://schemas.openxmlformats.org/officeDocument/2006/relationships/tags" Target="../tags/tag89.xml"/><Relationship Id="rId26" Type="http://schemas.openxmlformats.org/officeDocument/2006/relationships/tags" Target="../tags/tag97.xml"/><Relationship Id="rId3" Type="http://schemas.openxmlformats.org/officeDocument/2006/relationships/tags" Target="../tags/tag74.xml"/><Relationship Id="rId21" Type="http://schemas.openxmlformats.org/officeDocument/2006/relationships/tags" Target="../tags/tag92.xml"/><Relationship Id="rId34" Type="http://schemas.openxmlformats.org/officeDocument/2006/relationships/image" Target="../media/image5.emf"/><Relationship Id="rId7" Type="http://schemas.openxmlformats.org/officeDocument/2006/relationships/tags" Target="../tags/tag78.xml"/><Relationship Id="rId12" Type="http://schemas.openxmlformats.org/officeDocument/2006/relationships/tags" Target="../tags/tag83.xml"/><Relationship Id="rId17" Type="http://schemas.openxmlformats.org/officeDocument/2006/relationships/tags" Target="../tags/tag88.xml"/><Relationship Id="rId25" Type="http://schemas.openxmlformats.org/officeDocument/2006/relationships/tags" Target="../tags/tag96.xml"/><Relationship Id="rId33" Type="http://schemas.openxmlformats.org/officeDocument/2006/relationships/oleObject" Target="../embeddings/oleObject62.bin"/><Relationship Id="rId2" Type="http://schemas.openxmlformats.org/officeDocument/2006/relationships/tags" Target="../tags/tag73.xml"/><Relationship Id="rId16" Type="http://schemas.openxmlformats.org/officeDocument/2006/relationships/tags" Target="../tags/tag87.xml"/><Relationship Id="rId20" Type="http://schemas.openxmlformats.org/officeDocument/2006/relationships/tags" Target="../tags/tag91.xml"/><Relationship Id="rId29" Type="http://schemas.openxmlformats.org/officeDocument/2006/relationships/oleObject" Target="../embeddings/oleObject60.bin"/><Relationship Id="rId1" Type="http://schemas.openxmlformats.org/officeDocument/2006/relationships/vmlDrawing" Target="../drawings/vmlDrawing60.vml"/><Relationship Id="rId6" Type="http://schemas.openxmlformats.org/officeDocument/2006/relationships/tags" Target="../tags/tag77.xml"/><Relationship Id="rId11" Type="http://schemas.openxmlformats.org/officeDocument/2006/relationships/tags" Target="../tags/tag82.xml"/><Relationship Id="rId24" Type="http://schemas.openxmlformats.org/officeDocument/2006/relationships/tags" Target="../tags/tag95.xml"/><Relationship Id="rId32" Type="http://schemas.openxmlformats.org/officeDocument/2006/relationships/image" Target="../media/image4.emf"/><Relationship Id="rId5" Type="http://schemas.openxmlformats.org/officeDocument/2006/relationships/tags" Target="../tags/tag76.xml"/><Relationship Id="rId15" Type="http://schemas.openxmlformats.org/officeDocument/2006/relationships/tags" Target="../tags/tag86.xml"/><Relationship Id="rId23" Type="http://schemas.openxmlformats.org/officeDocument/2006/relationships/tags" Target="../tags/tag94.xml"/><Relationship Id="rId28" Type="http://schemas.openxmlformats.org/officeDocument/2006/relationships/slideLayout" Target="../slideLayouts/slideLayout2.xml"/><Relationship Id="rId10" Type="http://schemas.openxmlformats.org/officeDocument/2006/relationships/tags" Target="../tags/tag81.xml"/><Relationship Id="rId19" Type="http://schemas.openxmlformats.org/officeDocument/2006/relationships/tags" Target="../tags/tag90.xml"/><Relationship Id="rId31" Type="http://schemas.openxmlformats.org/officeDocument/2006/relationships/oleObject" Target="../embeddings/oleObject61.bin"/><Relationship Id="rId4" Type="http://schemas.openxmlformats.org/officeDocument/2006/relationships/tags" Target="../tags/tag75.xml"/><Relationship Id="rId9" Type="http://schemas.openxmlformats.org/officeDocument/2006/relationships/tags" Target="../tags/tag80.xml"/><Relationship Id="rId14" Type="http://schemas.openxmlformats.org/officeDocument/2006/relationships/tags" Target="../tags/tag85.xml"/><Relationship Id="rId22" Type="http://schemas.openxmlformats.org/officeDocument/2006/relationships/tags" Target="../tags/tag93.xml"/><Relationship Id="rId27" Type="http://schemas.openxmlformats.org/officeDocument/2006/relationships/tags" Target="../tags/tag98.xml"/><Relationship Id="rId30" Type="http://schemas.openxmlformats.org/officeDocument/2006/relationships/image" Target="../media/image2.emf"/></Relationships>
</file>

<file path=ppt/slides/_rels/slide3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tags" Target="../tags/tag913.xml"/><Relationship Id="rId7" Type="http://schemas.openxmlformats.org/officeDocument/2006/relationships/image" Target="../media/image1.emf"/><Relationship Id="rId2" Type="http://schemas.openxmlformats.org/officeDocument/2006/relationships/tags" Target="../tags/tag912.xml"/><Relationship Id="rId1" Type="http://schemas.openxmlformats.org/officeDocument/2006/relationships/vmlDrawing" Target="../drawings/vmlDrawing85.vml"/><Relationship Id="rId6" Type="http://schemas.openxmlformats.org/officeDocument/2006/relationships/oleObject" Target="../embeddings/oleObject104.bin"/><Relationship Id="rId5" Type="http://schemas.openxmlformats.org/officeDocument/2006/relationships/notesSlide" Target="../notesSlides/notesSlide9.xml"/><Relationship Id="rId4" Type="http://schemas.openxmlformats.org/officeDocument/2006/relationships/slideLayout" Target="../slideLayouts/slideLayout6.xml"/><Relationship Id="rId9" Type="http://schemas.openxmlformats.org/officeDocument/2006/relationships/image" Target="../media/image37.png"/></Relationships>
</file>

<file path=ppt/slides/_rels/slide31.xml.rels><?xml version="1.0" encoding="UTF-8" standalone="yes"?>
<Relationships xmlns="http://schemas.openxmlformats.org/package/2006/relationships"><Relationship Id="rId8" Type="http://schemas.openxmlformats.org/officeDocument/2006/relationships/tags" Target="../tags/tag920.xml"/><Relationship Id="rId13" Type="http://schemas.openxmlformats.org/officeDocument/2006/relationships/tags" Target="../tags/tag925.xml"/><Relationship Id="rId18" Type="http://schemas.openxmlformats.org/officeDocument/2006/relationships/tags" Target="../tags/tag930.xml"/><Relationship Id="rId26" Type="http://schemas.openxmlformats.org/officeDocument/2006/relationships/oleObject" Target="../embeddings/oleObject105.bin"/><Relationship Id="rId3" Type="http://schemas.openxmlformats.org/officeDocument/2006/relationships/tags" Target="../tags/tag915.xml"/><Relationship Id="rId21" Type="http://schemas.openxmlformats.org/officeDocument/2006/relationships/tags" Target="../tags/tag933.xml"/><Relationship Id="rId7" Type="http://schemas.openxmlformats.org/officeDocument/2006/relationships/tags" Target="../tags/tag919.xml"/><Relationship Id="rId12" Type="http://schemas.openxmlformats.org/officeDocument/2006/relationships/tags" Target="../tags/tag924.xml"/><Relationship Id="rId17" Type="http://schemas.openxmlformats.org/officeDocument/2006/relationships/tags" Target="../tags/tag929.xml"/><Relationship Id="rId25" Type="http://schemas.openxmlformats.org/officeDocument/2006/relationships/notesSlide" Target="../notesSlides/notesSlide10.xml"/><Relationship Id="rId33" Type="http://schemas.openxmlformats.org/officeDocument/2006/relationships/image" Target="../media/image40.emf"/><Relationship Id="rId2" Type="http://schemas.openxmlformats.org/officeDocument/2006/relationships/tags" Target="../tags/tag914.xml"/><Relationship Id="rId16" Type="http://schemas.openxmlformats.org/officeDocument/2006/relationships/tags" Target="../tags/tag928.xml"/><Relationship Id="rId20" Type="http://schemas.openxmlformats.org/officeDocument/2006/relationships/tags" Target="../tags/tag932.xml"/><Relationship Id="rId29" Type="http://schemas.openxmlformats.org/officeDocument/2006/relationships/image" Target="../media/image38.emf"/><Relationship Id="rId1" Type="http://schemas.openxmlformats.org/officeDocument/2006/relationships/vmlDrawing" Target="../drawings/vmlDrawing86.vml"/><Relationship Id="rId6" Type="http://schemas.openxmlformats.org/officeDocument/2006/relationships/tags" Target="../tags/tag918.xml"/><Relationship Id="rId11" Type="http://schemas.openxmlformats.org/officeDocument/2006/relationships/tags" Target="../tags/tag923.xml"/><Relationship Id="rId24" Type="http://schemas.openxmlformats.org/officeDocument/2006/relationships/slideLayout" Target="../slideLayouts/slideLayout2.xml"/><Relationship Id="rId32" Type="http://schemas.openxmlformats.org/officeDocument/2006/relationships/oleObject" Target="../embeddings/oleObject108.bin"/><Relationship Id="rId5" Type="http://schemas.openxmlformats.org/officeDocument/2006/relationships/tags" Target="../tags/tag917.xml"/><Relationship Id="rId15" Type="http://schemas.openxmlformats.org/officeDocument/2006/relationships/tags" Target="../tags/tag927.xml"/><Relationship Id="rId23" Type="http://schemas.openxmlformats.org/officeDocument/2006/relationships/tags" Target="../tags/tag935.xml"/><Relationship Id="rId28" Type="http://schemas.openxmlformats.org/officeDocument/2006/relationships/oleObject" Target="../embeddings/oleObject106.bin"/><Relationship Id="rId10" Type="http://schemas.openxmlformats.org/officeDocument/2006/relationships/tags" Target="../tags/tag922.xml"/><Relationship Id="rId19" Type="http://schemas.openxmlformats.org/officeDocument/2006/relationships/tags" Target="../tags/tag931.xml"/><Relationship Id="rId31" Type="http://schemas.openxmlformats.org/officeDocument/2006/relationships/image" Target="../media/image39.emf"/><Relationship Id="rId4" Type="http://schemas.openxmlformats.org/officeDocument/2006/relationships/tags" Target="../tags/tag916.xml"/><Relationship Id="rId9" Type="http://schemas.openxmlformats.org/officeDocument/2006/relationships/tags" Target="../tags/tag921.xml"/><Relationship Id="rId14" Type="http://schemas.openxmlformats.org/officeDocument/2006/relationships/tags" Target="../tags/tag926.xml"/><Relationship Id="rId22" Type="http://schemas.openxmlformats.org/officeDocument/2006/relationships/tags" Target="../tags/tag934.xml"/><Relationship Id="rId27" Type="http://schemas.openxmlformats.org/officeDocument/2006/relationships/image" Target="../media/image2.emf"/><Relationship Id="rId30" Type="http://schemas.openxmlformats.org/officeDocument/2006/relationships/oleObject" Target="../embeddings/oleObject107.bin"/></Relationships>
</file>

<file path=ppt/slides/_rels/slide32.xml.rels><?xml version="1.0" encoding="UTF-8" standalone="yes"?>
<Relationships xmlns="http://schemas.openxmlformats.org/package/2006/relationships"><Relationship Id="rId13" Type="http://schemas.openxmlformats.org/officeDocument/2006/relationships/tags" Target="../tags/tag947.xml"/><Relationship Id="rId18" Type="http://schemas.openxmlformats.org/officeDocument/2006/relationships/tags" Target="../tags/tag952.xml"/><Relationship Id="rId26" Type="http://schemas.openxmlformats.org/officeDocument/2006/relationships/tags" Target="../tags/tag960.xml"/><Relationship Id="rId39" Type="http://schemas.openxmlformats.org/officeDocument/2006/relationships/tags" Target="../tags/tag973.xml"/><Relationship Id="rId21" Type="http://schemas.openxmlformats.org/officeDocument/2006/relationships/tags" Target="../tags/tag955.xml"/><Relationship Id="rId34" Type="http://schemas.openxmlformats.org/officeDocument/2006/relationships/tags" Target="../tags/tag968.xml"/><Relationship Id="rId42" Type="http://schemas.openxmlformats.org/officeDocument/2006/relationships/tags" Target="../tags/tag976.xml"/><Relationship Id="rId47" Type="http://schemas.openxmlformats.org/officeDocument/2006/relationships/tags" Target="../tags/tag981.xml"/><Relationship Id="rId50" Type="http://schemas.openxmlformats.org/officeDocument/2006/relationships/tags" Target="../tags/tag984.xml"/><Relationship Id="rId55" Type="http://schemas.openxmlformats.org/officeDocument/2006/relationships/tags" Target="../tags/tag989.xml"/><Relationship Id="rId63" Type="http://schemas.openxmlformats.org/officeDocument/2006/relationships/tags" Target="../tags/tag997.xml"/><Relationship Id="rId68" Type="http://schemas.openxmlformats.org/officeDocument/2006/relationships/oleObject" Target="../embeddings/oleObject109.bin"/><Relationship Id="rId76" Type="http://schemas.openxmlformats.org/officeDocument/2006/relationships/image" Target="../media/image45.png"/><Relationship Id="rId7" Type="http://schemas.openxmlformats.org/officeDocument/2006/relationships/tags" Target="../tags/tag941.xml"/><Relationship Id="rId71" Type="http://schemas.openxmlformats.org/officeDocument/2006/relationships/image" Target="../media/image42.emf"/><Relationship Id="rId2" Type="http://schemas.openxmlformats.org/officeDocument/2006/relationships/tags" Target="../tags/tag936.xml"/><Relationship Id="rId16" Type="http://schemas.openxmlformats.org/officeDocument/2006/relationships/tags" Target="../tags/tag950.xml"/><Relationship Id="rId29" Type="http://schemas.openxmlformats.org/officeDocument/2006/relationships/tags" Target="../tags/tag963.xml"/><Relationship Id="rId11" Type="http://schemas.openxmlformats.org/officeDocument/2006/relationships/tags" Target="../tags/tag945.xml"/><Relationship Id="rId24" Type="http://schemas.openxmlformats.org/officeDocument/2006/relationships/tags" Target="../tags/tag958.xml"/><Relationship Id="rId32" Type="http://schemas.openxmlformats.org/officeDocument/2006/relationships/tags" Target="../tags/tag966.xml"/><Relationship Id="rId37" Type="http://schemas.openxmlformats.org/officeDocument/2006/relationships/tags" Target="../tags/tag971.xml"/><Relationship Id="rId40" Type="http://schemas.openxmlformats.org/officeDocument/2006/relationships/tags" Target="../tags/tag974.xml"/><Relationship Id="rId45" Type="http://schemas.openxmlformats.org/officeDocument/2006/relationships/tags" Target="../tags/tag979.xml"/><Relationship Id="rId53" Type="http://schemas.openxmlformats.org/officeDocument/2006/relationships/tags" Target="../tags/tag987.xml"/><Relationship Id="rId58" Type="http://schemas.openxmlformats.org/officeDocument/2006/relationships/tags" Target="../tags/tag992.xml"/><Relationship Id="rId66" Type="http://schemas.openxmlformats.org/officeDocument/2006/relationships/tags" Target="../tags/tag1000.xml"/><Relationship Id="rId74" Type="http://schemas.openxmlformats.org/officeDocument/2006/relationships/oleObject" Target="../embeddings/oleObject112.bin"/><Relationship Id="rId5" Type="http://schemas.openxmlformats.org/officeDocument/2006/relationships/tags" Target="../tags/tag939.xml"/><Relationship Id="rId15" Type="http://schemas.openxmlformats.org/officeDocument/2006/relationships/tags" Target="../tags/tag949.xml"/><Relationship Id="rId23" Type="http://schemas.openxmlformats.org/officeDocument/2006/relationships/tags" Target="../tags/tag957.xml"/><Relationship Id="rId28" Type="http://schemas.openxmlformats.org/officeDocument/2006/relationships/tags" Target="../tags/tag962.xml"/><Relationship Id="rId36" Type="http://schemas.openxmlformats.org/officeDocument/2006/relationships/tags" Target="../tags/tag970.xml"/><Relationship Id="rId49" Type="http://schemas.openxmlformats.org/officeDocument/2006/relationships/tags" Target="../tags/tag983.xml"/><Relationship Id="rId57" Type="http://schemas.openxmlformats.org/officeDocument/2006/relationships/tags" Target="../tags/tag991.xml"/><Relationship Id="rId61" Type="http://schemas.openxmlformats.org/officeDocument/2006/relationships/tags" Target="../tags/tag995.xml"/><Relationship Id="rId10" Type="http://schemas.openxmlformats.org/officeDocument/2006/relationships/tags" Target="../tags/tag944.xml"/><Relationship Id="rId19" Type="http://schemas.openxmlformats.org/officeDocument/2006/relationships/tags" Target="../tags/tag953.xml"/><Relationship Id="rId31" Type="http://schemas.openxmlformats.org/officeDocument/2006/relationships/tags" Target="../tags/tag965.xml"/><Relationship Id="rId44" Type="http://schemas.openxmlformats.org/officeDocument/2006/relationships/tags" Target="../tags/tag978.xml"/><Relationship Id="rId52" Type="http://schemas.openxmlformats.org/officeDocument/2006/relationships/tags" Target="../tags/tag986.xml"/><Relationship Id="rId60" Type="http://schemas.openxmlformats.org/officeDocument/2006/relationships/tags" Target="../tags/tag994.xml"/><Relationship Id="rId65" Type="http://schemas.openxmlformats.org/officeDocument/2006/relationships/tags" Target="../tags/tag999.xml"/><Relationship Id="rId73" Type="http://schemas.openxmlformats.org/officeDocument/2006/relationships/image" Target="../media/image43.emf"/><Relationship Id="rId78" Type="http://schemas.openxmlformats.org/officeDocument/2006/relationships/image" Target="../media/image47.png"/><Relationship Id="rId4" Type="http://schemas.openxmlformats.org/officeDocument/2006/relationships/tags" Target="../tags/tag938.xml"/><Relationship Id="rId9" Type="http://schemas.openxmlformats.org/officeDocument/2006/relationships/tags" Target="../tags/tag943.xml"/><Relationship Id="rId14" Type="http://schemas.openxmlformats.org/officeDocument/2006/relationships/tags" Target="../tags/tag948.xml"/><Relationship Id="rId22" Type="http://schemas.openxmlformats.org/officeDocument/2006/relationships/tags" Target="../tags/tag956.xml"/><Relationship Id="rId27" Type="http://schemas.openxmlformats.org/officeDocument/2006/relationships/tags" Target="../tags/tag961.xml"/><Relationship Id="rId30" Type="http://schemas.openxmlformats.org/officeDocument/2006/relationships/tags" Target="../tags/tag964.xml"/><Relationship Id="rId35" Type="http://schemas.openxmlformats.org/officeDocument/2006/relationships/tags" Target="../tags/tag969.xml"/><Relationship Id="rId43" Type="http://schemas.openxmlformats.org/officeDocument/2006/relationships/tags" Target="../tags/tag977.xml"/><Relationship Id="rId48" Type="http://schemas.openxmlformats.org/officeDocument/2006/relationships/tags" Target="../tags/tag982.xml"/><Relationship Id="rId56" Type="http://schemas.openxmlformats.org/officeDocument/2006/relationships/tags" Target="../tags/tag990.xml"/><Relationship Id="rId64" Type="http://schemas.openxmlformats.org/officeDocument/2006/relationships/tags" Target="../tags/tag998.xml"/><Relationship Id="rId69" Type="http://schemas.openxmlformats.org/officeDocument/2006/relationships/image" Target="../media/image41.emf"/><Relationship Id="rId77" Type="http://schemas.openxmlformats.org/officeDocument/2006/relationships/image" Target="../media/image46.png"/><Relationship Id="rId8" Type="http://schemas.openxmlformats.org/officeDocument/2006/relationships/tags" Target="../tags/tag942.xml"/><Relationship Id="rId51" Type="http://schemas.openxmlformats.org/officeDocument/2006/relationships/tags" Target="../tags/tag985.xml"/><Relationship Id="rId72" Type="http://schemas.openxmlformats.org/officeDocument/2006/relationships/oleObject" Target="../embeddings/oleObject111.bin"/><Relationship Id="rId3" Type="http://schemas.openxmlformats.org/officeDocument/2006/relationships/tags" Target="../tags/tag937.xml"/><Relationship Id="rId12" Type="http://schemas.openxmlformats.org/officeDocument/2006/relationships/tags" Target="../tags/tag946.xml"/><Relationship Id="rId17" Type="http://schemas.openxmlformats.org/officeDocument/2006/relationships/tags" Target="../tags/tag951.xml"/><Relationship Id="rId25" Type="http://schemas.openxmlformats.org/officeDocument/2006/relationships/tags" Target="../tags/tag959.xml"/><Relationship Id="rId33" Type="http://schemas.openxmlformats.org/officeDocument/2006/relationships/tags" Target="../tags/tag967.xml"/><Relationship Id="rId38" Type="http://schemas.openxmlformats.org/officeDocument/2006/relationships/tags" Target="../tags/tag972.xml"/><Relationship Id="rId46" Type="http://schemas.openxmlformats.org/officeDocument/2006/relationships/tags" Target="../tags/tag980.xml"/><Relationship Id="rId59" Type="http://schemas.openxmlformats.org/officeDocument/2006/relationships/tags" Target="../tags/tag993.xml"/><Relationship Id="rId67" Type="http://schemas.openxmlformats.org/officeDocument/2006/relationships/slideLayout" Target="../slideLayouts/slideLayout3.xml"/><Relationship Id="rId20" Type="http://schemas.openxmlformats.org/officeDocument/2006/relationships/tags" Target="../tags/tag954.xml"/><Relationship Id="rId41" Type="http://schemas.openxmlformats.org/officeDocument/2006/relationships/tags" Target="../tags/tag975.xml"/><Relationship Id="rId54" Type="http://schemas.openxmlformats.org/officeDocument/2006/relationships/tags" Target="../tags/tag988.xml"/><Relationship Id="rId62" Type="http://schemas.openxmlformats.org/officeDocument/2006/relationships/tags" Target="../tags/tag996.xml"/><Relationship Id="rId70" Type="http://schemas.openxmlformats.org/officeDocument/2006/relationships/oleObject" Target="../embeddings/oleObject110.bin"/><Relationship Id="rId75" Type="http://schemas.openxmlformats.org/officeDocument/2006/relationships/image" Target="../media/image44.emf"/><Relationship Id="rId1" Type="http://schemas.openxmlformats.org/officeDocument/2006/relationships/vmlDrawing" Target="../drawings/vmlDrawing87.vml"/><Relationship Id="rId6" Type="http://schemas.openxmlformats.org/officeDocument/2006/relationships/tags" Target="../tags/tag940.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01.xml"/><Relationship Id="rId1" Type="http://schemas.openxmlformats.org/officeDocument/2006/relationships/vmlDrawing" Target="../drawings/vmlDrawing88.v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113.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8" Type="http://schemas.openxmlformats.org/officeDocument/2006/relationships/tags" Target="../tags/tag1008.xml"/><Relationship Id="rId13" Type="http://schemas.openxmlformats.org/officeDocument/2006/relationships/tags" Target="../tags/tag1013.xml"/><Relationship Id="rId18" Type="http://schemas.openxmlformats.org/officeDocument/2006/relationships/tags" Target="../tags/tag1018.xml"/><Relationship Id="rId26" Type="http://schemas.openxmlformats.org/officeDocument/2006/relationships/tags" Target="../tags/tag1026.xml"/><Relationship Id="rId39" Type="http://schemas.openxmlformats.org/officeDocument/2006/relationships/tags" Target="../tags/tag1039.xml"/><Relationship Id="rId3" Type="http://schemas.openxmlformats.org/officeDocument/2006/relationships/tags" Target="../tags/tag1003.xml"/><Relationship Id="rId21" Type="http://schemas.openxmlformats.org/officeDocument/2006/relationships/tags" Target="../tags/tag1021.xml"/><Relationship Id="rId34" Type="http://schemas.openxmlformats.org/officeDocument/2006/relationships/tags" Target="../tags/tag1034.xml"/><Relationship Id="rId42" Type="http://schemas.openxmlformats.org/officeDocument/2006/relationships/notesSlide" Target="../notesSlides/notesSlide12.xml"/><Relationship Id="rId7" Type="http://schemas.openxmlformats.org/officeDocument/2006/relationships/tags" Target="../tags/tag1007.xml"/><Relationship Id="rId12" Type="http://schemas.openxmlformats.org/officeDocument/2006/relationships/tags" Target="../tags/tag1012.xml"/><Relationship Id="rId17" Type="http://schemas.openxmlformats.org/officeDocument/2006/relationships/tags" Target="../tags/tag1017.xml"/><Relationship Id="rId25" Type="http://schemas.openxmlformats.org/officeDocument/2006/relationships/tags" Target="../tags/tag1025.xml"/><Relationship Id="rId33" Type="http://schemas.openxmlformats.org/officeDocument/2006/relationships/tags" Target="../tags/tag1033.xml"/><Relationship Id="rId38" Type="http://schemas.openxmlformats.org/officeDocument/2006/relationships/tags" Target="../tags/tag1038.xml"/><Relationship Id="rId2" Type="http://schemas.openxmlformats.org/officeDocument/2006/relationships/tags" Target="../tags/tag1002.xml"/><Relationship Id="rId16" Type="http://schemas.openxmlformats.org/officeDocument/2006/relationships/tags" Target="../tags/tag1016.xml"/><Relationship Id="rId20" Type="http://schemas.openxmlformats.org/officeDocument/2006/relationships/tags" Target="../tags/tag1020.xml"/><Relationship Id="rId29" Type="http://schemas.openxmlformats.org/officeDocument/2006/relationships/tags" Target="../tags/tag1029.xml"/><Relationship Id="rId41" Type="http://schemas.openxmlformats.org/officeDocument/2006/relationships/slideLayout" Target="../slideLayouts/slideLayout6.xml"/><Relationship Id="rId1" Type="http://schemas.openxmlformats.org/officeDocument/2006/relationships/vmlDrawing" Target="../drawings/vmlDrawing89.vml"/><Relationship Id="rId6" Type="http://schemas.openxmlformats.org/officeDocument/2006/relationships/tags" Target="../tags/tag1006.xml"/><Relationship Id="rId11" Type="http://schemas.openxmlformats.org/officeDocument/2006/relationships/tags" Target="../tags/tag1011.xml"/><Relationship Id="rId24" Type="http://schemas.openxmlformats.org/officeDocument/2006/relationships/tags" Target="../tags/tag1024.xml"/><Relationship Id="rId32" Type="http://schemas.openxmlformats.org/officeDocument/2006/relationships/tags" Target="../tags/tag1032.xml"/><Relationship Id="rId37" Type="http://schemas.openxmlformats.org/officeDocument/2006/relationships/tags" Target="../tags/tag1037.xml"/><Relationship Id="rId40" Type="http://schemas.openxmlformats.org/officeDocument/2006/relationships/tags" Target="../tags/tag1040.xml"/><Relationship Id="rId45" Type="http://schemas.openxmlformats.org/officeDocument/2006/relationships/chart" Target="../charts/chart28.xml"/><Relationship Id="rId5" Type="http://schemas.openxmlformats.org/officeDocument/2006/relationships/tags" Target="../tags/tag1005.xml"/><Relationship Id="rId15" Type="http://schemas.openxmlformats.org/officeDocument/2006/relationships/tags" Target="../tags/tag1015.xml"/><Relationship Id="rId23" Type="http://schemas.openxmlformats.org/officeDocument/2006/relationships/tags" Target="../tags/tag1023.xml"/><Relationship Id="rId28" Type="http://schemas.openxmlformats.org/officeDocument/2006/relationships/tags" Target="../tags/tag1028.xml"/><Relationship Id="rId36" Type="http://schemas.openxmlformats.org/officeDocument/2006/relationships/tags" Target="../tags/tag1036.xml"/><Relationship Id="rId10" Type="http://schemas.openxmlformats.org/officeDocument/2006/relationships/tags" Target="../tags/tag1010.xml"/><Relationship Id="rId19" Type="http://schemas.openxmlformats.org/officeDocument/2006/relationships/tags" Target="../tags/tag1019.xml"/><Relationship Id="rId31" Type="http://schemas.openxmlformats.org/officeDocument/2006/relationships/tags" Target="../tags/tag1031.xml"/><Relationship Id="rId44" Type="http://schemas.openxmlformats.org/officeDocument/2006/relationships/image" Target="../media/image48.emf"/><Relationship Id="rId4" Type="http://schemas.openxmlformats.org/officeDocument/2006/relationships/tags" Target="../tags/tag1004.xml"/><Relationship Id="rId9" Type="http://schemas.openxmlformats.org/officeDocument/2006/relationships/tags" Target="../tags/tag1009.xml"/><Relationship Id="rId14" Type="http://schemas.openxmlformats.org/officeDocument/2006/relationships/tags" Target="../tags/tag1014.xml"/><Relationship Id="rId22" Type="http://schemas.openxmlformats.org/officeDocument/2006/relationships/tags" Target="../tags/tag1022.xml"/><Relationship Id="rId27" Type="http://schemas.openxmlformats.org/officeDocument/2006/relationships/tags" Target="../tags/tag1027.xml"/><Relationship Id="rId30" Type="http://schemas.openxmlformats.org/officeDocument/2006/relationships/tags" Target="../tags/tag1030.xml"/><Relationship Id="rId35" Type="http://schemas.openxmlformats.org/officeDocument/2006/relationships/tags" Target="../tags/tag1035.xml"/><Relationship Id="rId43" Type="http://schemas.openxmlformats.org/officeDocument/2006/relationships/oleObject" Target="../embeddings/oleObject114.bin"/></Relationships>
</file>

<file path=ppt/slides/_rels/slide36.xml.rels><?xml version="1.0" encoding="UTF-8" standalone="yes"?>
<Relationships xmlns="http://schemas.openxmlformats.org/package/2006/relationships"><Relationship Id="rId8" Type="http://schemas.openxmlformats.org/officeDocument/2006/relationships/tags" Target="../tags/tag1047.xml"/><Relationship Id="rId13" Type="http://schemas.openxmlformats.org/officeDocument/2006/relationships/tags" Target="../tags/tag1052.xml"/><Relationship Id="rId18" Type="http://schemas.openxmlformats.org/officeDocument/2006/relationships/tags" Target="../tags/tag1057.xml"/><Relationship Id="rId3" Type="http://schemas.openxmlformats.org/officeDocument/2006/relationships/tags" Target="../tags/tag1042.xml"/><Relationship Id="rId21" Type="http://schemas.openxmlformats.org/officeDocument/2006/relationships/slideLayout" Target="../slideLayouts/slideLayout6.xml"/><Relationship Id="rId7" Type="http://schemas.openxmlformats.org/officeDocument/2006/relationships/tags" Target="../tags/tag1046.xml"/><Relationship Id="rId12" Type="http://schemas.openxmlformats.org/officeDocument/2006/relationships/tags" Target="../tags/tag1051.xml"/><Relationship Id="rId17" Type="http://schemas.openxmlformats.org/officeDocument/2006/relationships/tags" Target="../tags/tag1056.xml"/><Relationship Id="rId25" Type="http://schemas.openxmlformats.org/officeDocument/2006/relationships/chart" Target="../charts/chart29.xml"/><Relationship Id="rId2" Type="http://schemas.openxmlformats.org/officeDocument/2006/relationships/tags" Target="../tags/tag1041.xml"/><Relationship Id="rId16" Type="http://schemas.openxmlformats.org/officeDocument/2006/relationships/tags" Target="../tags/tag1055.xml"/><Relationship Id="rId20" Type="http://schemas.openxmlformats.org/officeDocument/2006/relationships/tags" Target="../tags/tag1059.xml"/><Relationship Id="rId1" Type="http://schemas.openxmlformats.org/officeDocument/2006/relationships/vmlDrawing" Target="../drawings/vmlDrawing90.vml"/><Relationship Id="rId6" Type="http://schemas.openxmlformats.org/officeDocument/2006/relationships/tags" Target="../tags/tag1045.xml"/><Relationship Id="rId11" Type="http://schemas.openxmlformats.org/officeDocument/2006/relationships/tags" Target="../tags/tag1050.xml"/><Relationship Id="rId24" Type="http://schemas.openxmlformats.org/officeDocument/2006/relationships/image" Target="../media/image48.emf"/><Relationship Id="rId5" Type="http://schemas.openxmlformats.org/officeDocument/2006/relationships/tags" Target="../tags/tag1044.xml"/><Relationship Id="rId15" Type="http://schemas.openxmlformats.org/officeDocument/2006/relationships/tags" Target="../tags/tag1054.xml"/><Relationship Id="rId23" Type="http://schemas.openxmlformats.org/officeDocument/2006/relationships/oleObject" Target="../embeddings/oleObject115.bin"/><Relationship Id="rId10" Type="http://schemas.openxmlformats.org/officeDocument/2006/relationships/tags" Target="../tags/tag1049.xml"/><Relationship Id="rId19" Type="http://schemas.openxmlformats.org/officeDocument/2006/relationships/tags" Target="../tags/tag1058.xml"/><Relationship Id="rId4" Type="http://schemas.openxmlformats.org/officeDocument/2006/relationships/tags" Target="../tags/tag1043.xml"/><Relationship Id="rId9" Type="http://schemas.openxmlformats.org/officeDocument/2006/relationships/tags" Target="../tags/tag1048.xml"/><Relationship Id="rId14" Type="http://schemas.openxmlformats.org/officeDocument/2006/relationships/tags" Target="../tags/tag1053.xml"/><Relationship Id="rId22" Type="http://schemas.openxmlformats.org/officeDocument/2006/relationships/notesSlide" Target="../notesSlides/notesSlide13.xml"/></Relationships>
</file>

<file path=ppt/slides/_rels/slide37.xml.rels><?xml version="1.0" encoding="UTF-8" standalone="yes"?>
<Relationships xmlns="http://schemas.openxmlformats.org/package/2006/relationships"><Relationship Id="rId8" Type="http://schemas.openxmlformats.org/officeDocument/2006/relationships/tags" Target="../tags/tag1066.xml"/><Relationship Id="rId13" Type="http://schemas.openxmlformats.org/officeDocument/2006/relationships/slideLayout" Target="../slideLayouts/slideLayout6.xml"/><Relationship Id="rId18" Type="http://schemas.openxmlformats.org/officeDocument/2006/relationships/image" Target="../media/image50.png"/><Relationship Id="rId3" Type="http://schemas.openxmlformats.org/officeDocument/2006/relationships/tags" Target="../tags/tag1061.xml"/><Relationship Id="rId21" Type="http://schemas.openxmlformats.org/officeDocument/2006/relationships/image" Target="../media/image53.png"/><Relationship Id="rId7" Type="http://schemas.openxmlformats.org/officeDocument/2006/relationships/tags" Target="../tags/tag1065.xml"/><Relationship Id="rId12" Type="http://schemas.openxmlformats.org/officeDocument/2006/relationships/tags" Target="../tags/tag1070.xml"/><Relationship Id="rId17" Type="http://schemas.openxmlformats.org/officeDocument/2006/relationships/image" Target="../media/image49.png"/><Relationship Id="rId2" Type="http://schemas.openxmlformats.org/officeDocument/2006/relationships/tags" Target="../tags/tag1060.xml"/><Relationship Id="rId16" Type="http://schemas.openxmlformats.org/officeDocument/2006/relationships/chart" Target="../charts/chart30.xml"/><Relationship Id="rId20" Type="http://schemas.openxmlformats.org/officeDocument/2006/relationships/image" Target="../media/image52.png"/><Relationship Id="rId1" Type="http://schemas.openxmlformats.org/officeDocument/2006/relationships/vmlDrawing" Target="../drawings/vmlDrawing91.vml"/><Relationship Id="rId6" Type="http://schemas.openxmlformats.org/officeDocument/2006/relationships/tags" Target="../tags/tag1064.xml"/><Relationship Id="rId11" Type="http://schemas.openxmlformats.org/officeDocument/2006/relationships/tags" Target="../tags/tag1069.xml"/><Relationship Id="rId5" Type="http://schemas.openxmlformats.org/officeDocument/2006/relationships/tags" Target="../tags/tag1063.xml"/><Relationship Id="rId15" Type="http://schemas.openxmlformats.org/officeDocument/2006/relationships/image" Target="../media/image1.emf"/><Relationship Id="rId10" Type="http://schemas.openxmlformats.org/officeDocument/2006/relationships/tags" Target="../tags/tag1068.xml"/><Relationship Id="rId19" Type="http://schemas.openxmlformats.org/officeDocument/2006/relationships/image" Target="../media/image51.png"/><Relationship Id="rId4" Type="http://schemas.openxmlformats.org/officeDocument/2006/relationships/tags" Target="../tags/tag1062.xml"/><Relationship Id="rId9" Type="http://schemas.openxmlformats.org/officeDocument/2006/relationships/tags" Target="../tags/tag1067.xml"/><Relationship Id="rId14" Type="http://schemas.openxmlformats.org/officeDocument/2006/relationships/oleObject" Target="../embeddings/oleObject116.bin"/></Relationships>
</file>

<file path=ppt/slides/_rels/slide38.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tags" Target="../tags/tag1072.xml"/><Relationship Id="rId7" Type="http://schemas.openxmlformats.org/officeDocument/2006/relationships/image" Target="../media/image54.png"/><Relationship Id="rId2" Type="http://schemas.openxmlformats.org/officeDocument/2006/relationships/tags" Target="../tags/tag1071.xml"/><Relationship Id="rId1" Type="http://schemas.openxmlformats.org/officeDocument/2006/relationships/vmlDrawing" Target="../drawings/vmlDrawing92.vml"/><Relationship Id="rId6" Type="http://schemas.openxmlformats.org/officeDocument/2006/relationships/image" Target="../media/image2.emf"/><Relationship Id="rId5" Type="http://schemas.openxmlformats.org/officeDocument/2006/relationships/oleObject" Target="../embeddings/oleObject117.bin"/><Relationship Id="rId4" Type="http://schemas.openxmlformats.org/officeDocument/2006/relationships/slideLayout" Target="../slideLayouts/slideLayout2.xml"/><Relationship Id="rId9" Type="http://schemas.openxmlformats.org/officeDocument/2006/relationships/image" Target="../media/image56.png"/></Relationships>
</file>

<file path=ppt/slides/_rels/slide39.xml.rels><?xml version="1.0" encoding="UTF-8" standalone="yes"?>
<Relationships xmlns="http://schemas.openxmlformats.org/package/2006/relationships"><Relationship Id="rId3" Type="http://schemas.openxmlformats.org/officeDocument/2006/relationships/tags" Target="../tags/tag1074.xml"/><Relationship Id="rId7" Type="http://schemas.openxmlformats.org/officeDocument/2006/relationships/image" Target="../media/image3.png"/><Relationship Id="rId2" Type="http://schemas.openxmlformats.org/officeDocument/2006/relationships/tags" Target="../tags/tag1073.xml"/><Relationship Id="rId1" Type="http://schemas.openxmlformats.org/officeDocument/2006/relationships/vmlDrawing" Target="../drawings/vmlDrawing93.vml"/><Relationship Id="rId6" Type="http://schemas.openxmlformats.org/officeDocument/2006/relationships/image" Target="../media/image2.emf"/><Relationship Id="rId5" Type="http://schemas.openxmlformats.org/officeDocument/2006/relationships/oleObject" Target="../embeddings/oleObject118.bin"/><Relationship Id="rId4"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3" Type="http://schemas.openxmlformats.org/officeDocument/2006/relationships/tags" Target="../tags/tag110.xml"/><Relationship Id="rId18" Type="http://schemas.openxmlformats.org/officeDocument/2006/relationships/tags" Target="../tags/tag115.xml"/><Relationship Id="rId26" Type="http://schemas.openxmlformats.org/officeDocument/2006/relationships/tags" Target="../tags/tag123.xml"/><Relationship Id="rId39" Type="http://schemas.openxmlformats.org/officeDocument/2006/relationships/tags" Target="../tags/tag136.xml"/><Relationship Id="rId21" Type="http://schemas.openxmlformats.org/officeDocument/2006/relationships/tags" Target="../tags/tag118.xml"/><Relationship Id="rId34" Type="http://schemas.openxmlformats.org/officeDocument/2006/relationships/tags" Target="../tags/tag131.xml"/><Relationship Id="rId42" Type="http://schemas.openxmlformats.org/officeDocument/2006/relationships/tags" Target="../tags/tag139.xml"/><Relationship Id="rId47" Type="http://schemas.openxmlformats.org/officeDocument/2006/relationships/tags" Target="../tags/tag144.xml"/><Relationship Id="rId50" Type="http://schemas.openxmlformats.org/officeDocument/2006/relationships/tags" Target="../tags/tag147.xml"/><Relationship Id="rId55" Type="http://schemas.openxmlformats.org/officeDocument/2006/relationships/tags" Target="../tags/tag152.xml"/><Relationship Id="rId63" Type="http://schemas.openxmlformats.org/officeDocument/2006/relationships/chart" Target="../charts/chart1.xml"/><Relationship Id="rId7" Type="http://schemas.openxmlformats.org/officeDocument/2006/relationships/tags" Target="../tags/tag104.xml"/><Relationship Id="rId2" Type="http://schemas.openxmlformats.org/officeDocument/2006/relationships/tags" Target="../tags/tag99.xml"/><Relationship Id="rId16" Type="http://schemas.openxmlformats.org/officeDocument/2006/relationships/tags" Target="../tags/tag113.xml"/><Relationship Id="rId20" Type="http://schemas.openxmlformats.org/officeDocument/2006/relationships/tags" Target="../tags/tag117.xml"/><Relationship Id="rId29" Type="http://schemas.openxmlformats.org/officeDocument/2006/relationships/tags" Target="../tags/tag126.xml"/><Relationship Id="rId41" Type="http://schemas.openxmlformats.org/officeDocument/2006/relationships/tags" Target="../tags/tag138.xml"/><Relationship Id="rId54" Type="http://schemas.openxmlformats.org/officeDocument/2006/relationships/tags" Target="../tags/tag151.xml"/><Relationship Id="rId62" Type="http://schemas.openxmlformats.org/officeDocument/2006/relationships/image" Target="../media/image6.emf"/><Relationship Id="rId1" Type="http://schemas.openxmlformats.org/officeDocument/2006/relationships/vmlDrawing" Target="../drawings/vmlDrawing61.vml"/><Relationship Id="rId6" Type="http://schemas.openxmlformats.org/officeDocument/2006/relationships/tags" Target="../tags/tag103.xml"/><Relationship Id="rId11" Type="http://schemas.openxmlformats.org/officeDocument/2006/relationships/tags" Target="../tags/tag108.xml"/><Relationship Id="rId24" Type="http://schemas.openxmlformats.org/officeDocument/2006/relationships/tags" Target="../tags/tag121.xml"/><Relationship Id="rId32" Type="http://schemas.openxmlformats.org/officeDocument/2006/relationships/tags" Target="../tags/tag129.xml"/><Relationship Id="rId37" Type="http://schemas.openxmlformats.org/officeDocument/2006/relationships/tags" Target="../tags/tag134.xml"/><Relationship Id="rId40" Type="http://schemas.openxmlformats.org/officeDocument/2006/relationships/tags" Target="../tags/tag137.xml"/><Relationship Id="rId45" Type="http://schemas.openxmlformats.org/officeDocument/2006/relationships/tags" Target="../tags/tag142.xml"/><Relationship Id="rId53" Type="http://schemas.openxmlformats.org/officeDocument/2006/relationships/tags" Target="../tags/tag150.xml"/><Relationship Id="rId58" Type="http://schemas.openxmlformats.org/officeDocument/2006/relationships/image" Target="../media/image2.emf"/><Relationship Id="rId5" Type="http://schemas.openxmlformats.org/officeDocument/2006/relationships/tags" Target="../tags/tag102.xml"/><Relationship Id="rId15" Type="http://schemas.openxmlformats.org/officeDocument/2006/relationships/tags" Target="../tags/tag112.xml"/><Relationship Id="rId23" Type="http://schemas.openxmlformats.org/officeDocument/2006/relationships/tags" Target="../tags/tag120.xml"/><Relationship Id="rId28" Type="http://schemas.openxmlformats.org/officeDocument/2006/relationships/tags" Target="../tags/tag125.xml"/><Relationship Id="rId36" Type="http://schemas.openxmlformats.org/officeDocument/2006/relationships/tags" Target="../tags/tag133.xml"/><Relationship Id="rId49" Type="http://schemas.openxmlformats.org/officeDocument/2006/relationships/tags" Target="../tags/tag146.xml"/><Relationship Id="rId57" Type="http://schemas.openxmlformats.org/officeDocument/2006/relationships/oleObject" Target="../embeddings/oleObject63.bin"/><Relationship Id="rId61" Type="http://schemas.openxmlformats.org/officeDocument/2006/relationships/oleObject" Target="../embeddings/oleObject64.bin"/><Relationship Id="rId10" Type="http://schemas.openxmlformats.org/officeDocument/2006/relationships/tags" Target="../tags/tag107.xml"/><Relationship Id="rId19" Type="http://schemas.openxmlformats.org/officeDocument/2006/relationships/tags" Target="../tags/tag116.xml"/><Relationship Id="rId31" Type="http://schemas.openxmlformats.org/officeDocument/2006/relationships/tags" Target="../tags/tag128.xml"/><Relationship Id="rId44" Type="http://schemas.openxmlformats.org/officeDocument/2006/relationships/tags" Target="../tags/tag141.xml"/><Relationship Id="rId52" Type="http://schemas.openxmlformats.org/officeDocument/2006/relationships/tags" Target="../tags/tag149.xml"/><Relationship Id="rId60" Type="http://schemas.openxmlformats.org/officeDocument/2006/relationships/image" Target="../media/image8.jpeg"/><Relationship Id="rId4" Type="http://schemas.openxmlformats.org/officeDocument/2006/relationships/tags" Target="../tags/tag101.xml"/><Relationship Id="rId9" Type="http://schemas.openxmlformats.org/officeDocument/2006/relationships/tags" Target="../tags/tag106.xml"/><Relationship Id="rId14" Type="http://schemas.openxmlformats.org/officeDocument/2006/relationships/tags" Target="../tags/tag111.xml"/><Relationship Id="rId22" Type="http://schemas.openxmlformats.org/officeDocument/2006/relationships/tags" Target="../tags/tag119.xml"/><Relationship Id="rId27" Type="http://schemas.openxmlformats.org/officeDocument/2006/relationships/tags" Target="../tags/tag124.xml"/><Relationship Id="rId30" Type="http://schemas.openxmlformats.org/officeDocument/2006/relationships/tags" Target="../tags/tag127.xml"/><Relationship Id="rId35" Type="http://schemas.openxmlformats.org/officeDocument/2006/relationships/tags" Target="../tags/tag132.xml"/><Relationship Id="rId43" Type="http://schemas.openxmlformats.org/officeDocument/2006/relationships/tags" Target="../tags/tag140.xml"/><Relationship Id="rId48" Type="http://schemas.openxmlformats.org/officeDocument/2006/relationships/tags" Target="../tags/tag145.xml"/><Relationship Id="rId56" Type="http://schemas.openxmlformats.org/officeDocument/2006/relationships/slideLayout" Target="../slideLayouts/slideLayout2.xml"/><Relationship Id="rId8" Type="http://schemas.openxmlformats.org/officeDocument/2006/relationships/tags" Target="../tags/tag105.xml"/><Relationship Id="rId51" Type="http://schemas.openxmlformats.org/officeDocument/2006/relationships/tags" Target="../tags/tag148.xml"/><Relationship Id="rId3" Type="http://schemas.openxmlformats.org/officeDocument/2006/relationships/tags" Target="../tags/tag100.xml"/><Relationship Id="rId12" Type="http://schemas.openxmlformats.org/officeDocument/2006/relationships/tags" Target="../tags/tag109.xml"/><Relationship Id="rId17" Type="http://schemas.openxmlformats.org/officeDocument/2006/relationships/tags" Target="../tags/tag114.xml"/><Relationship Id="rId25" Type="http://schemas.openxmlformats.org/officeDocument/2006/relationships/tags" Target="../tags/tag122.xml"/><Relationship Id="rId33" Type="http://schemas.openxmlformats.org/officeDocument/2006/relationships/tags" Target="../tags/tag130.xml"/><Relationship Id="rId38" Type="http://schemas.openxmlformats.org/officeDocument/2006/relationships/tags" Target="../tags/tag135.xml"/><Relationship Id="rId46" Type="http://schemas.openxmlformats.org/officeDocument/2006/relationships/tags" Target="../tags/tag143.xml"/><Relationship Id="rId59" Type="http://schemas.openxmlformats.org/officeDocument/2006/relationships/image" Target="../media/image7.jpeg"/></Relationships>
</file>

<file path=ppt/slides/_rels/slide40.xml.rels><?xml version="1.0" encoding="UTF-8" standalone="yes"?>
<Relationships xmlns="http://schemas.openxmlformats.org/package/2006/relationships"><Relationship Id="rId8" Type="http://schemas.openxmlformats.org/officeDocument/2006/relationships/tags" Target="../tags/tag1081.xml"/><Relationship Id="rId13" Type="http://schemas.openxmlformats.org/officeDocument/2006/relationships/tags" Target="../tags/tag1086.xml"/><Relationship Id="rId18" Type="http://schemas.openxmlformats.org/officeDocument/2006/relationships/tags" Target="../tags/tag1091.xml"/><Relationship Id="rId26" Type="http://schemas.openxmlformats.org/officeDocument/2006/relationships/image" Target="../media/image1.emf"/><Relationship Id="rId3" Type="http://schemas.openxmlformats.org/officeDocument/2006/relationships/tags" Target="../tags/tag1076.xml"/><Relationship Id="rId21" Type="http://schemas.openxmlformats.org/officeDocument/2006/relationships/tags" Target="../tags/tag1094.xml"/><Relationship Id="rId7" Type="http://schemas.openxmlformats.org/officeDocument/2006/relationships/tags" Target="../tags/tag1080.xml"/><Relationship Id="rId12" Type="http://schemas.openxmlformats.org/officeDocument/2006/relationships/tags" Target="../tags/tag1085.xml"/><Relationship Id="rId17" Type="http://schemas.openxmlformats.org/officeDocument/2006/relationships/tags" Target="../tags/tag1090.xml"/><Relationship Id="rId25" Type="http://schemas.openxmlformats.org/officeDocument/2006/relationships/oleObject" Target="../embeddings/oleObject119.bin"/><Relationship Id="rId2" Type="http://schemas.openxmlformats.org/officeDocument/2006/relationships/tags" Target="../tags/tag1075.xml"/><Relationship Id="rId16" Type="http://schemas.openxmlformats.org/officeDocument/2006/relationships/tags" Target="../tags/tag1089.xml"/><Relationship Id="rId20" Type="http://schemas.openxmlformats.org/officeDocument/2006/relationships/tags" Target="../tags/tag1093.xml"/><Relationship Id="rId29" Type="http://schemas.openxmlformats.org/officeDocument/2006/relationships/image" Target="../media/image57.png"/><Relationship Id="rId1" Type="http://schemas.openxmlformats.org/officeDocument/2006/relationships/vmlDrawing" Target="../drawings/vmlDrawing94.vml"/><Relationship Id="rId6" Type="http://schemas.openxmlformats.org/officeDocument/2006/relationships/tags" Target="../tags/tag1079.xml"/><Relationship Id="rId11" Type="http://schemas.openxmlformats.org/officeDocument/2006/relationships/tags" Target="../tags/tag1084.xml"/><Relationship Id="rId24" Type="http://schemas.openxmlformats.org/officeDocument/2006/relationships/slideLayout" Target="../slideLayouts/slideLayout6.xml"/><Relationship Id="rId5" Type="http://schemas.openxmlformats.org/officeDocument/2006/relationships/tags" Target="../tags/tag1078.xml"/><Relationship Id="rId15" Type="http://schemas.openxmlformats.org/officeDocument/2006/relationships/tags" Target="../tags/tag1088.xml"/><Relationship Id="rId23" Type="http://schemas.openxmlformats.org/officeDocument/2006/relationships/tags" Target="../tags/tag1096.xml"/><Relationship Id="rId28" Type="http://schemas.openxmlformats.org/officeDocument/2006/relationships/chart" Target="../charts/chart32.xml"/><Relationship Id="rId10" Type="http://schemas.openxmlformats.org/officeDocument/2006/relationships/tags" Target="../tags/tag1083.xml"/><Relationship Id="rId19" Type="http://schemas.openxmlformats.org/officeDocument/2006/relationships/tags" Target="../tags/tag1092.xml"/><Relationship Id="rId4" Type="http://schemas.openxmlformats.org/officeDocument/2006/relationships/tags" Target="../tags/tag1077.xml"/><Relationship Id="rId9" Type="http://schemas.openxmlformats.org/officeDocument/2006/relationships/tags" Target="../tags/tag1082.xml"/><Relationship Id="rId14" Type="http://schemas.openxmlformats.org/officeDocument/2006/relationships/tags" Target="../tags/tag1087.xml"/><Relationship Id="rId22" Type="http://schemas.openxmlformats.org/officeDocument/2006/relationships/tags" Target="../tags/tag1095.xml"/><Relationship Id="rId27" Type="http://schemas.openxmlformats.org/officeDocument/2006/relationships/chart" Target="../charts/chart31.xml"/><Relationship Id="rId30" Type="http://schemas.openxmlformats.org/officeDocument/2006/relationships/image" Target="../media/image58.png"/></Relationships>
</file>

<file path=ppt/slides/_rels/slide41.xml.rels><?xml version="1.0" encoding="UTF-8" standalone="yes"?>
<Relationships xmlns="http://schemas.openxmlformats.org/package/2006/relationships"><Relationship Id="rId8" Type="http://schemas.openxmlformats.org/officeDocument/2006/relationships/tags" Target="../tags/tag1103.xml"/><Relationship Id="rId13" Type="http://schemas.openxmlformats.org/officeDocument/2006/relationships/tags" Target="../tags/tag1108.xml"/><Relationship Id="rId18" Type="http://schemas.openxmlformats.org/officeDocument/2006/relationships/tags" Target="../tags/tag1113.xml"/><Relationship Id="rId26" Type="http://schemas.openxmlformats.org/officeDocument/2006/relationships/tags" Target="../tags/tag1121.xml"/><Relationship Id="rId3" Type="http://schemas.openxmlformats.org/officeDocument/2006/relationships/tags" Target="../tags/tag1098.xml"/><Relationship Id="rId21" Type="http://schemas.openxmlformats.org/officeDocument/2006/relationships/tags" Target="../tags/tag1116.xml"/><Relationship Id="rId34" Type="http://schemas.openxmlformats.org/officeDocument/2006/relationships/notesSlide" Target="../notesSlides/notesSlide14.xml"/><Relationship Id="rId7" Type="http://schemas.openxmlformats.org/officeDocument/2006/relationships/tags" Target="../tags/tag1102.xml"/><Relationship Id="rId12" Type="http://schemas.openxmlformats.org/officeDocument/2006/relationships/tags" Target="../tags/tag1107.xml"/><Relationship Id="rId17" Type="http://schemas.openxmlformats.org/officeDocument/2006/relationships/tags" Target="../tags/tag1112.xml"/><Relationship Id="rId25" Type="http://schemas.openxmlformats.org/officeDocument/2006/relationships/tags" Target="../tags/tag1120.xml"/><Relationship Id="rId33" Type="http://schemas.openxmlformats.org/officeDocument/2006/relationships/slideLayout" Target="../slideLayouts/slideLayout5.xml"/><Relationship Id="rId2" Type="http://schemas.openxmlformats.org/officeDocument/2006/relationships/tags" Target="../tags/tag1097.xml"/><Relationship Id="rId16" Type="http://schemas.openxmlformats.org/officeDocument/2006/relationships/tags" Target="../tags/tag1111.xml"/><Relationship Id="rId20" Type="http://schemas.openxmlformats.org/officeDocument/2006/relationships/tags" Target="../tags/tag1115.xml"/><Relationship Id="rId29" Type="http://schemas.openxmlformats.org/officeDocument/2006/relationships/tags" Target="../tags/tag1124.xml"/><Relationship Id="rId1" Type="http://schemas.openxmlformats.org/officeDocument/2006/relationships/vmlDrawing" Target="../drawings/vmlDrawing95.vml"/><Relationship Id="rId6" Type="http://schemas.openxmlformats.org/officeDocument/2006/relationships/tags" Target="../tags/tag1101.xml"/><Relationship Id="rId11" Type="http://schemas.openxmlformats.org/officeDocument/2006/relationships/tags" Target="../tags/tag1106.xml"/><Relationship Id="rId24" Type="http://schemas.openxmlformats.org/officeDocument/2006/relationships/tags" Target="../tags/tag1119.xml"/><Relationship Id="rId32" Type="http://schemas.openxmlformats.org/officeDocument/2006/relationships/tags" Target="../tags/tag1127.xml"/><Relationship Id="rId37" Type="http://schemas.openxmlformats.org/officeDocument/2006/relationships/chart" Target="../charts/chart33.xml"/><Relationship Id="rId5" Type="http://schemas.openxmlformats.org/officeDocument/2006/relationships/tags" Target="../tags/tag1100.xml"/><Relationship Id="rId15" Type="http://schemas.openxmlformats.org/officeDocument/2006/relationships/tags" Target="../tags/tag1110.xml"/><Relationship Id="rId23" Type="http://schemas.openxmlformats.org/officeDocument/2006/relationships/tags" Target="../tags/tag1118.xml"/><Relationship Id="rId28" Type="http://schemas.openxmlformats.org/officeDocument/2006/relationships/tags" Target="../tags/tag1123.xml"/><Relationship Id="rId36" Type="http://schemas.openxmlformats.org/officeDocument/2006/relationships/image" Target="../media/image1.emf"/><Relationship Id="rId10" Type="http://schemas.openxmlformats.org/officeDocument/2006/relationships/tags" Target="../tags/tag1105.xml"/><Relationship Id="rId19" Type="http://schemas.openxmlformats.org/officeDocument/2006/relationships/tags" Target="../tags/tag1114.xml"/><Relationship Id="rId31" Type="http://schemas.openxmlformats.org/officeDocument/2006/relationships/tags" Target="../tags/tag1126.xml"/><Relationship Id="rId4" Type="http://schemas.openxmlformats.org/officeDocument/2006/relationships/tags" Target="../tags/tag1099.xml"/><Relationship Id="rId9" Type="http://schemas.openxmlformats.org/officeDocument/2006/relationships/tags" Target="../tags/tag1104.xml"/><Relationship Id="rId14" Type="http://schemas.openxmlformats.org/officeDocument/2006/relationships/tags" Target="../tags/tag1109.xml"/><Relationship Id="rId22" Type="http://schemas.openxmlformats.org/officeDocument/2006/relationships/tags" Target="../tags/tag1117.xml"/><Relationship Id="rId27" Type="http://schemas.openxmlformats.org/officeDocument/2006/relationships/tags" Target="../tags/tag1122.xml"/><Relationship Id="rId30" Type="http://schemas.openxmlformats.org/officeDocument/2006/relationships/tags" Target="../tags/tag1125.xml"/><Relationship Id="rId35" Type="http://schemas.openxmlformats.org/officeDocument/2006/relationships/oleObject" Target="../embeddings/oleObject120.bin"/></Relationships>
</file>

<file path=ppt/slides/_rels/slide42.xml.rels><?xml version="1.0" encoding="UTF-8" standalone="yes"?>
<Relationships xmlns="http://schemas.openxmlformats.org/package/2006/relationships"><Relationship Id="rId8" Type="http://schemas.openxmlformats.org/officeDocument/2006/relationships/tags" Target="../tags/tag1134.xml"/><Relationship Id="rId13" Type="http://schemas.openxmlformats.org/officeDocument/2006/relationships/tags" Target="../tags/tag1139.xml"/><Relationship Id="rId18" Type="http://schemas.openxmlformats.org/officeDocument/2006/relationships/tags" Target="../tags/tag1144.xml"/><Relationship Id="rId26" Type="http://schemas.openxmlformats.org/officeDocument/2006/relationships/tags" Target="../tags/tag1152.xml"/><Relationship Id="rId39" Type="http://schemas.openxmlformats.org/officeDocument/2006/relationships/image" Target="../media/image61.png"/><Relationship Id="rId3" Type="http://schemas.openxmlformats.org/officeDocument/2006/relationships/tags" Target="../tags/tag1129.xml"/><Relationship Id="rId21" Type="http://schemas.openxmlformats.org/officeDocument/2006/relationships/tags" Target="../tags/tag1147.xml"/><Relationship Id="rId34" Type="http://schemas.openxmlformats.org/officeDocument/2006/relationships/oleObject" Target="../embeddings/oleObject121.bin"/><Relationship Id="rId42" Type="http://schemas.openxmlformats.org/officeDocument/2006/relationships/image" Target="../media/image64.png"/><Relationship Id="rId7" Type="http://schemas.openxmlformats.org/officeDocument/2006/relationships/tags" Target="../tags/tag1133.xml"/><Relationship Id="rId12" Type="http://schemas.openxmlformats.org/officeDocument/2006/relationships/tags" Target="../tags/tag1138.xml"/><Relationship Id="rId17" Type="http://schemas.openxmlformats.org/officeDocument/2006/relationships/tags" Target="../tags/tag1143.xml"/><Relationship Id="rId25" Type="http://schemas.openxmlformats.org/officeDocument/2006/relationships/tags" Target="../tags/tag1151.xml"/><Relationship Id="rId33" Type="http://schemas.openxmlformats.org/officeDocument/2006/relationships/slideLayout" Target="../slideLayouts/slideLayout5.xml"/><Relationship Id="rId38" Type="http://schemas.openxmlformats.org/officeDocument/2006/relationships/image" Target="../media/image60.png"/><Relationship Id="rId2" Type="http://schemas.openxmlformats.org/officeDocument/2006/relationships/tags" Target="../tags/tag1128.xml"/><Relationship Id="rId16" Type="http://schemas.openxmlformats.org/officeDocument/2006/relationships/tags" Target="../tags/tag1142.xml"/><Relationship Id="rId20" Type="http://schemas.openxmlformats.org/officeDocument/2006/relationships/tags" Target="../tags/tag1146.xml"/><Relationship Id="rId29" Type="http://schemas.openxmlformats.org/officeDocument/2006/relationships/tags" Target="../tags/tag1155.xml"/><Relationship Id="rId41" Type="http://schemas.openxmlformats.org/officeDocument/2006/relationships/image" Target="../media/image63.png"/><Relationship Id="rId1" Type="http://schemas.openxmlformats.org/officeDocument/2006/relationships/vmlDrawing" Target="../drawings/vmlDrawing96.vml"/><Relationship Id="rId6" Type="http://schemas.openxmlformats.org/officeDocument/2006/relationships/tags" Target="../tags/tag1132.xml"/><Relationship Id="rId11" Type="http://schemas.openxmlformats.org/officeDocument/2006/relationships/tags" Target="../tags/tag1137.xml"/><Relationship Id="rId24" Type="http://schemas.openxmlformats.org/officeDocument/2006/relationships/tags" Target="../tags/tag1150.xml"/><Relationship Id="rId32" Type="http://schemas.openxmlformats.org/officeDocument/2006/relationships/tags" Target="../tags/tag1158.xml"/><Relationship Id="rId37" Type="http://schemas.openxmlformats.org/officeDocument/2006/relationships/image" Target="../media/image59.png"/><Relationship Id="rId40" Type="http://schemas.openxmlformats.org/officeDocument/2006/relationships/image" Target="../media/image62.png"/><Relationship Id="rId45" Type="http://schemas.openxmlformats.org/officeDocument/2006/relationships/image" Target="../media/image67.png"/><Relationship Id="rId5" Type="http://schemas.openxmlformats.org/officeDocument/2006/relationships/tags" Target="../tags/tag1131.xml"/><Relationship Id="rId15" Type="http://schemas.openxmlformats.org/officeDocument/2006/relationships/tags" Target="../tags/tag1141.xml"/><Relationship Id="rId23" Type="http://schemas.openxmlformats.org/officeDocument/2006/relationships/tags" Target="../tags/tag1149.xml"/><Relationship Id="rId28" Type="http://schemas.openxmlformats.org/officeDocument/2006/relationships/tags" Target="../tags/tag1154.xml"/><Relationship Id="rId36" Type="http://schemas.openxmlformats.org/officeDocument/2006/relationships/chart" Target="../charts/chart34.xml"/><Relationship Id="rId10" Type="http://schemas.openxmlformats.org/officeDocument/2006/relationships/tags" Target="../tags/tag1136.xml"/><Relationship Id="rId19" Type="http://schemas.openxmlformats.org/officeDocument/2006/relationships/tags" Target="../tags/tag1145.xml"/><Relationship Id="rId31" Type="http://schemas.openxmlformats.org/officeDocument/2006/relationships/tags" Target="../tags/tag1157.xml"/><Relationship Id="rId44" Type="http://schemas.openxmlformats.org/officeDocument/2006/relationships/image" Target="../media/image66.png"/><Relationship Id="rId4" Type="http://schemas.openxmlformats.org/officeDocument/2006/relationships/tags" Target="../tags/tag1130.xml"/><Relationship Id="rId9" Type="http://schemas.openxmlformats.org/officeDocument/2006/relationships/tags" Target="../tags/tag1135.xml"/><Relationship Id="rId14" Type="http://schemas.openxmlformats.org/officeDocument/2006/relationships/tags" Target="../tags/tag1140.xml"/><Relationship Id="rId22" Type="http://schemas.openxmlformats.org/officeDocument/2006/relationships/tags" Target="../tags/tag1148.xml"/><Relationship Id="rId27" Type="http://schemas.openxmlformats.org/officeDocument/2006/relationships/tags" Target="../tags/tag1153.xml"/><Relationship Id="rId30" Type="http://schemas.openxmlformats.org/officeDocument/2006/relationships/tags" Target="../tags/tag1156.xml"/><Relationship Id="rId35" Type="http://schemas.openxmlformats.org/officeDocument/2006/relationships/image" Target="../media/image1.emf"/><Relationship Id="rId43" Type="http://schemas.openxmlformats.org/officeDocument/2006/relationships/image" Target="../media/image65.png"/></Relationships>
</file>

<file path=ppt/slides/_rels/slide5.xml.rels><?xml version="1.0" encoding="UTF-8" standalone="yes"?>
<Relationships xmlns="http://schemas.openxmlformats.org/package/2006/relationships"><Relationship Id="rId8" Type="http://schemas.openxmlformats.org/officeDocument/2006/relationships/tags" Target="../tags/tag159.xml"/><Relationship Id="rId13" Type="http://schemas.openxmlformats.org/officeDocument/2006/relationships/tags" Target="../tags/tag164.xml"/><Relationship Id="rId18" Type="http://schemas.openxmlformats.org/officeDocument/2006/relationships/tags" Target="../tags/tag169.xml"/><Relationship Id="rId26" Type="http://schemas.openxmlformats.org/officeDocument/2006/relationships/tags" Target="../tags/tag177.xml"/><Relationship Id="rId3" Type="http://schemas.openxmlformats.org/officeDocument/2006/relationships/tags" Target="../tags/tag154.xml"/><Relationship Id="rId21" Type="http://schemas.openxmlformats.org/officeDocument/2006/relationships/tags" Target="../tags/tag172.xml"/><Relationship Id="rId34" Type="http://schemas.openxmlformats.org/officeDocument/2006/relationships/oleObject" Target="../embeddings/oleObject65.bin"/><Relationship Id="rId7" Type="http://schemas.openxmlformats.org/officeDocument/2006/relationships/tags" Target="../tags/tag158.xml"/><Relationship Id="rId12" Type="http://schemas.openxmlformats.org/officeDocument/2006/relationships/tags" Target="../tags/tag163.xml"/><Relationship Id="rId17" Type="http://schemas.openxmlformats.org/officeDocument/2006/relationships/tags" Target="../tags/tag168.xml"/><Relationship Id="rId25" Type="http://schemas.openxmlformats.org/officeDocument/2006/relationships/tags" Target="../tags/tag176.xml"/><Relationship Id="rId33" Type="http://schemas.openxmlformats.org/officeDocument/2006/relationships/slideLayout" Target="../slideLayouts/slideLayout11.xml"/><Relationship Id="rId2" Type="http://schemas.openxmlformats.org/officeDocument/2006/relationships/tags" Target="../tags/tag153.xml"/><Relationship Id="rId16" Type="http://schemas.openxmlformats.org/officeDocument/2006/relationships/tags" Target="../tags/tag167.xml"/><Relationship Id="rId20" Type="http://schemas.openxmlformats.org/officeDocument/2006/relationships/tags" Target="../tags/tag171.xml"/><Relationship Id="rId29" Type="http://schemas.openxmlformats.org/officeDocument/2006/relationships/tags" Target="../tags/tag180.xml"/><Relationship Id="rId1" Type="http://schemas.openxmlformats.org/officeDocument/2006/relationships/vmlDrawing" Target="../drawings/vmlDrawing62.vml"/><Relationship Id="rId6" Type="http://schemas.openxmlformats.org/officeDocument/2006/relationships/tags" Target="../tags/tag157.xml"/><Relationship Id="rId11" Type="http://schemas.openxmlformats.org/officeDocument/2006/relationships/tags" Target="../tags/tag162.xml"/><Relationship Id="rId24" Type="http://schemas.openxmlformats.org/officeDocument/2006/relationships/tags" Target="../tags/tag175.xml"/><Relationship Id="rId32" Type="http://schemas.openxmlformats.org/officeDocument/2006/relationships/tags" Target="../tags/tag183.xml"/><Relationship Id="rId37" Type="http://schemas.openxmlformats.org/officeDocument/2006/relationships/image" Target="../media/image9.emf"/><Relationship Id="rId5" Type="http://schemas.openxmlformats.org/officeDocument/2006/relationships/tags" Target="../tags/tag156.xml"/><Relationship Id="rId15" Type="http://schemas.openxmlformats.org/officeDocument/2006/relationships/tags" Target="../tags/tag166.xml"/><Relationship Id="rId23" Type="http://schemas.openxmlformats.org/officeDocument/2006/relationships/tags" Target="../tags/tag174.xml"/><Relationship Id="rId28" Type="http://schemas.openxmlformats.org/officeDocument/2006/relationships/tags" Target="../tags/tag179.xml"/><Relationship Id="rId36" Type="http://schemas.openxmlformats.org/officeDocument/2006/relationships/oleObject" Target="../embeddings/oleObject66.bin"/><Relationship Id="rId10" Type="http://schemas.openxmlformats.org/officeDocument/2006/relationships/tags" Target="../tags/tag161.xml"/><Relationship Id="rId19" Type="http://schemas.openxmlformats.org/officeDocument/2006/relationships/tags" Target="../tags/tag170.xml"/><Relationship Id="rId31" Type="http://schemas.openxmlformats.org/officeDocument/2006/relationships/tags" Target="../tags/tag182.xml"/><Relationship Id="rId4" Type="http://schemas.openxmlformats.org/officeDocument/2006/relationships/tags" Target="../tags/tag155.xml"/><Relationship Id="rId9" Type="http://schemas.openxmlformats.org/officeDocument/2006/relationships/tags" Target="../tags/tag160.xml"/><Relationship Id="rId14" Type="http://schemas.openxmlformats.org/officeDocument/2006/relationships/tags" Target="../tags/tag165.xml"/><Relationship Id="rId22" Type="http://schemas.openxmlformats.org/officeDocument/2006/relationships/tags" Target="../tags/tag173.xml"/><Relationship Id="rId27" Type="http://schemas.openxmlformats.org/officeDocument/2006/relationships/tags" Target="../tags/tag178.xml"/><Relationship Id="rId30" Type="http://schemas.openxmlformats.org/officeDocument/2006/relationships/tags" Target="../tags/tag181.xml"/><Relationship Id="rId35"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184.xml"/><Relationship Id="rId1" Type="http://schemas.openxmlformats.org/officeDocument/2006/relationships/vmlDrawing" Target="../drawings/vmlDrawing63.vml"/><Relationship Id="rId6" Type="http://schemas.openxmlformats.org/officeDocument/2006/relationships/image" Target="../media/image2.emf"/><Relationship Id="rId5" Type="http://schemas.openxmlformats.org/officeDocument/2006/relationships/oleObject" Target="../embeddings/oleObject67.bin"/><Relationship Id="rId4"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85.xml"/><Relationship Id="rId1" Type="http://schemas.openxmlformats.org/officeDocument/2006/relationships/vmlDrawing" Target="../drawings/vmlDrawing64.v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68.bin"/></Relationships>
</file>

<file path=ppt/slides/_rels/slide8.xml.rels><?xml version="1.0" encoding="UTF-8" standalone="yes"?>
<Relationships xmlns="http://schemas.openxmlformats.org/package/2006/relationships"><Relationship Id="rId8" Type="http://schemas.openxmlformats.org/officeDocument/2006/relationships/tags" Target="../tags/tag192.xml"/><Relationship Id="rId13" Type="http://schemas.openxmlformats.org/officeDocument/2006/relationships/tags" Target="../tags/tag197.xml"/><Relationship Id="rId18" Type="http://schemas.openxmlformats.org/officeDocument/2006/relationships/tags" Target="../tags/tag202.xml"/><Relationship Id="rId26" Type="http://schemas.openxmlformats.org/officeDocument/2006/relationships/slideLayout" Target="../slideLayouts/slideLayout2.xml"/><Relationship Id="rId3" Type="http://schemas.openxmlformats.org/officeDocument/2006/relationships/tags" Target="../tags/tag187.xml"/><Relationship Id="rId21" Type="http://schemas.openxmlformats.org/officeDocument/2006/relationships/tags" Target="../tags/tag205.xml"/><Relationship Id="rId34" Type="http://schemas.openxmlformats.org/officeDocument/2006/relationships/image" Target="../media/image12.emf"/><Relationship Id="rId7" Type="http://schemas.openxmlformats.org/officeDocument/2006/relationships/tags" Target="../tags/tag191.xml"/><Relationship Id="rId12" Type="http://schemas.openxmlformats.org/officeDocument/2006/relationships/tags" Target="../tags/tag196.xml"/><Relationship Id="rId17" Type="http://schemas.openxmlformats.org/officeDocument/2006/relationships/tags" Target="../tags/tag201.xml"/><Relationship Id="rId25" Type="http://schemas.openxmlformats.org/officeDocument/2006/relationships/tags" Target="../tags/tag209.xml"/><Relationship Id="rId33" Type="http://schemas.openxmlformats.org/officeDocument/2006/relationships/oleObject" Target="../embeddings/oleObject72.bin"/><Relationship Id="rId2" Type="http://schemas.openxmlformats.org/officeDocument/2006/relationships/tags" Target="../tags/tag186.xml"/><Relationship Id="rId16" Type="http://schemas.openxmlformats.org/officeDocument/2006/relationships/tags" Target="../tags/tag200.xml"/><Relationship Id="rId20" Type="http://schemas.openxmlformats.org/officeDocument/2006/relationships/tags" Target="../tags/tag204.xml"/><Relationship Id="rId29" Type="http://schemas.openxmlformats.org/officeDocument/2006/relationships/oleObject" Target="../embeddings/oleObject70.bin"/><Relationship Id="rId1" Type="http://schemas.openxmlformats.org/officeDocument/2006/relationships/vmlDrawing" Target="../drawings/vmlDrawing65.vml"/><Relationship Id="rId6" Type="http://schemas.openxmlformats.org/officeDocument/2006/relationships/tags" Target="../tags/tag190.xml"/><Relationship Id="rId11" Type="http://schemas.openxmlformats.org/officeDocument/2006/relationships/tags" Target="../tags/tag195.xml"/><Relationship Id="rId24" Type="http://schemas.openxmlformats.org/officeDocument/2006/relationships/tags" Target="../tags/tag208.xml"/><Relationship Id="rId32" Type="http://schemas.openxmlformats.org/officeDocument/2006/relationships/image" Target="../media/image11.emf"/><Relationship Id="rId5" Type="http://schemas.openxmlformats.org/officeDocument/2006/relationships/tags" Target="../tags/tag189.xml"/><Relationship Id="rId15" Type="http://schemas.openxmlformats.org/officeDocument/2006/relationships/tags" Target="../tags/tag199.xml"/><Relationship Id="rId23" Type="http://schemas.openxmlformats.org/officeDocument/2006/relationships/tags" Target="../tags/tag207.xml"/><Relationship Id="rId28" Type="http://schemas.openxmlformats.org/officeDocument/2006/relationships/image" Target="../media/image2.emf"/><Relationship Id="rId10" Type="http://schemas.openxmlformats.org/officeDocument/2006/relationships/tags" Target="../tags/tag194.xml"/><Relationship Id="rId19" Type="http://schemas.openxmlformats.org/officeDocument/2006/relationships/tags" Target="../tags/tag203.xml"/><Relationship Id="rId31" Type="http://schemas.openxmlformats.org/officeDocument/2006/relationships/oleObject" Target="../embeddings/oleObject71.bin"/><Relationship Id="rId4" Type="http://schemas.openxmlformats.org/officeDocument/2006/relationships/tags" Target="../tags/tag188.xml"/><Relationship Id="rId9" Type="http://schemas.openxmlformats.org/officeDocument/2006/relationships/tags" Target="../tags/tag193.xml"/><Relationship Id="rId14" Type="http://schemas.openxmlformats.org/officeDocument/2006/relationships/tags" Target="../tags/tag198.xml"/><Relationship Id="rId22" Type="http://schemas.openxmlformats.org/officeDocument/2006/relationships/tags" Target="../tags/tag206.xml"/><Relationship Id="rId27" Type="http://schemas.openxmlformats.org/officeDocument/2006/relationships/oleObject" Target="../embeddings/oleObject69.bin"/><Relationship Id="rId30" Type="http://schemas.openxmlformats.org/officeDocument/2006/relationships/image" Target="../media/image10.emf"/></Relationships>
</file>

<file path=ppt/slides/_rels/slide9.xml.rels><?xml version="1.0" encoding="UTF-8" standalone="yes"?>
<Relationships xmlns="http://schemas.openxmlformats.org/package/2006/relationships"><Relationship Id="rId13" Type="http://schemas.openxmlformats.org/officeDocument/2006/relationships/tags" Target="../tags/tag221.xml"/><Relationship Id="rId18" Type="http://schemas.openxmlformats.org/officeDocument/2006/relationships/tags" Target="../tags/tag226.xml"/><Relationship Id="rId26" Type="http://schemas.openxmlformats.org/officeDocument/2006/relationships/tags" Target="../tags/tag234.xml"/><Relationship Id="rId39" Type="http://schemas.openxmlformats.org/officeDocument/2006/relationships/tags" Target="../tags/tag247.xml"/><Relationship Id="rId21" Type="http://schemas.openxmlformats.org/officeDocument/2006/relationships/tags" Target="../tags/tag229.xml"/><Relationship Id="rId34" Type="http://schemas.openxmlformats.org/officeDocument/2006/relationships/tags" Target="../tags/tag242.xml"/><Relationship Id="rId42" Type="http://schemas.openxmlformats.org/officeDocument/2006/relationships/tags" Target="../tags/tag250.xml"/><Relationship Id="rId47" Type="http://schemas.openxmlformats.org/officeDocument/2006/relationships/tags" Target="../tags/tag255.xml"/><Relationship Id="rId50" Type="http://schemas.openxmlformats.org/officeDocument/2006/relationships/tags" Target="../tags/tag258.xml"/><Relationship Id="rId55" Type="http://schemas.openxmlformats.org/officeDocument/2006/relationships/tags" Target="../tags/tag263.xml"/><Relationship Id="rId63" Type="http://schemas.openxmlformats.org/officeDocument/2006/relationships/tags" Target="../tags/tag271.xml"/><Relationship Id="rId68" Type="http://schemas.openxmlformats.org/officeDocument/2006/relationships/oleObject" Target="../embeddings/oleObject74.bin"/><Relationship Id="rId7" Type="http://schemas.openxmlformats.org/officeDocument/2006/relationships/tags" Target="../tags/tag215.xml"/><Relationship Id="rId2" Type="http://schemas.openxmlformats.org/officeDocument/2006/relationships/tags" Target="../tags/tag210.xml"/><Relationship Id="rId16" Type="http://schemas.openxmlformats.org/officeDocument/2006/relationships/tags" Target="../tags/tag224.xml"/><Relationship Id="rId29" Type="http://schemas.openxmlformats.org/officeDocument/2006/relationships/tags" Target="../tags/tag237.xml"/><Relationship Id="rId1" Type="http://schemas.openxmlformats.org/officeDocument/2006/relationships/vmlDrawing" Target="../drawings/vmlDrawing66.vml"/><Relationship Id="rId6" Type="http://schemas.openxmlformats.org/officeDocument/2006/relationships/tags" Target="../tags/tag214.xml"/><Relationship Id="rId11" Type="http://schemas.openxmlformats.org/officeDocument/2006/relationships/tags" Target="../tags/tag219.xml"/><Relationship Id="rId24" Type="http://schemas.openxmlformats.org/officeDocument/2006/relationships/tags" Target="../tags/tag232.xml"/><Relationship Id="rId32" Type="http://schemas.openxmlformats.org/officeDocument/2006/relationships/tags" Target="../tags/tag240.xml"/><Relationship Id="rId37" Type="http://schemas.openxmlformats.org/officeDocument/2006/relationships/tags" Target="../tags/tag245.xml"/><Relationship Id="rId40" Type="http://schemas.openxmlformats.org/officeDocument/2006/relationships/tags" Target="../tags/tag248.xml"/><Relationship Id="rId45" Type="http://schemas.openxmlformats.org/officeDocument/2006/relationships/tags" Target="../tags/tag253.xml"/><Relationship Id="rId53" Type="http://schemas.openxmlformats.org/officeDocument/2006/relationships/tags" Target="../tags/tag261.xml"/><Relationship Id="rId58" Type="http://schemas.openxmlformats.org/officeDocument/2006/relationships/tags" Target="../tags/tag266.xml"/><Relationship Id="rId66" Type="http://schemas.openxmlformats.org/officeDocument/2006/relationships/oleObject" Target="../embeddings/oleObject73.bin"/><Relationship Id="rId5" Type="http://schemas.openxmlformats.org/officeDocument/2006/relationships/tags" Target="../tags/tag213.xml"/><Relationship Id="rId15" Type="http://schemas.openxmlformats.org/officeDocument/2006/relationships/tags" Target="../tags/tag223.xml"/><Relationship Id="rId23" Type="http://schemas.openxmlformats.org/officeDocument/2006/relationships/tags" Target="../tags/tag231.xml"/><Relationship Id="rId28" Type="http://schemas.openxmlformats.org/officeDocument/2006/relationships/tags" Target="../tags/tag236.xml"/><Relationship Id="rId36" Type="http://schemas.openxmlformats.org/officeDocument/2006/relationships/tags" Target="../tags/tag244.xml"/><Relationship Id="rId49" Type="http://schemas.openxmlformats.org/officeDocument/2006/relationships/tags" Target="../tags/tag257.xml"/><Relationship Id="rId57" Type="http://schemas.openxmlformats.org/officeDocument/2006/relationships/tags" Target="../tags/tag265.xml"/><Relationship Id="rId61" Type="http://schemas.openxmlformats.org/officeDocument/2006/relationships/tags" Target="../tags/tag269.xml"/><Relationship Id="rId10" Type="http://schemas.openxmlformats.org/officeDocument/2006/relationships/tags" Target="../tags/tag218.xml"/><Relationship Id="rId19" Type="http://schemas.openxmlformats.org/officeDocument/2006/relationships/tags" Target="../tags/tag227.xml"/><Relationship Id="rId31" Type="http://schemas.openxmlformats.org/officeDocument/2006/relationships/tags" Target="../tags/tag239.xml"/><Relationship Id="rId44" Type="http://schemas.openxmlformats.org/officeDocument/2006/relationships/tags" Target="../tags/tag252.xml"/><Relationship Id="rId52" Type="http://schemas.openxmlformats.org/officeDocument/2006/relationships/tags" Target="../tags/tag260.xml"/><Relationship Id="rId60" Type="http://schemas.openxmlformats.org/officeDocument/2006/relationships/tags" Target="../tags/tag268.xml"/><Relationship Id="rId65" Type="http://schemas.openxmlformats.org/officeDocument/2006/relationships/slideLayout" Target="../slideLayouts/slideLayout4.xml"/><Relationship Id="rId4" Type="http://schemas.openxmlformats.org/officeDocument/2006/relationships/tags" Target="../tags/tag212.xml"/><Relationship Id="rId9" Type="http://schemas.openxmlformats.org/officeDocument/2006/relationships/tags" Target="../tags/tag217.xml"/><Relationship Id="rId14" Type="http://schemas.openxmlformats.org/officeDocument/2006/relationships/tags" Target="../tags/tag222.xml"/><Relationship Id="rId22" Type="http://schemas.openxmlformats.org/officeDocument/2006/relationships/tags" Target="../tags/tag230.xml"/><Relationship Id="rId27" Type="http://schemas.openxmlformats.org/officeDocument/2006/relationships/tags" Target="../tags/tag235.xml"/><Relationship Id="rId30" Type="http://schemas.openxmlformats.org/officeDocument/2006/relationships/tags" Target="../tags/tag238.xml"/><Relationship Id="rId35" Type="http://schemas.openxmlformats.org/officeDocument/2006/relationships/tags" Target="../tags/tag243.xml"/><Relationship Id="rId43" Type="http://schemas.openxmlformats.org/officeDocument/2006/relationships/tags" Target="../tags/tag251.xml"/><Relationship Id="rId48" Type="http://schemas.openxmlformats.org/officeDocument/2006/relationships/tags" Target="../tags/tag256.xml"/><Relationship Id="rId56" Type="http://schemas.openxmlformats.org/officeDocument/2006/relationships/tags" Target="../tags/tag264.xml"/><Relationship Id="rId64" Type="http://schemas.openxmlformats.org/officeDocument/2006/relationships/tags" Target="../tags/tag272.xml"/><Relationship Id="rId69" Type="http://schemas.openxmlformats.org/officeDocument/2006/relationships/image" Target="../media/image13.emf"/><Relationship Id="rId8" Type="http://schemas.openxmlformats.org/officeDocument/2006/relationships/tags" Target="../tags/tag216.xml"/><Relationship Id="rId51" Type="http://schemas.openxmlformats.org/officeDocument/2006/relationships/tags" Target="../tags/tag259.xml"/><Relationship Id="rId3" Type="http://schemas.openxmlformats.org/officeDocument/2006/relationships/tags" Target="../tags/tag211.xml"/><Relationship Id="rId12" Type="http://schemas.openxmlformats.org/officeDocument/2006/relationships/tags" Target="../tags/tag220.xml"/><Relationship Id="rId17" Type="http://schemas.openxmlformats.org/officeDocument/2006/relationships/tags" Target="../tags/tag225.xml"/><Relationship Id="rId25" Type="http://schemas.openxmlformats.org/officeDocument/2006/relationships/tags" Target="../tags/tag233.xml"/><Relationship Id="rId33" Type="http://schemas.openxmlformats.org/officeDocument/2006/relationships/tags" Target="../tags/tag241.xml"/><Relationship Id="rId38" Type="http://schemas.openxmlformats.org/officeDocument/2006/relationships/tags" Target="../tags/tag246.xml"/><Relationship Id="rId46" Type="http://schemas.openxmlformats.org/officeDocument/2006/relationships/tags" Target="../tags/tag254.xml"/><Relationship Id="rId59" Type="http://schemas.openxmlformats.org/officeDocument/2006/relationships/tags" Target="../tags/tag267.xml"/><Relationship Id="rId67" Type="http://schemas.openxmlformats.org/officeDocument/2006/relationships/image" Target="../media/image1.emf"/><Relationship Id="rId20" Type="http://schemas.openxmlformats.org/officeDocument/2006/relationships/tags" Target="../tags/tag228.xml"/><Relationship Id="rId41" Type="http://schemas.openxmlformats.org/officeDocument/2006/relationships/tags" Target="../tags/tag249.xml"/><Relationship Id="rId54" Type="http://schemas.openxmlformats.org/officeDocument/2006/relationships/tags" Target="../tags/tag262.xml"/><Relationship Id="rId62" Type="http://schemas.openxmlformats.org/officeDocument/2006/relationships/tags" Target="../tags/tag27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Nesne 2" hidden="1"/>
          <p:cNvGraphicFramePr>
            <a:graphicFrameLocks noChangeAspect="1"/>
          </p:cNvGraphicFramePr>
          <p:nvPr>
            <p:custDataLst>
              <p:tags r:id="rId2"/>
            </p:custDataLst>
            <p:extLst>
              <p:ext uri="{D42A27DB-BD31-4B8C-83A1-F6EECF244321}">
                <p14:modId xmlns:p14="http://schemas.microsoft.com/office/powerpoint/2010/main" val="11500174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63065" name="think-cell Slide" r:id="rId5" imgW="270" imgH="270" progId="TCLayout.ActiveDocument.1">
                  <p:embed/>
                </p:oleObj>
              </mc:Choice>
              <mc:Fallback>
                <p:oleObj name="think-cell Slide" r:id="rId5" imgW="270" imgH="270" progId="TCLayout.ActiveDocument.1">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Dikdörtgen 3" hidden="1"/>
          <p:cNvSpPr/>
          <p:nvPr>
            <p:custDataLst>
              <p:tags r:id="rId3"/>
            </p:custDataLst>
          </p:nvPr>
        </p:nvSpPr>
        <p:spPr bwMode="auto">
          <a:xfrm>
            <a:off x="0" y="0"/>
            <a:ext cx="158750" cy="158750"/>
          </a:xfrm>
          <a:prstGeom prst="rect">
            <a:avLst/>
          </a:prstGeom>
          <a:solidFill>
            <a:schemeClr val="accent1">
              <a:lumMod val="50000"/>
            </a:schemeClr>
          </a:solidFill>
          <a:ln w="9525" cap="flat" cmpd="sng" algn="ctr">
            <a:solidFill>
              <a:schemeClr val="bg1">
                <a:lumMod val="75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eaLnBrk="0" hangingPunct="0">
              <a:lnSpc>
                <a:spcPct val="140000"/>
              </a:lnSpc>
            </a:pPr>
            <a:endParaRPr kumimoji="0" lang="tr-TR" sz="3600" u="none" strike="noStrike" cap="none" normalizeH="0" dirty="0" smtClean="0">
              <a:ln>
                <a:noFill/>
              </a:ln>
              <a:solidFill>
                <a:schemeClr val="bg1"/>
              </a:solidFill>
              <a:effectLst/>
              <a:latin typeface="Book Antiqua"/>
              <a:cs typeface="Arial"/>
              <a:sym typeface="Book Antiqua"/>
            </a:endParaRPr>
          </a:p>
        </p:txBody>
      </p:sp>
      <p:sp>
        <p:nvSpPr>
          <p:cNvPr id="2" name="Dikdörtgen 1"/>
          <p:cNvSpPr/>
          <p:nvPr/>
        </p:nvSpPr>
        <p:spPr bwMode="auto">
          <a:xfrm>
            <a:off x="0" y="0"/>
            <a:ext cx="9902825" cy="6858000"/>
          </a:xfrm>
          <a:prstGeom prst="rect">
            <a:avLst/>
          </a:prstGeom>
          <a:solidFill>
            <a:schemeClr val="bg1">
              <a:lumMod val="50000"/>
              <a:alpha val="29000"/>
            </a:schemeClr>
          </a:solidFill>
          <a:ln w="9525" cap="flat" cmpd="sng" algn="ctr">
            <a:solidFill>
              <a:schemeClr val="bg1">
                <a:lumMod val="75000"/>
              </a:schemeClr>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tr-TR" sz="1100" i="0" u="none" strike="noStrike" cap="none" normalizeH="0" baseline="0" dirty="0" smtClean="0">
              <a:ln>
                <a:noFill/>
              </a:ln>
              <a:solidFill>
                <a:schemeClr val="bg1"/>
              </a:solidFill>
              <a:effectLst/>
              <a:latin typeface="Arial" charset="0"/>
            </a:endParaRPr>
          </a:p>
        </p:txBody>
      </p:sp>
      <p:sp>
        <p:nvSpPr>
          <p:cNvPr id="51202" name="Title 2"/>
          <p:cNvSpPr>
            <a:spLocks noGrp="1"/>
          </p:cNvSpPr>
          <p:nvPr>
            <p:ph type="ctrTitle"/>
          </p:nvPr>
        </p:nvSpPr>
        <p:spPr>
          <a:xfrm>
            <a:off x="1600200" y="1295400"/>
            <a:ext cx="8302625" cy="1143000"/>
          </a:xfrm>
        </p:spPr>
        <p:txBody>
          <a:bodyPr/>
          <a:lstStyle/>
          <a:p>
            <a:pPr eaLnBrk="1" hangingPunct="1"/>
            <a:r>
              <a:rPr lang="tr-TR" altLang="tr-TR" sz="3600" dirty="0" smtClean="0"/>
              <a:t>Adana Ekonomik Görünüm Raporu</a:t>
            </a:r>
            <a:endParaRPr lang="en-US" altLang="tr-TR" sz="3600" dirty="0" smtClean="0"/>
          </a:p>
        </p:txBody>
      </p:sp>
      <p:pic>
        <p:nvPicPr>
          <p:cNvPr id="5" name="Picture 5" descr="http://www.tobb.org.tr/Resimler/Logolar/logotr.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44538" y="1814196"/>
            <a:ext cx="550098" cy="550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98967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Nesne 64" hidden="1"/>
          <p:cNvGraphicFramePr>
            <a:graphicFrameLocks noChangeAspect="1"/>
          </p:cNvGraphicFramePr>
          <p:nvPr>
            <p:custDataLst>
              <p:tags r:id="rId2"/>
            </p:custDataLst>
            <p:extLst>
              <p:ext uri="{D42A27DB-BD31-4B8C-83A1-F6EECF244321}">
                <p14:modId xmlns:p14="http://schemas.microsoft.com/office/powerpoint/2010/main" val="3196621162"/>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199293" name="think-cell Slide" r:id="rId67" imgW="360" imgH="360" progId="TCLayout.ActiveDocument.1">
                  <p:embed/>
                </p:oleObj>
              </mc:Choice>
              <mc:Fallback>
                <p:oleObj name="think-cell Slide" r:id="rId67" imgW="360" imgH="360" progId="TCLayout.ActiveDocument.1">
                  <p:embed/>
                  <p:pic>
                    <p:nvPicPr>
                      <p:cNvPr id="0" name=""/>
                      <p:cNvPicPr>
                        <a:picLocks noChangeAspect="1" noChangeArrowheads="1"/>
                      </p:cNvPicPr>
                      <p:nvPr/>
                    </p:nvPicPr>
                    <p:blipFill>
                      <a:blip r:embed="rId68">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4" name="Dikdörtgen 63" hidden="1"/>
          <p:cNvSpPr/>
          <p:nvPr>
            <p:custDataLst>
              <p:tags r:id="rId3"/>
            </p:custDataLst>
          </p:nvPr>
        </p:nvSpPr>
        <p:spPr bwMode="auto">
          <a:xfrm>
            <a:off x="0" y="0"/>
            <a:ext cx="158750" cy="158750"/>
          </a:xfrm>
          <a:prstGeom prst="rect">
            <a:avLst/>
          </a:prstGeom>
          <a:solidFill>
            <a:schemeClr val="accent1">
              <a:lumMod val="50000"/>
            </a:schemeClr>
          </a:solidFill>
          <a:ln w="9525" cap="flat" cmpd="sng" algn="ctr">
            <a:solidFill>
              <a:schemeClr val="bg1">
                <a:lumMod val="75000"/>
              </a:schemeClr>
            </a:solid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algn="ctr" eaLnBrk="0" hangingPunct="0"/>
            <a:endParaRPr kumimoji="0" lang="tr-TR" sz="1000" b="0" u="none" strike="noStrike" cap="none" normalizeH="0" dirty="0" smtClean="0">
              <a:ln>
                <a:noFill/>
              </a:ln>
              <a:solidFill>
                <a:schemeClr val="bg1"/>
              </a:solidFill>
              <a:effectLst/>
              <a:latin typeface="Arial"/>
              <a:cs typeface="Arial"/>
              <a:sym typeface="Arial"/>
            </a:endParaRPr>
          </a:p>
        </p:txBody>
      </p:sp>
      <p:sp>
        <p:nvSpPr>
          <p:cNvPr id="4" name="Metin Yer Tutucusu 3"/>
          <p:cNvSpPr>
            <a:spLocks noGrp="1"/>
          </p:cNvSpPr>
          <p:nvPr>
            <p:ph type="body" sz="quarter" idx="11"/>
          </p:nvPr>
        </p:nvSpPr>
        <p:spPr>
          <a:xfrm>
            <a:off x="180635" y="6689461"/>
            <a:ext cx="7614330" cy="190501"/>
          </a:xfrm>
        </p:spPr>
        <p:txBody>
          <a:bodyPr/>
          <a:lstStyle/>
          <a:p>
            <a:r>
              <a:rPr lang="tr-TR" sz="900" dirty="0" smtClean="0"/>
              <a:t>Kaynak: SGK, 2012</a:t>
            </a:r>
            <a:endParaRPr lang="tr-TR" sz="900" dirty="0"/>
          </a:p>
        </p:txBody>
      </p:sp>
      <p:sp>
        <p:nvSpPr>
          <p:cNvPr id="5" name="Slayt Numarası Yer Tutucusu 4"/>
          <p:cNvSpPr>
            <a:spLocks noGrp="1"/>
          </p:cNvSpPr>
          <p:nvPr>
            <p:ph type="sldNum" sz="quarter" idx="12"/>
          </p:nvPr>
        </p:nvSpPr>
        <p:spPr>
          <a:xfrm>
            <a:off x="9067810" y="6572250"/>
            <a:ext cx="536575" cy="184150"/>
          </a:xfrm>
        </p:spPr>
        <p:txBody>
          <a:bodyPr/>
          <a:lstStyle/>
          <a:p>
            <a:pPr>
              <a:defRPr/>
            </a:pPr>
            <a:fld id="{343D017F-4314-49B3-9B24-DD6683824C11}" type="slidenum">
              <a:rPr lang="en-US" sz="1050" smtClean="0"/>
              <a:pPr>
                <a:defRPr/>
              </a:pPr>
              <a:t>9</a:t>
            </a:fld>
            <a:endParaRPr lang="en-US" sz="1050" dirty="0"/>
          </a:p>
        </p:txBody>
      </p:sp>
      <p:sp>
        <p:nvSpPr>
          <p:cNvPr id="66" name="Başlık 1"/>
          <p:cNvSpPr>
            <a:spLocks noGrp="1"/>
          </p:cNvSpPr>
          <p:nvPr>
            <p:ph type="title"/>
          </p:nvPr>
        </p:nvSpPr>
        <p:spPr>
          <a:xfrm>
            <a:off x="198438" y="423595"/>
            <a:ext cx="9622908" cy="484877"/>
          </a:xfrm>
        </p:spPr>
        <p:txBody>
          <a:bodyPr/>
          <a:lstStyle/>
          <a:p>
            <a:r>
              <a:rPr lang="tr-TR" dirty="0" smtClean="0"/>
              <a:t>Adana’da kayıtlı çalışan sayısı bakımından </a:t>
            </a:r>
            <a:r>
              <a:rPr lang="tr-TR" i="1" dirty="0" smtClean="0"/>
              <a:t>metallerin makinada işlenmesi ve şekil verilmesi</a:t>
            </a:r>
            <a:r>
              <a:rPr lang="tr-TR" dirty="0" smtClean="0"/>
              <a:t> sektörü öne çıkmaktadır</a:t>
            </a:r>
            <a:endParaRPr lang="tr-TR" dirty="0"/>
          </a:p>
        </p:txBody>
      </p:sp>
      <p:graphicFrame>
        <p:nvGraphicFramePr>
          <p:cNvPr id="67" name="7 Nesne"/>
          <p:cNvGraphicFramePr>
            <a:graphicFrameLocks noChangeAspect="1"/>
          </p:cNvGraphicFramePr>
          <p:nvPr>
            <p:custDataLst>
              <p:tags r:id="rId4"/>
            </p:custDataLst>
            <p:extLst>
              <p:ext uri="{D42A27DB-BD31-4B8C-83A1-F6EECF244321}">
                <p14:modId xmlns:p14="http://schemas.microsoft.com/office/powerpoint/2010/main" val="761688542"/>
              </p:ext>
            </p:extLst>
          </p:nvPr>
        </p:nvGraphicFramePr>
        <p:xfrm>
          <a:off x="3848100" y="1612900"/>
          <a:ext cx="1378154" cy="4851308"/>
        </p:xfrm>
        <a:graphic>
          <a:graphicData uri="http://schemas.openxmlformats.org/presentationml/2006/ole">
            <mc:AlternateContent xmlns:mc="http://schemas.openxmlformats.org/markup-compatibility/2006">
              <mc:Choice xmlns:v="urn:schemas-microsoft-com:vml" Requires="v">
                <p:oleObj spid="_x0000_s1199294" name="Çizelge" r:id="rId69" imgW="1378154" imgH="4851308" progId="MSGraph.Chart.8">
                  <p:embed followColorScheme="full"/>
                </p:oleObj>
              </mc:Choice>
              <mc:Fallback>
                <p:oleObj name="Çizelge" r:id="rId69" imgW="1378154" imgH="4851308" progId="MSGraph.Chart.8">
                  <p:embed followColorScheme="full"/>
                  <p:pic>
                    <p:nvPicPr>
                      <p:cNvPr id="0" name=""/>
                      <p:cNvPicPr>
                        <a:picLocks noChangeAspect="1" noChangeArrowheads="1"/>
                      </p:cNvPicPr>
                      <p:nvPr/>
                    </p:nvPicPr>
                    <p:blipFill>
                      <a:blip r:embed="rId70"/>
                      <a:srcRect/>
                      <a:stretch>
                        <a:fillRect/>
                      </a:stretch>
                    </p:blipFill>
                    <p:spPr bwMode="auto">
                      <a:xfrm>
                        <a:off x="3848100" y="1612900"/>
                        <a:ext cx="1378154" cy="48513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8" name="Metin Yer Tutucusu 12"/>
          <p:cNvSpPr>
            <a:spLocks noGrp="1"/>
          </p:cNvSpPr>
          <p:nvPr>
            <p:custDataLst>
              <p:tags r:id="rId5"/>
            </p:custDataLst>
          </p:nvPr>
        </p:nvSpPr>
        <p:spPr bwMode="gray">
          <a:xfrm>
            <a:off x="4133850" y="4649788"/>
            <a:ext cx="42386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fld id="{F2718200-56FC-4677-99B5-C5A32EC2E824}" type="datetime'''''''''3'''''''',''''''''''''''''2''0''''''''''3'''''''">
              <a:rPr lang="en-US" sz="1200" b="0">
                <a:ea typeface="+mn-ea"/>
              </a:rPr>
              <a:pPr/>
              <a:t>3,203</a:t>
            </a:fld>
            <a:endParaRPr lang="tr-TR" sz="1200" b="0" dirty="0">
              <a:ea typeface="+mn-ea"/>
              <a:sym typeface="+mn-lt"/>
            </a:endParaRPr>
          </a:p>
        </p:txBody>
      </p:sp>
      <p:sp>
        <p:nvSpPr>
          <p:cNvPr id="69" name="54 Metin Yer Tutucusu"/>
          <p:cNvSpPr>
            <a:spLocks noGrp="1"/>
          </p:cNvSpPr>
          <p:nvPr>
            <p:custDataLst>
              <p:tags r:id="rId6"/>
            </p:custDataLst>
          </p:nvPr>
        </p:nvSpPr>
        <p:spPr bwMode="auto">
          <a:xfrm>
            <a:off x="1666875" y="3736975"/>
            <a:ext cx="2193925" cy="152400"/>
          </a:xfrm>
          <a:prstGeom prst="rect">
            <a:avLst/>
          </a:prstGeom>
          <a:noFill/>
          <a:effectLst/>
        </p:spPr>
        <p:txBody>
          <a:bodyPr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9D63DF36-7323-4C1A-8CCB-CE54DC27525A}" type="datetime'Diğer ''fabrikasy''on ''metal'' ürünle''''ri'' ima''l''at''ı'">
              <a:rPr lang="en-US" sz="1000" b="0">
                <a:ea typeface="+mn-ea"/>
              </a:rPr>
              <a:pPr/>
              <a:t>Diğer fabrikasyon metal ürünleri imalatı</a:t>
            </a:fld>
            <a:endParaRPr lang="tr-TR" sz="1000" b="0">
              <a:ea typeface="+mn-ea"/>
              <a:sym typeface="+mn-lt"/>
            </a:endParaRPr>
          </a:p>
        </p:txBody>
      </p:sp>
      <p:sp>
        <p:nvSpPr>
          <p:cNvPr id="70" name="Metin Yer Tutucusu 10"/>
          <p:cNvSpPr>
            <a:spLocks noGrp="1"/>
          </p:cNvSpPr>
          <p:nvPr>
            <p:custDataLst>
              <p:tags r:id="rId7"/>
            </p:custDataLst>
          </p:nvPr>
        </p:nvSpPr>
        <p:spPr bwMode="gray">
          <a:xfrm>
            <a:off x="4146550" y="3722688"/>
            <a:ext cx="42386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fld id="{524581C5-BA7B-48B4-A047-A633C9FD9FFC}" type="datetime'3'''''''''''''''''''''',''''''5''''''2''''''''''9'">
              <a:rPr lang="en-US" sz="1200" b="0">
                <a:ea typeface="+mn-ea"/>
              </a:rPr>
              <a:pPr/>
              <a:t>3,529</a:t>
            </a:fld>
            <a:endParaRPr lang="tr-TR" sz="1200" b="0" dirty="0">
              <a:ea typeface="+mn-ea"/>
              <a:sym typeface="+mn-lt"/>
            </a:endParaRPr>
          </a:p>
        </p:txBody>
      </p:sp>
      <p:sp>
        <p:nvSpPr>
          <p:cNvPr id="71" name="53 Metin Yer Tutucusu"/>
          <p:cNvSpPr>
            <a:spLocks noGrp="1"/>
          </p:cNvSpPr>
          <p:nvPr>
            <p:custDataLst>
              <p:tags r:id="rId8"/>
            </p:custDataLst>
          </p:nvPr>
        </p:nvSpPr>
        <p:spPr bwMode="auto">
          <a:xfrm>
            <a:off x="1274763" y="3273425"/>
            <a:ext cx="2586038" cy="152400"/>
          </a:xfrm>
          <a:prstGeom prst="rect">
            <a:avLst/>
          </a:prstGeom>
          <a:noFill/>
          <a:effectLst/>
        </p:spPr>
        <p:txBody>
          <a:bodyPr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461F03FC-43E6-4DF0-8F4D-5B0D71DC8C11}" type="datetime'Diğer'' u''laşım ekipman''larının ''bakım'''' ve ona''''rımı'">
              <a:rPr lang="en-US" sz="1000" b="0">
                <a:ea typeface="+mn-ea"/>
              </a:rPr>
              <a:pPr/>
              <a:t>Diğer ulaşım ekipmanlarının bakım ve onarımı</a:t>
            </a:fld>
            <a:endParaRPr lang="tr-TR" sz="1000" b="0">
              <a:ea typeface="+mn-ea"/>
              <a:sym typeface="+mn-lt"/>
            </a:endParaRPr>
          </a:p>
        </p:txBody>
      </p:sp>
      <p:sp>
        <p:nvSpPr>
          <p:cNvPr id="72" name="Metin Yer Tutucusu 7"/>
          <p:cNvSpPr>
            <a:spLocks noGrp="1"/>
          </p:cNvSpPr>
          <p:nvPr>
            <p:custDataLst>
              <p:tags r:id="rId9"/>
            </p:custDataLst>
          </p:nvPr>
        </p:nvSpPr>
        <p:spPr bwMode="gray">
          <a:xfrm>
            <a:off x="4159250" y="3259138"/>
            <a:ext cx="42386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fld id="{D8EE6C7F-34A5-4DF7-AFA1-91192FA667A9}" type="datetime'''''3'''''''''''''''',''''''''''''''''''''8''''''0''5'''">
              <a:rPr lang="en-US" sz="1200" b="0">
                <a:ea typeface="+mn-ea"/>
              </a:rPr>
              <a:pPr/>
              <a:t>3,805</a:t>
            </a:fld>
            <a:endParaRPr lang="tr-TR" sz="1200" b="0" dirty="0">
              <a:ea typeface="+mn-ea"/>
              <a:sym typeface="+mn-lt"/>
            </a:endParaRPr>
          </a:p>
        </p:txBody>
      </p:sp>
      <p:sp>
        <p:nvSpPr>
          <p:cNvPr id="73" name="Metin Yer Tutucusu 11"/>
          <p:cNvSpPr>
            <a:spLocks noGrp="1"/>
          </p:cNvSpPr>
          <p:nvPr>
            <p:custDataLst>
              <p:tags r:id="rId10"/>
            </p:custDataLst>
          </p:nvPr>
        </p:nvSpPr>
        <p:spPr bwMode="gray">
          <a:xfrm>
            <a:off x="4140200" y="4186238"/>
            <a:ext cx="42386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fld id="{049A48A7-E574-4D6B-BB94-0AE19A0DCE83}" type="datetime'''3'''''''''''''''''''''''''''',3''8''''1'''''''">
              <a:rPr lang="en-US" sz="1200" b="0">
                <a:ea typeface="+mn-ea"/>
              </a:rPr>
              <a:pPr/>
              <a:t>3,381</a:t>
            </a:fld>
            <a:endParaRPr lang="tr-TR" sz="1200" b="0" dirty="0">
              <a:ea typeface="+mn-ea"/>
              <a:sym typeface="+mn-lt"/>
            </a:endParaRPr>
          </a:p>
        </p:txBody>
      </p:sp>
      <p:sp>
        <p:nvSpPr>
          <p:cNvPr id="74" name="56 Metin Yer Tutucusu"/>
          <p:cNvSpPr>
            <a:spLocks noGrp="1"/>
          </p:cNvSpPr>
          <p:nvPr>
            <p:custDataLst>
              <p:tags r:id="rId11"/>
            </p:custDataLst>
          </p:nvPr>
        </p:nvSpPr>
        <p:spPr bwMode="auto">
          <a:xfrm>
            <a:off x="1450975" y="4664075"/>
            <a:ext cx="2409825" cy="152400"/>
          </a:xfrm>
          <a:prstGeom prst="rect">
            <a:avLst/>
          </a:prstGeom>
          <a:noFill/>
          <a:effectLst/>
        </p:spPr>
        <p:txBody>
          <a:bodyPr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D771F08B-FF16-41FC-A690-339AD27C88CB}" type="datetime'Te''k''''stil elyafının'' ha''zırlan''ması ''ve bükülm''''esi'">
              <a:rPr lang="en-US" sz="1000" b="0">
                <a:ea typeface="+mn-ea"/>
              </a:rPr>
              <a:pPr/>
              <a:t>Tekstil elyafının hazırlanması ve bükülmesi</a:t>
            </a:fld>
            <a:endParaRPr lang="tr-TR" sz="1000" b="0">
              <a:ea typeface="+mn-ea"/>
              <a:sym typeface="+mn-lt"/>
            </a:endParaRPr>
          </a:p>
        </p:txBody>
      </p:sp>
      <p:sp>
        <p:nvSpPr>
          <p:cNvPr id="75" name="55 Metin Yer Tutucusu"/>
          <p:cNvSpPr>
            <a:spLocks noGrp="1"/>
          </p:cNvSpPr>
          <p:nvPr>
            <p:custDataLst>
              <p:tags r:id="rId12"/>
            </p:custDataLst>
          </p:nvPr>
        </p:nvSpPr>
        <p:spPr bwMode="auto">
          <a:xfrm>
            <a:off x="1970088" y="4200525"/>
            <a:ext cx="1890713" cy="152400"/>
          </a:xfrm>
          <a:prstGeom prst="rect">
            <a:avLst/>
          </a:prstGeom>
          <a:noFill/>
          <a:effectLst/>
        </p:spPr>
        <p:txBody>
          <a:bodyPr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0BFF2989-E1B1-4344-BFD7-21966B1DF0E1}" type="datetime'Kar''ı''ş''ık ''''iplik ve do''''kuma fa''''b''''rikal''a''rı'">
              <a:rPr lang="en-US" sz="1000" b="0">
                <a:ea typeface="+mn-ea"/>
              </a:rPr>
              <a:pPr/>
              <a:t>Karışık iplik ve dokuma fabrikaları</a:t>
            </a:fld>
            <a:endParaRPr lang="tr-TR" sz="1000" b="0">
              <a:ea typeface="+mn-ea"/>
              <a:sym typeface="+mn-lt"/>
            </a:endParaRPr>
          </a:p>
        </p:txBody>
      </p:sp>
      <p:sp>
        <p:nvSpPr>
          <p:cNvPr id="76" name="Metin Yer Tutucusu 13"/>
          <p:cNvSpPr>
            <a:spLocks noGrp="1"/>
          </p:cNvSpPr>
          <p:nvPr>
            <p:custDataLst>
              <p:tags r:id="rId13"/>
            </p:custDataLst>
          </p:nvPr>
        </p:nvSpPr>
        <p:spPr bwMode="gray">
          <a:xfrm>
            <a:off x="4127500" y="5113338"/>
            <a:ext cx="42386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fld id="{BE368D72-AE5A-4C0E-B774-79AD75D3C1BE}" type="datetime'''''''3'''''''''''',''''''''1''''2''''''''''''''''''''''4'''''">
              <a:rPr lang="en-US" sz="1200" b="0">
                <a:ea typeface="+mn-ea"/>
              </a:rPr>
              <a:pPr/>
              <a:t>3,124</a:t>
            </a:fld>
            <a:endParaRPr lang="tr-TR" sz="1200" b="0" dirty="0">
              <a:ea typeface="+mn-ea"/>
              <a:sym typeface="+mn-lt"/>
            </a:endParaRPr>
          </a:p>
        </p:txBody>
      </p:sp>
      <p:sp>
        <p:nvSpPr>
          <p:cNvPr id="77" name="52 Metin Yer Tutucusu"/>
          <p:cNvSpPr>
            <a:spLocks noGrp="1"/>
          </p:cNvSpPr>
          <p:nvPr>
            <p:custDataLst>
              <p:tags r:id="rId14"/>
            </p:custDataLst>
          </p:nvPr>
        </p:nvSpPr>
        <p:spPr bwMode="auto">
          <a:xfrm>
            <a:off x="1011238" y="2809875"/>
            <a:ext cx="2849563" cy="152400"/>
          </a:xfrm>
          <a:prstGeom prst="rect">
            <a:avLst/>
          </a:prstGeom>
          <a:noFill/>
          <a:effectLst/>
        </p:spPr>
        <p:txBody>
          <a:bodyPr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E6F8A8C7-FE49-4DE8-8453-38ADC0BA4E0C}" type="datetime'''Ekmek ve taze pastane ür''''ünl''eri ve taze kek imalatı'''">
              <a:rPr lang="en-US" sz="1000" b="0">
                <a:ea typeface="+mn-ea"/>
              </a:rPr>
              <a:pPr/>
              <a:t>Ekmek ve taze pastane ürünleri ve taze kek imalatı</a:t>
            </a:fld>
            <a:endParaRPr lang="tr-TR" sz="1000" b="0">
              <a:ea typeface="+mn-ea"/>
              <a:sym typeface="+mn-lt"/>
            </a:endParaRPr>
          </a:p>
        </p:txBody>
      </p:sp>
      <p:sp>
        <p:nvSpPr>
          <p:cNvPr id="78" name="59 Metin Yer Tutucusu"/>
          <p:cNvSpPr>
            <a:spLocks noGrp="1"/>
          </p:cNvSpPr>
          <p:nvPr>
            <p:custDataLst>
              <p:tags r:id="rId15"/>
            </p:custDataLst>
          </p:nvPr>
        </p:nvSpPr>
        <p:spPr bwMode="auto">
          <a:xfrm>
            <a:off x="2136775" y="6054725"/>
            <a:ext cx="1724025" cy="152400"/>
          </a:xfrm>
          <a:prstGeom prst="rect">
            <a:avLst/>
          </a:prstGeom>
          <a:noFill/>
          <a:effectLst/>
        </p:spPr>
        <p:txBody>
          <a:bodyPr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ACA06EE7-ABDE-409F-91E0-30EEDE8D4355}" type="datetime'D''''''''iğer dı''ş ''''''g''''iyi''m'' eşya''l''arı imalatı'">
              <a:rPr lang="en-US" sz="1000" b="0">
                <a:ea typeface="+mn-ea"/>
              </a:rPr>
              <a:pPr/>
              <a:t>Diğer dış giyim eşyaları imalatı</a:t>
            </a:fld>
            <a:endParaRPr lang="tr-TR" sz="1000" b="0" dirty="0">
              <a:ea typeface="+mn-ea"/>
              <a:sym typeface="+mn-lt"/>
            </a:endParaRPr>
          </a:p>
        </p:txBody>
      </p:sp>
      <p:sp>
        <p:nvSpPr>
          <p:cNvPr id="79" name="Metin Yer Tutucusu 3"/>
          <p:cNvSpPr>
            <a:spLocks noGrp="1"/>
          </p:cNvSpPr>
          <p:nvPr>
            <p:custDataLst>
              <p:tags r:id="rId16"/>
            </p:custDataLst>
          </p:nvPr>
        </p:nvSpPr>
        <p:spPr bwMode="gray">
          <a:xfrm>
            <a:off x="4178300" y="2795588"/>
            <a:ext cx="42386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fld id="{1ED57636-3A38-46FF-9148-56888B4AD632}" type="datetime'''''''''''''''''''4'''''',''''''''3''1''7'''''''''">
              <a:rPr lang="en-US" sz="1200" b="0">
                <a:ea typeface="+mn-ea"/>
              </a:rPr>
              <a:pPr/>
              <a:t>4,317</a:t>
            </a:fld>
            <a:endParaRPr lang="tr-TR" sz="1200" b="0" dirty="0">
              <a:ea typeface="+mn-ea"/>
              <a:sym typeface="+mn-lt"/>
            </a:endParaRPr>
          </a:p>
        </p:txBody>
      </p:sp>
      <p:sp>
        <p:nvSpPr>
          <p:cNvPr id="80" name="51 Metin Yer Tutucusu"/>
          <p:cNvSpPr>
            <a:spLocks noGrp="1"/>
          </p:cNvSpPr>
          <p:nvPr>
            <p:custDataLst>
              <p:tags r:id="rId17"/>
            </p:custDataLst>
          </p:nvPr>
        </p:nvSpPr>
        <p:spPr bwMode="auto">
          <a:xfrm>
            <a:off x="3389313" y="2346325"/>
            <a:ext cx="471488" cy="152400"/>
          </a:xfrm>
          <a:prstGeom prst="rect">
            <a:avLst/>
          </a:prstGeom>
          <a:noFill/>
          <a:effectLst/>
        </p:spPr>
        <p:txBody>
          <a:bodyPr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299CA15D-1E2E-4F4C-A2FF-DE7DEF00CCC5}" type="datetime'''''''''''''''''Dok''''u''''''''''''''''''''''''ma'''''''''''">
              <a:rPr lang="en-US" sz="1000" b="0">
                <a:ea typeface="+mn-ea"/>
              </a:rPr>
              <a:pPr/>
              <a:t>Dokuma</a:t>
            </a:fld>
            <a:endParaRPr lang="tr-TR" sz="1000" b="0">
              <a:ea typeface="+mn-ea"/>
              <a:sym typeface="+mn-lt"/>
            </a:endParaRPr>
          </a:p>
        </p:txBody>
      </p:sp>
      <p:sp>
        <p:nvSpPr>
          <p:cNvPr id="81" name="Metin Yer Tutucusu 15"/>
          <p:cNvSpPr>
            <a:spLocks noGrp="1"/>
          </p:cNvSpPr>
          <p:nvPr>
            <p:custDataLst>
              <p:tags r:id="rId18"/>
            </p:custDataLst>
          </p:nvPr>
        </p:nvSpPr>
        <p:spPr bwMode="gray">
          <a:xfrm>
            <a:off x="4102100" y="6040438"/>
            <a:ext cx="42386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fld id="{0FB74F58-89E2-4A22-A152-74DDC0F18970}" type="datetime'2,''''''''''5''''''''2''''3'''''''">
              <a:rPr lang="en-US" sz="1200" b="0">
                <a:ea typeface="+mn-ea"/>
              </a:rPr>
              <a:pPr/>
              <a:t>2,523</a:t>
            </a:fld>
            <a:endParaRPr lang="tr-TR" sz="1200" b="0" dirty="0">
              <a:ea typeface="+mn-ea"/>
              <a:sym typeface="+mn-lt"/>
            </a:endParaRPr>
          </a:p>
        </p:txBody>
      </p:sp>
      <p:sp>
        <p:nvSpPr>
          <p:cNvPr id="82" name="Metin Yer Tutucusu 14"/>
          <p:cNvSpPr>
            <a:spLocks noGrp="1"/>
          </p:cNvSpPr>
          <p:nvPr>
            <p:custDataLst>
              <p:tags r:id="rId19"/>
            </p:custDataLst>
          </p:nvPr>
        </p:nvSpPr>
        <p:spPr bwMode="gray">
          <a:xfrm>
            <a:off x="4121150" y="5576888"/>
            <a:ext cx="42386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fld id="{0B781636-0052-4632-9246-E2BBEBCCB1C2}" type="datetime'''3'''',0''2''''''''''''''''''''''8'''''''">
              <a:rPr lang="en-US" sz="1200" b="0">
                <a:ea typeface="+mn-ea"/>
              </a:rPr>
              <a:pPr/>
              <a:t>3,028</a:t>
            </a:fld>
            <a:endParaRPr lang="tr-TR" sz="1200" b="0" dirty="0">
              <a:ea typeface="+mn-ea"/>
              <a:sym typeface="+mn-lt"/>
            </a:endParaRPr>
          </a:p>
        </p:txBody>
      </p:sp>
      <p:sp>
        <p:nvSpPr>
          <p:cNvPr id="83" name="58 Metin Yer Tutucusu"/>
          <p:cNvSpPr>
            <a:spLocks noGrp="1"/>
          </p:cNvSpPr>
          <p:nvPr>
            <p:custDataLst>
              <p:tags r:id="rId20"/>
            </p:custDataLst>
          </p:nvPr>
        </p:nvSpPr>
        <p:spPr bwMode="auto">
          <a:xfrm>
            <a:off x="1573213" y="5591175"/>
            <a:ext cx="2287588" cy="152400"/>
          </a:xfrm>
          <a:prstGeom prst="rect">
            <a:avLst/>
          </a:prstGeom>
          <a:noFill/>
          <a:effectLst/>
        </p:spPr>
        <p:txBody>
          <a:bodyPr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CD62716F-716E-44FC-BE87-1FEF2D2A6A5C}" type="datetime'Pla''st''ik tabaka, levha, ''tüp ve pr''ofil ima''latı'''''''">
              <a:rPr lang="en-US" sz="1000" b="0">
                <a:ea typeface="+mn-ea"/>
              </a:rPr>
              <a:pPr/>
              <a:t>Plastik tabaka, levha, tüp ve profil imalatı</a:t>
            </a:fld>
            <a:endParaRPr lang="tr-TR" sz="1000" b="0">
              <a:ea typeface="+mn-ea"/>
              <a:sym typeface="+mn-lt"/>
            </a:endParaRPr>
          </a:p>
        </p:txBody>
      </p:sp>
      <p:sp>
        <p:nvSpPr>
          <p:cNvPr id="93" name="57 Metin Yer Tutucusu"/>
          <p:cNvSpPr>
            <a:spLocks noGrp="1"/>
          </p:cNvSpPr>
          <p:nvPr>
            <p:custDataLst>
              <p:tags r:id="rId21"/>
            </p:custDataLst>
          </p:nvPr>
        </p:nvSpPr>
        <p:spPr bwMode="auto">
          <a:xfrm>
            <a:off x="3436938" y="5127625"/>
            <a:ext cx="423863" cy="152400"/>
          </a:xfrm>
          <a:prstGeom prst="rect">
            <a:avLst/>
          </a:prstGeom>
          <a:noFill/>
          <a:effectLst/>
        </p:spPr>
        <p:txBody>
          <a:bodyPr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F8454154-7055-4132-B9DC-ABF155ABC152}" type="datetime'T''e''r''''''''''''''''''zi''''l''''''''e''''r'''''''">
              <a:rPr lang="en-US" sz="1000" b="0">
                <a:ea typeface="+mn-ea"/>
              </a:rPr>
              <a:pPr/>
              <a:t>Terziler</a:t>
            </a:fld>
            <a:endParaRPr lang="tr-TR" sz="1000" b="0" dirty="0">
              <a:ea typeface="+mn-ea"/>
              <a:sym typeface="+mn-lt"/>
            </a:endParaRPr>
          </a:p>
        </p:txBody>
      </p:sp>
      <p:sp>
        <p:nvSpPr>
          <p:cNvPr id="94" name="Metin Yer Tutucusu 2"/>
          <p:cNvSpPr>
            <a:spLocks noGrp="1"/>
          </p:cNvSpPr>
          <p:nvPr>
            <p:custDataLst>
              <p:tags r:id="rId22"/>
            </p:custDataLst>
          </p:nvPr>
        </p:nvSpPr>
        <p:spPr bwMode="gray">
          <a:xfrm>
            <a:off x="4260850" y="2332038"/>
            <a:ext cx="42386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fld id="{625D9027-93CF-48B0-A284-19E9F9A90882}" type="datetime'6'',''''''''''17''''''''''''''''6'''''''''''''''''''''">
              <a:rPr lang="en-US" sz="1200" b="0">
                <a:ea typeface="+mn-ea"/>
              </a:rPr>
              <a:pPr/>
              <a:t>6,176</a:t>
            </a:fld>
            <a:endParaRPr lang="tr-TR" sz="1200" b="0" dirty="0">
              <a:ea typeface="+mn-ea"/>
              <a:sym typeface="+mn-lt"/>
            </a:endParaRPr>
          </a:p>
        </p:txBody>
      </p:sp>
      <p:sp>
        <p:nvSpPr>
          <p:cNvPr id="102" name="Metin Yer Tutucusu 1"/>
          <p:cNvSpPr>
            <a:spLocks noGrp="1"/>
          </p:cNvSpPr>
          <p:nvPr>
            <p:custDataLst>
              <p:tags r:id="rId23"/>
            </p:custDataLst>
          </p:nvPr>
        </p:nvSpPr>
        <p:spPr bwMode="gray">
          <a:xfrm>
            <a:off x="4279900" y="1868488"/>
            <a:ext cx="42386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fld id="{B9111D4A-F2EA-48A0-9B5E-2168B6671E81}" type="datetime'6'''''',''''''''''''''5''''3''''''4'''">
              <a:rPr lang="en-US" sz="1200" b="0">
                <a:ea typeface="+mn-ea"/>
              </a:rPr>
              <a:pPr/>
              <a:t>6,534</a:t>
            </a:fld>
            <a:endParaRPr lang="tr-TR" sz="1200" b="0" dirty="0">
              <a:ea typeface="+mn-ea"/>
              <a:sym typeface="+mn-lt"/>
            </a:endParaRPr>
          </a:p>
        </p:txBody>
      </p:sp>
      <p:sp>
        <p:nvSpPr>
          <p:cNvPr id="103" name="50 Metin Yer Tutucusu"/>
          <p:cNvSpPr>
            <a:spLocks noGrp="1"/>
          </p:cNvSpPr>
          <p:nvPr>
            <p:custDataLst>
              <p:tags r:id="rId24"/>
            </p:custDataLst>
          </p:nvPr>
        </p:nvSpPr>
        <p:spPr bwMode="auto">
          <a:xfrm>
            <a:off x="1171575" y="1882775"/>
            <a:ext cx="2689225" cy="152400"/>
          </a:xfrm>
          <a:prstGeom prst="rect">
            <a:avLst/>
          </a:prstGeom>
          <a:noFill/>
          <a:effectLst/>
        </p:spPr>
        <p:txBody>
          <a:bodyPr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06E197AF-F518-47A5-9F34-379687A4B85D}" type="datetime'Metallerin makina''da ''işl''''''enmesi ve ş''ekil verilmesi'">
              <a:rPr lang="en-US" sz="1000" b="0">
                <a:ea typeface="+mn-ea"/>
              </a:rPr>
              <a:pPr/>
              <a:t>Metallerin makinada işlenmesi ve şekil verilmesi</a:t>
            </a:fld>
            <a:endParaRPr lang="tr-TR" sz="1000" b="0" dirty="0">
              <a:ea typeface="+mn-ea"/>
              <a:sym typeface="+mn-lt"/>
            </a:endParaRPr>
          </a:p>
        </p:txBody>
      </p:sp>
      <p:sp>
        <p:nvSpPr>
          <p:cNvPr id="107" name="33 Metin kutusu"/>
          <p:cNvSpPr txBox="1"/>
          <p:nvPr/>
        </p:nvSpPr>
        <p:spPr>
          <a:xfrm>
            <a:off x="64129" y="1368425"/>
            <a:ext cx="1367136" cy="430887"/>
          </a:xfrm>
          <a:prstGeom prst="rect">
            <a:avLst/>
          </a:prstGeom>
          <a:noFill/>
        </p:spPr>
        <p:txBody>
          <a:bodyPr wrap="square" rtlCol="0">
            <a:spAutoFit/>
          </a:bodyPr>
          <a:lstStyle/>
          <a:p>
            <a:pPr algn="ctr"/>
            <a:r>
              <a:rPr lang="tr-TR" sz="1100" b="1" dirty="0" smtClean="0"/>
              <a:t>İmalat sektörü </a:t>
            </a:r>
          </a:p>
          <a:p>
            <a:pPr algn="ctr"/>
            <a:r>
              <a:rPr lang="tr-TR" sz="1100" b="1" u="sng" dirty="0" smtClean="0"/>
              <a:t>içindeki payı</a:t>
            </a:r>
            <a:endParaRPr lang="tr-TR" sz="1100" b="1" u="sng" dirty="0"/>
          </a:p>
        </p:txBody>
      </p:sp>
      <p:sp>
        <p:nvSpPr>
          <p:cNvPr id="108" name="28 Metin Yer Tutucusu"/>
          <p:cNvSpPr>
            <a:spLocks noGrp="1"/>
          </p:cNvSpPr>
          <p:nvPr>
            <p:custDataLst>
              <p:tags r:id="rId25"/>
            </p:custDataLst>
          </p:nvPr>
        </p:nvSpPr>
        <p:spPr bwMode="auto">
          <a:xfrm>
            <a:off x="344488" y="1885950"/>
            <a:ext cx="523875" cy="252412"/>
          </a:xfrm>
          <a:prstGeom prst="roundRect">
            <a:avLst>
              <a:gd name="adj" fmla="val 49686"/>
            </a:avLst>
          </a:prstGeom>
          <a:solidFill>
            <a:schemeClr val="bg1"/>
          </a:solidFill>
          <a:ln w="9525">
            <a:solidFill>
              <a:schemeClr val="tx1"/>
            </a:solidFill>
            <a:miter lim="800000"/>
            <a:headEnd/>
            <a:tailEnd/>
          </a:ln>
          <a:effectLst/>
        </p:spPr>
        <p:txBody>
          <a:bodyPr vert="horz" wrap="square" lIns="0" tIns="1588" rIns="0" bIns="0"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None/>
            </a:pPr>
            <a:r>
              <a:rPr lang="tr-TR" sz="1400" b="0" dirty="0"/>
              <a:t>7</a:t>
            </a:r>
            <a:r>
              <a:rPr lang="tr-TR" sz="1400" b="0" dirty="0" smtClean="0"/>
              <a:t>%</a:t>
            </a:r>
            <a:r>
              <a:rPr lang="tr-TR" sz="1400" dirty="0" smtClean="0"/>
              <a:t> </a:t>
            </a:r>
            <a:endParaRPr lang="tr-TR" sz="1400" dirty="0" smtClean="0">
              <a:latin typeface="Calibri"/>
              <a:sym typeface="Calibri"/>
            </a:endParaRPr>
          </a:p>
        </p:txBody>
      </p:sp>
      <p:sp>
        <p:nvSpPr>
          <p:cNvPr id="109" name="28 Metin Yer Tutucusu"/>
          <p:cNvSpPr>
            <a:spLocks noGrp="1"/>
          </p:cNvSpPr>
          <p:nvPr>
            <p:custDataLst>
              <p:tags r:id="rId26"/>
            </p:custDataLst>
          </p:nvPr>
        </p:nvSpPr>
        <p:spPr bwMode="auto">
          <a:xfrm>
            <a:off x="344488" y="2292350"/>
            <a:ext cx="523875" cy="252412"/>
          </a:xfrm>
          <a:prstGeom prst="roundRect">
            <a:avLst>
              <a:gd name="adj" fmla="val 49686"/>
            </a:avLst>
          </a:prstGeom>
          <a:solidFill>
            <a:schemeClr val="bg1"/>
          </a:solidFill>
          <a:ln w="9525">
            <a:solidFill>
              <a:schemeClr val="tx1"/>
            </a:solidFill>
            <a:miter lim="800000"/>
            <a:headEnd/>
            <a:tailEnd/>
          </a:ln>
          <a:effectLst/>
        </p:spPr>
        <p:txBody>
          <a:bodyPr vert="horz" wrap="square" lIns="0" tIns="1588" rIns="0" bIns="0"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None/>
            </a:pPr>
            <a:r>
              <a:rPr lang="tr-TR" sz="1400" b="0" dirty="0"/>
              <a:t>6</a:t>
            </a:r>
            <a:r>
              <a:rPr lang="tr-TR" sz="1400" b="0" dirty="0" smtClean="0"/>
              <a:t>%</a:t>
            </a:r>
            <a:r>
              <a:rPr lang="tr-TR" sz="1400" dirty="0" smtClean="0"/>
              <a:t> </a:t>
            </a:r>
            <a:endParaRPr lang="tr-TR" sz="1400" dirty="0">
              <a:latin typeface="Calibri"/>
              <a:sym typeface="Calibri"/>
            </a:endParaRPr>
          </a:p>
        </p:txBody>
      </p:sp>
      <p:sp>
        <p:nvSpPr>
          <p:cNvPr id="110" name="28 Metin Yer Tutucusu"/>
          <p:cNvSpPr>
            <a:spLocks noGrp="1"/>
          </p:cNvSpPr>
          <p:nvPr>
            <p:custDataLst>
              <p:tags r:id="rId27"/>
            </p:custDataLst>
          </p:nvPr>
        </p:nvSpPr>
        <p:spPr bwMode="auto">
          <a:xfrm>
            <a:off x="344488" y="2770188"/>
            <a:ext cx="523875" cy="252412"/>
          </a:xfrm>
          <a:prstGeom prst="roundRect">
            <a:avLst>
              <a:gd name="adj" fmla="val 49686"/>
            </a:avLst>
          </a:prstGeom>
          <a:solidFill>
            <a:schemeClr val="bg1"/>
          </a:solidFill>
          <a:ln w="9525">
            <a:solidFill>
              <a:schemeClr val="tx1"/>
            </a:solidFill>
            <a:miter lim="800000"/>
            <a:headEnd/>
            <a:tailEnd/>
          </a:ln>
          <a:effectLst/>
        </p:spPr>
        <p:txBody>
          <a:bodyPr vert="horz" wrap="square" lIns="0" tIns="1588" rIns="0" bIns="0"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None/>
            </a:pPr>
            <a:r>
              <a:rPr lang="tr-TR" sz="1400" b="0" dirty="0">
                <a:sym typeface="Calibri"/>
              </a:rPr>
              <a:t>5</a:t>
            </a:r>
            <a:r>
              <a:rPr lang="tr-TR" sz="1400" b="0" dirty="0" smtClean="0">
                <a:sym typeface="Calibri"/>
              </a:rPr>
              <a:t>%</a:t>
            </a:r>
            <a:endParaRPr lang="tr-TR" sz="1400" dirty="0">
              <a:latin typeface="Calibri"/>
              <a:sym typeface="Calibri"/>
            </a:endParaRPr>
          </a:p>
        </p:txBody>
      </p:sp>
      <p:sp>
        <p:nvSpPr>
          <p:cNvPr id="111" name="28 Metin Yer Tutucusu"/>
          <p:cNvSpPr>
            <a:spLocks noGrp="1"/>
          </p:cNvSpPr>
          <p:nvPr>
            <p:custDataLst>
              <p:tags r:id="rId28"/>
            </p:custDataLst>
          </p:nvPr>
        </p:nvSpPr>
        <p:spPr bwMode="auto">
          <a:xfrm>
            <a:off x="344488" y="3275013"/>
            <a:ext cx="523875" cy="254000"/>
          </a:xfrm>
          <a:prstGeom prst="roundRect">
            <a:avLst>
              <a:gd name="adj" fmla="val 50000"/>
            </a:avLst>
          </a:prstGeom>
          <a:solidFill>
            <a:schemeClr val="bg1"/>
          </a:solidFill>
          <a:ln w="9525">
            <a:solidFill>
              <a:schemeClr val="tx1"/>
            </a:solidFill>
            <a:miter lim="800000"/>
            <a:headEnd/>
            <a:tailEnd/>
          </a:ln>
          <a:effectLst/>
        </p:spPr>
        <p:txBody>
          <a:bodyPr vert="horz" wrap="square" lIns="0" tIns="0" rIns="0" bIns="0"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None/>
            </a:pPr>
            <a:r>
              <a:rPr lang="tr-TR" sz="1400" b="0" dirty="0"/>
              <a:t>4</a:t>
            </a:r>
            <a:r>
              <a:rPr lang="tr-TR" sz="1400" b="0" dirty="0" smtClean="0"/>
              <a:t>%</a:t>
            </a:r>
            <a:r>
              <a:rPr lang="tr-TR" sz="1400" dirty="0" smtClean="0"/>
              <a:t> </a:t>
            </a:r>
            <a:endParaRPr lang="tr-TR" sz="1400" dirty="0">
              <a:latin typeface="Calibri"/>
              <a:sym typeface="Calibri"/>
            </a:endParaRPr>
          </a:p>
        </p:txBody>
      </p:sp>
      <p:sp>
        <p:nvSpPr>
          <p:cNvPr id="112" name="28 Metin Yer Tutucusu"/>
          <p:cNvSpPr>
            <a:spLocks noGrp="1"/>
          </p:cNvSpPr>
          <p:nvPr>
            <p:custDataLst>
              <p:tags r:id="rId29"/>
            </p:custDataLst>
          </p:nvPr>
        </p:nvSpPr>
        <p:spPr bwMode="auto">
          <a:xfrm>
            <a:off x="344488" y="3727450"/>
            <a:ext cx="523875" cy="252412"/>
          </a:xfrm>
          <a:prstGeom prst="roundRect">
            <a:avLst>
              <a:gd name="adj" fmla="val 49686"/>
            </a:avLst>
          </a:prstGeom>
          <a:solidFill>
            <a:schemeClr val="bg1"/>
          </a:solidFill>
          <a:ln w="9525">
            <a:solidFill>
              <a:schemeClr val="tx1"/>
            </a:solidFill>
            <a:miter lim="800000"/>
            <a:headEnd/>
            <a:tailEnd/>
          </a:ln>
          <a:effectLst/>
        </p:spPr>
        <p:txBody>
          <a:bodyPr vert="horz" wrap="square" lIns="0" tIns="1588" rIns="0" bIns="0"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None/>
            </a:pPr>
            <a:r>
              <a:rPr lang="tr-TR" sz="1400" b="0" dirty="0"/>
              <a:t>4</a:t>
            </a:r>
            <a:r>
              <a:rPr lang="tr-TR" sz="1400" b="0" dirty="0" smtClean="0"/>
              <a:t>%</a:t>
            </a:r>
            <a:r>
              <a:rPr lang="tr-TR" sz="1400" dirty="0" smtClean="0"/>
              <a:t> </a:t>
            </a:r>
            <a:endParaRPr lang="tr-TR" sz="1400" dirty="0">
              <a:latin typeface="Calibri"/>
              <a:sym typeface="Calibri"/>
            </a:endParaRPr>
          </a:p>
        </p:txBody>
      </p:sp>
      <p:sp>
        <p:nvSpPr>
          <p:cNvPr id="113" name="28 Metin Yer Tutucusu"/>
          <p:cNvSpPr>
            <a:spLocks noGrp="1"/>
          </p:cNvSpPr>
          <p:nvPr>
            <p:custDataLst>
              <p:tags r:id="rId30"/>
            </p:custDataLst>
          </p:nvPr>
        </p:nvSpPr>
        <p:spPr bwMode="auto">
          <a:xfrm>
            <a:off x="344488" y="4194175"/>
            <a:ext cx="523875" cy="254000"/>
          </a:xfrm>
          <a:prstGeom prst="roundRect">
            <a:avLst>
              <a:gd name="adj" fmla="val 50000"/>
            </a:avLst>
          </a:prstGeom>
          <a:solidFill>
            <a:schemeClr val="bg1"/>
          </a:solidFill>
          <a:ln w="9525">
            <a:solidFill>
              <a:schemeClr val="tx1"/>
            </a:solidFill>
            <a:miter lim="800000"/>
            <a:headEnd/>
            <a:tailEnd/>
          </a:ln>
          <a:effectLst/>
        </p:spPr>
        <p:txBody>
          <a:bodyPr vert="horz" wrap="square" lIns="0" tIns="0" rIns="0" bIns="0"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None/>
            </a:pPr>
            <a:r>
              <a:rPr lang="tr-TR" sz="1400" b="0" dirty="0"/>
              <a:t>4</a:t>
            </a:r>
            <a:r>
              <a:rPr lang="tr-TR" sz="1400" b="0" dirty="0" smtClean="0"/>
              <a:t>%</a:t>
            </a:r>
            <a:r>
              <a:rPr lang="tr-TR" sz="1400" dirty="0" smtClean="0"/>
              <a:t> </a:t>
            </a:r>
            <a:endParaRPr lang="tr-TR" sz="1400" dirty="0">
              <a:latin typeface="Calibri"/>
              <a:sym typeface="Calibri"/>
            </a:endParaRPr>
          </a:p>
        </p:txBody>
      </p:sp>
      <p:sp>
        <p:nvSpPr>
          <p:cNvPr id="114" name="28 Metin Yer Tutucusu"/>
          <p:cNvSpPr>
            <a:spLocks noGrp="1"/>
          </p:cNvSpPr>
          <p:nvPr>
            <p:custDataLst>
              <p:tags r:id="rId31"/>
            </p:custDataLst>
          </p:nvPr>
        </p:nvSpPr>
        <p:spPr bwMode="auto">
          <a:xfrm>
            <a:off x="344488" y="4641850"/>
            <a:ext cx="523875" cy="254000"/>
          </a:xfrm>
          <a:prstGeom prst="roundRect">
            <a:avLst>
              <a:gd name="adj" fmla="val 50000"/>
            </a:avLst>
          </a:prstGeom>
          <a:solidFill>
            <a:schemeClr val="bg1"/>
          </a:solidFill>
          <a:ln w="9525">
            <a:solidFill>
              <a:schemeClr val="tx1"/>
            </a:solidFill>
            <a:miter lim="800000"/>
            <a:headEnd/>
            <a:tailEnd/>
          </a:ln>
          <a:effectLst/>
        </p:spPr>
        <p:txBody>
          <a:bodyPr vert="horz" wrap="square" lIns="0" tIns="0" rIns="0" bIns="0"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None/>
            </a:pPr>
            <a:r>
              <a:rPr lang="tr-TR" sz="1400" b="0" dirty="0"/>
              <a:t>3</a:t>
            </a:r>
            <a:r>
              <a:rPr lang="tr-TR" sz="1400" b="0" dirty="0" smtClean="0"/>
              <a:t>%</a:t>
            </a:r>
            <a:r>
              <a:rPr lang="tr-TR" sz="1400" dirty="0" smtClean="0"/>
              <a:t> </a:t>
            </a:r>
            <a:endParaRPr lang="tr-TR" sz="1400" dirty="0">
              <a:latin typeface="Calibri"/>
              <a:sym typeface="Calibri"/>
            </a:endParaRPr>
          </a:p>
        </p:txBody>
      </p:sp>
      <p:sp>
        <p:nvSpPr>
          <p:cNvPr id="115" name="28 Metin Yer Tutucusu"/>
          <p:cNvSpPr>
            <a:spLocks noGrp="1"/>
          </p:cNvSpPr>
          <p:nvPr>
            <p:custDataLst>
              <p:tags r:id="rId32"/>
            </p:custDataLst>
          </p:nvPr>
        </p:nvSpPr>
        <p:spPr bwMode="auto">
          <a:xfrm>
            <a:off x="344488" y="5151438"/>
            <a:ext cx="523875" cy="254000"/>
          </a:xfrm>
          <a:prstGeom prst="roundRect">
            <a:avLst>
              <a:gd name="adj" fmla="val 50000"/>
            </a:avLst>
          </a:prstGeom>
          <a:solidFill>
            <a:schemeClr val="bg1"/>
          </a:solidFill>
          <a:ln w="9525">
            <a:solidFill>
              <a:schemeClr val="tx1"/>
            </a:solidFill>
            <a:miter lim="800000"/>
            <a:headEnd/>
            <a:tailEnd/>
          </a:ln>
          <a:effectLst/>
        </p:spPr>
        <p:txBody>
          <a:bodyPr vert="horz" wrap="square" lIns="0" tIns="0" rIns="0" bIns="0"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None/>
            </a:pPr>
            <a:r>
              <a:rPr lang="tr-TR" sz="1400" b="0" dirty="0"/>
              <a:t>3</a:t>
            </a:r>
            <a:r>
              <a:rPr lang="tr-TR" sz="1400" b="0" dirty="0" smtClean="0"/>
              <a:t>%</a:t>
            </a:r>
            <a:r>
              <a:rPr lang="tr-TR" sz="1400" dirty="0" smtClean="0"/>
              <a:t> </a:t>
            </a:r>
            <a:endParaRPr lang="tr-TR" sz="1400" dirty="0">
              <a:latin typeface="Calibri"/>
              <a:sym typeface="Calibri"/>
            </a:endParaRPr>
          </a:p>
        </p:txBody>
      </p:sp>
      <p:sp>
        <p:nvSpPr>
          <p:cNvPr id="116" name="28 Metin Yer Tutucusu"/>
          <p:cNvSpPr>
            <a:spLocks noGrp="1"/>
          </p:cNvSpPr>
          <p:nvPr>
            <p:custDataLst>
              <p:tags r:id="rId33"/>
            </p:custDataLst>
          </p:nvPr>
        </p:nvSpPr>
        <p:spPr bwMode="auto">
          <a:xfrm>
            <a:off x="344488" y="5621338"/>
            <a:ext cx="523875" cy="252412"/>
          </a:xfrm>
          <a:prstGeom prst="roundRect">
            <a:avLst>
              <a:gd name="adj" fmla="val 49686"/>
            </a:avLst>
          </a:prstGeom>
          <a:solidFill>
            <a:schemeClr val="bg1"/>
          </a:solidFill>
          <a:ln w="9525">
            <a:solidFill>
              <a:schemeClr val="tx1"/>
            </a:solidFill>
            <a:miter lim="800000"/>
            <a:headEnd/>
            <a:tailEnd/>
          </a:ln>
          <a:effectLst/>
        </p:spPr>
        <p:txBody>
          <a:bodyPr vert="horz" wrap="square" lIns="0" tIns="0" rIns="0" bIns="0"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None/>
            </a:pPr>
            <a:r>
              <a:rPr lang="tr-TR" sz="1400" b="0" dirty="0"/>
              <a:t>3</a:t>
            </a:r>
            <a:r>
              <a:rPr lang="tr-TR" sz="1400" b="0" dirty="0" smtClean="0"/>
              <a:t>%</a:t>
            </a:r>
            <a:r>
              <a:rPr lang="tr-TR" sz="1400" dirty="0" smtClean="0"/>
              <a:t> </a:t>
            </a:r>
            <a:endParaRPr lang="tr-TR" sz="1400" dirty="0">
              <a:latin typeface="Calibri"/>
              <a:sym typeface="Calibri"/>
            </a:endParaRPr>
          </a:p>
        </p:txBody>
      </p:sp>
      <p:sp>
        <p:nvSpPr>
          <p:cNvPr id="117" name="28 Metin Yer Tutucusu"/>
          <p:cNvSpPr>
            <a:spLocks noGrp="1"/>
          </p:cNvSpPr>
          <p:nvPr>
            <p:custDataLst>
              <p:tags r:id="rId34"/>
            </p:custDataLst>
          </p:nvPr>
        </p:nvSpPr>
        <p:spPr bwMode="auto">
          <a:xfrm>
            <a:off x="333375" y="6083300"/>
            <a:ext cx="523875" cy="254000"/>
          </a:xfrm>
          <a:prstGeom prst="roundRect">
            <a:avLst>
              <a:gd name="adj" fmla="val 50000"/>
            </a:avLst>
          </a:prstGeom>
          <a:solidFill>
            <a:schemeClr val="bg1"/>
          </a:solidFill>
          <a:ln w="9525">
            <a:solidFill>
              <a:schemeClr val="tx1"/>
            </a:solidFill>
            <a:miter lim="800000"/>
            <a:headEnd/>
            <a:tailEnd/>
          </a:ln>
          <a:effectLst/>
        </p:spPr>
        <p:txBody>
          <a:bodyPr vert="horz" wrap="square" lIns="0" tIns="0" rIns="0" bIns="0"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None/>
            </a:pPr>
            <a:r>
              <a:rPr lang="tr-TR" sz="1400" b="0" dirty="0"/>
              <a:t>3</a:t>
            </a:r>
            <a:r>
              <a:rPr lang="tr-TR" sz="1400" b="0" dirty="0" smtClean="0"/>
              <a:t>%</a:t>
            </a:r>
            <a:r>
              <a:rPr lang="tr-TR" sz="1400" dirty="0" smtClean="0"/>
              <a:t> </a:t>
            </a:r>
            <a:endParaRPr lang="tr-TR" sz="1400" dirty="0">
              <a:latin typeface="Calibri"/>
              <a:sym typeface="Calibri"/>
            </a:endParaRPr>
          </a:p>
        </p:txBody>
      </p:sp>
      <p:graphicFrame>
        <p:nvGraphicFramePr>
          <p:cNvPr id="118" name="7 Nesne"/>
          <p:cNvGraphicFramePr>
            <a:graphicFrameLocks noChangeAspect="1"/>
          </p:cNvGraphicFramePr>
          <p:nvPr>
            <p:custDataLst>
              <p:tags r:id="rId35"/>
            </p:custDataLst>
            <p:extLst>
              <p:ext uri="{D42A27DB-BD31-4B8C-83A1-F6EECF244321}">
                <p14:modId xmlns:p14="http://schemas.microsoft.com/office/powerpoint/2010/main" val="3238982305"/>
              </p:ext>
            </p:extLst>
          </p:nvPr>
        </p:nvGraphicFramePr>
        <p:xfrm>
          <a:off x="8915400" y="1651000"/>
          <a:ext cx="1378154" cy="4838839"/>
        </p:xfrm>
        <a:graphic>
          <a:graphicData uri="http://schemas.openxmlformats.org/presentationml/2006/ole">
            <mc:AlternateContent xmlns:mc="http://schemas.openxmlformats.org/markup-compatibility/2006">
              <mc:Choice xmlns:v="urn:schemas-microsoft-com:vml" Requires="v">
                <p:oleObj spid="_x0000_s1199295" name="Çizelge" r:id="rId71" imgW="1378154" imgH="4838839" progId="MSGraph.Chart.8">
                  <p:embed followColorScheme="full"/>
                </p:oleObj>
              </mc:Choice>
              <mc:Fallback>
                <p:oleObj name="Çizelge" r:id="rId71" imgW="1378154" imgH="4838839" progId="MSGraph.Chart.8">
                  <p:embed followColorScheme="full"/>
                  <p:pic>
                    <p:nvPicPr>
                      <p:cNvPr id="0" name=""/>
                      <p:cNvPicPr>
                        <a:picLocks noChangeAspect="1" noChangeArrowheads="1"/>
                      </p:cNvPicPr>
                      <p:nvPr/>
                    </p:nvPicPr>
                    <p:blipFill>
                      <a:blip r:embed="rId72"/>
                      <a:srcRect/>
                      <a:stretch>
                        <a:fillRect/>
                      </a:stretch>
                    </p:blipFill>
                    <p:spPr bwMode="auto">
                      <a:xfrm>
                        <a:off x="8915400" y="1651000"/>
                        <a:ext cx="1378154" cy="48388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9" name="Metin Yer Tutucusu 1"/>
          <p:cNvSpPr>
            <a:spLocks noGrp="1"/>
          </p:cNvSpPr>
          <p:nvPr>
            <p:custDataLst>
              <p:tags r:id="rId36"/>
            </p:custDataLst>
          </p:nvPr>
        </p:nvSpPr>
        <p:spPr bwMode="gray">
          <a:xfrm>
            <a:off x="9385300" y="190817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fld id="{D70037A0-6A15-4947-9BAC-96072C890B5A}" type="datetime'''''''7''''''''4''''''''''''''''''''''''2'''''''''">
              <a:rPr lang="en-US" sz="1000" b="0">
                <a:ea typeface="+mn-ea"/>
              </a:rPr>
              <a:pPr/>
              <a:t>742</a:t>
            </a:fld>
            <a:endParaRPr lang="tr-TR" sz="1000" b="0" dirty="0">
              <a:latin typeface="Arial"/>
              <a:ea typeface="+mn-ea"/>
              <a:cs typeface="Arial"/>
              <a:sym typeface="Arial"/>
            </a:endParaRPr>
          </a:p>
        </p:txBody>
      </p:sp>
      <p:sp>
        <p:nvSpPr>
          <p:cNvPr id="120" name="77 Metin Yer Tutucusu"/>
          <p:cNvSpPr>
            <a:spLocks noGrp="1"/>
          </p:cNvSpPr>
          <p:nvPr>
            <p:custDataLst>
              <p:tags r:id="rId37"/>
            </p:custDataLst>
          </p:nvPr>
        </p:nvSpPr>
        <p:spPr bwMode="auto">
          <a:xfrm>
            <a:off x="6565900" y="4689475"/>
            <a:ext cx="2362200" cy="152400"/>
          </a:xfrm>
          <a:prstGeom prst="rect">
            <a:avLst/>
          </a:prstGeom>
          <a:noFill/>
          <a:effectLst/>
        </p:spPr>
        <p:txBody>
          <a:bodyPr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DFB7F5ED-8669-4639-B48A-A83DF7AE4AA8}" type="datetime'Diğe''r f''abrikasyon'' metal ü''rünl''eri''nin ''i''malatı'">
              <a:rPr lang="en-US" sz="1000" b="0">
                <a:ea typeface="+mn-ea"/>
              </a:rPr>
              <a:pPr/>
              <a:t>Diğer fabrikasyon metal ürünlerinin imalatı</a:t>
            </a:fld>
            <a:endParaRPr lang="tr-TR" sz="1000" b="0">
              <a:ea typeface="+mn-ea"/>
              <a:sym typeface="+mn-lt"/>
            </a:endParaRPr>
          </a:p>
        </p:txBody>
      </p:sp>
      <p:sp>
        <p:nvSpPr>
          <p:cNvPr id="121" name="75 Metin Yer Tutucusu"/>
          <p:cNvSpPr>
            <a:spLocks noGrp="1"/>
          </p:cNvSpPr>
          <p:nvPr>
            <p:custDataLst>
              <p:tags r:id="rId38"/>
            </p:custDataLst>
          </p:nvPr>
        </p:nvSpPr>
        <p:spPr bwMode="auto">
          <a:xfrm>
            <a:off x="7623175" y="3762375"/>
            <a:ext cx="1304925" cy="152400"/>
          </a:xfrm>
          <a:prstGeom prst="rect">
            <a:avLst/>
          </a:prstGeom>
          <a:noFill/>
          <a:effectLst/>
        </p:spPr>
        <p:txBody>
          <a:bodyPr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740C0684-7188-4CC4-B1D5-A1AB990E18F7}" type="datetime'Ter''''zile''''r(h''''u''''s''u''s''i ''di''k''i''''şle''r'')'">
              <a:rPr lang="en-US" sz="1000" b="0">
                <a:ea typeface="+mn-ea"/>
              </a:rPr>
              <a:pPr/>
              <a:t>Terziler(hususi dikişler)</a:t>
            </a:fld>
            <a:endParaRPr lang="tr-TR" sz="1000" b="0">
              <a:ea typeface="+mn-ea"/>
              <a:sym typeface="+mn-lt"/>
            </a:endParaRPr>
          </a:p>
        </p:txBody>
      </p:sp>
      <p:sp>
        <p:nvSpPr>
          <p:cNvPr id="122" name="Metin Yer Tutucusu 2"/>
          <p:cNvSpPr>
            <a:spLocks noGrp="1"/>
          </p:cNvSpPr>
          <p:nvPr>
            <p:custDataLst>
              <p:tags r:id="rId39"/>
            </p:custDataLst>
          </p:nvPr>
        </p:nvSpPr>
        <p:spPr bwMode="gray">
          <a:xfrm>
            <a:off x="9156700" y="283527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fld id="{7BE737EB-6C33-494F-BF29-2E427B5B016E}" type="datetime'''''''''''''''''''''''2''''''''''22'''''''''">
              <a:rPr lang="en-US" sz="1000" b="0">
                <a:ea typeface="+mn-ea"/>
              </a:rPr>
              <a:pPr/>
              <a:t>222</a:t>
            </a:fld>
            <a:endParaRPr lang="tr-TR" sz="1000" b="0" dirty="0">
              <a:latin typeface="Arial"/>
              <a:ea typeface="+mn-ea"/>
              <a:cs typeface="Arial"/>
              <a:sym typeface="Arial"/>
            </a:endParaRPr>
          </a:p>
        </p:txBody>
      </p:sp>
      <p:sp>
        <p:nvSpPr>
          <p:cNvPr id="123" name="72 Metin Yer Tutucusu"/>
          <p:cNvSpPr>
            <a:spLocks noGrp="1"/>
          </p:cNvSpPr>
          <p:nvPr>
            <p:custDataLst>
              <p:tags r:id="rId40"/>
            </p:custDataLst>
          </p:nvPr>
        </p:nvSpPr>
        <p:spPr bwMode="auto">
          <a:xfrm>
            <a:off x="6475413" y="2371725"/>
            <a:ext cx="2452688" cy="152400"/>
          </a:xfrm>
          <a:prstGeom prst="rect">
            <a:avLst/>
          </a:prstGeom>
          <a:noFill/>
          <a:effectLst/>
        </p:spPr>
        <p:txBody>
          <a:bodyPr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AE7DE0FC-4FFE-46A0-B95B-BDCAB19C1CE3}" type="datetime'Diğer ulaşım'' ekipma''nl''a''rının ba''kı''''mı onarı''mı'">
              <a:rPr lang="en-US" sz="1000" b="0">
                <a:ea typeface="+mn-ea"/>
              </a:rPr>
              <a:pPr/>
              <a:t>Diğer ulaşım ekipmanlarının bakımı onarımı</a:t>
            </a:fld>
            <a:endParaRPr lang="tr-TR" sz="1000" b="0" dirty="0">
              <a:ea typeface="+mn-ea"/>
              <a:sym typeface="+mn-lt"/>
            </a:endParaRPr>
          </a:p>
        </p:txBody>
      </p:sp>
      <p:sp>
        <p:nvSpPr>
          <p:cNvPr id="124" name="Metin Yer Tutucusu 12"/>
          <p:cNvSpPr>
            <a:spLocks noGrp="1"/>
          </p:cNvSpPr>
          <p:nvPr>
            <p:custDataLst>
              <p:tags r:id="rId41"/>
            </p:custDataLst>
          </p:nvPr>
        </p:nvSpPr>
        <p:spPr bwMode="gray">
          <a:xfrm>
            <a:off x="9131300" y="515302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fld id="{9F4EF80B-9CD5-4040-818F-489FACBACAB2}" type="datetime'''''''''''1''''''''''''''''6''''6'''''''''''''''''''''''''''''">
              <a:rPr lang="en-US" sz="1000" b="0">
                <a:ea typeface="+mn-ea"/>
              </a:rPr>
              <a:pPr/>
              <a:t>166</a:t>
            </a:fld>
            <a:endParaRPr lang="tr-TR" sz="1000" b="0" dirty="0">
              <a:latin typeface="Arial"/>
              <a:ea typeface="+mn-ea"/>
              <a:cs typeface="Arial"/>
              <a:sym typeface="Arial"/>
            </a:endParaRPr>
          </a:p>
        </p:txBody>
      </p:sp>
      <p:sp>
        <p:nvSpPr>
          <p:cNvPr id="125" name="Metin Yer Tutucusu 2"/>
          <p:cNvSpPr>
            <a:spLocks noGrp="1"/>
          </p:cNvSpPr>
          <p:nvPr>
            <p:custDataLst>
              <p:tags r:id="rId42"/>
            </p:custDataLst>
          </p:nvPr>
        </p:nvSpPr>
        <p:spPr bwMode="gray">
          <a:xfrm>
            <a:off x="9163050" y="237172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fld id="{01ED45D3-EFA3-418A-9F41-AC1A7172B4B5}" type="datetime'2''''''''''''''''''''''''''36'''''''''''''''''">
              <a:rPr lang="en-US" sz="1000" b="0">
                <a:ea typeface="+mn-ea"/>
              </a:rPr>
              <a:pPr/>
              <a:t>236</a:t>
            </a:fld>
            <a:endParaRPr lang="tr-TR" sz="1000" b="0" dirty="0">
              <a:latin typeface="Arial"/>
              <a:ea typeface="+mn-ea"/>
              <a:cs typeface="Arial"/>
              <a:sym typeface="Arial"/>
            </a:endParaRPr>
          </a:p>
        </p:txBody>
      </p:sp>
      <p:sp>
        <p:nvSpPr>
          <p:cNvPr id="126" name="71 Metin Yer Tutucusu"/>
          <p:cNvSpPr>
            <a:spLocks noGrp="1"/>
          </p:cNvSpPr>
          <p:nvPr>
            <p:custDataLst>
              <p:tags r:id="rId43"/>
            </p:custDataLst>
          </p:nvPr>
        </p:nvSpPr>
        <p:spPr bwMode="auto">
          <a:xfrm>
            <a:off x="6211888" y="1908175"/>
            <a:ext cx="2716213" cy="152400"/>
          </a:xfrm>
          <a:prstGeom prst="rect">
            <a:avLst/>
          </a:prstGeom>
          <a:noFill/>
          <a:effectLst/>
        </p:spPr>
        <p:txBody>
          <a:bodyPr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F7BBC4E2-B0A2-4A8D-8B9D-0CDA1B259864}" type="datetime'Ekm''ek, taze'' pastane ürü''nleri v''e taze kek i''ma''latı'">
              <a:rPr lang="en-US" sz="1000" b="0">
                <a:ea typeface="+mn-ea"/>
              </a:rPr>
              <a:pPr/>
              <a:t>Ekmek, taze pastane ürünleri ve taze kek imalatı</a:t>
            </a:fld>
            <a:endParaRPr lang="tr-TR" sz="1000" b="0" dirty="0">
              <a:ea typeface="+mn-ea"/>
              <a:sym typeface="+mn-lt"/>
            </a:endParaRPr>
          </a:p>
        </p:txBody>
      </p:sp>
      <p:sp>
        <p:nvSpPr>
          <p:cNvPr id="127" name="80 Metin Yer Tutucusu"/>
          <p:cNvSpPr>
            <a:spLocks noGrp="1"/>
          </p:cNvSpPr>
          <p:nvPr>
            <p:custDataLst>
              <p:tags r:id="rId44"/>
            </p:custDataLst>
          </p:nvPr>
        </p:nvSpPr>
        <p:spPr bwMode="auto">
          <a:xfrm>
            <a:off x="6653213" y="6080125"/>
            <a:ext cx="2274888" cy="152400"/>
          </a:xfrm>
          <a:prstGeom prst="rect">
            <a:avLst/>
          </a:prstGeom>
          <a:noFill/>
          <a:effectLst/>
        </p:spPr>
        <p:txBody>
          <a:bodyPr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D3973F90-59EE-4FE5-912C-D1854E55361B}" type="datetime'Daya''nıkl''ı pasta''ne ürünle''''ri ve kek imal''''a''''t''ı'">
              <a:rPr lang="en-US" sz="1000" b="0">
                <a:ea typeface="+mn-ea"/>
              </a:rPr>
              <a:pPr/>
              <a:t>Dayanıklı pastane ürünleri ve kek imalatı</a:t>
            </a:fld>
            <a:endParaRPr lang="tr-TR" sz="1000" b="0" dirty="0">
              <a:ea typeface="+mn-ea"/>
              <a:sym typeface="+mn-lt"/>
            </a:endParaRPr>
          </a:p>
        </p:txBody>
      </p:sp>
      <p:sp>
        <p:nvSpPr>
          <p:cNvPr id="128" name="Metin Yer Tutucusu 14"/>
          <p:cNvSpPr>
            <a:spLocks noGrp="1"/>
          </p:cNvSpPr>
          <p:nvPr>
            <p:custDataLst>
              <p:tags r:id="rId45"/>
            </p:custDataLst>
          </p:nvPr>
        </p:nvSpPr>
        <p:spPr bwMode="gray">
          <a:xfrm>
            <a:off x="9105900" y="608012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fld id="{A21B1D1A-E377-42F1-9EFA-E381887E67DC}" type="datetime'''''''1''''''''''''''''''''1''''''''''''''''''''''5'''''">
              <a:rPr lang="en-US" sz="1000" b="0">
                <a:ea typeface="+mn-ea"/>
              </a:rPr>
              <a:pPr/>
              <a:t>115</a:t>
            </a:fld>
            <a:endParaRPr lang="tr-TR" sz="1000" b="0" dirty="0">
              <a:latin typeface="Arial"/>
              <a:ea typeface="+mn-ea"/>
              <a:cs typeface="Arial"/>
              <a:sym typeface="Arial"/>
            </a:endParaRPr>
          </a:p>
        </p:txBody>
      </p:sp>
      <p:sp>
        <p:nvSpPr>
          <p:cNvPr id="129" name="79 Metin Yer Tutucusu"/>
          <p:cNvSpPr>
            <a:spLocks noGrp="1"/>
          </p:cNvSpPr>
          <p:nvPr>
            <p:custDataLst>
              <p:tags r:id="rId46"/>
            </p:custDataLst>
          </p:nvPr>
        </p:nvSpPr>
        <p:spPr bwMode="auto">
          <a:xfrm>
            <a:off x="7069138" y="5616575"/>
            <a:ext cx="1858963" cy="152400"/>
          </a:xfrm>
          <a:prstGeom prst="rect">
            <a:avLst/>
          </a:prstGeom>
          <a:noFill/>
          <a:effectLst/>
        </p:spPr>
        <p:txBody>
          <a:bodyPr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27ED626E-0A21-4B3D-A5D9-77DBB08D687E}" type="datetime'Metalden ''k''''apı ''''''''ve pen''ce''re i''m''ala''tı'''''">
              <a:rPr lang="en-US" sz="1000" b="0">
                <a:ea typeface="+mn-ea"/>
              </a:rPr>
              <a:pPr/>
              <a:t>Metalden kapı ve pencere imalatı</a:t>
            </a:fld>
            <a:endParaRPr lang="tr-TR" sz="1000" b="0">
              <a:ea typeface="+mn-ea"/>
              <a:sym typeface="+mn-lt"/>
            </a:endParaRPr>
          </a:p>
        </p:txBody>
      </p:sp>
      <p:sp>
        <p:nvSpPr>
          <p:cNvPr id="130" name="73 Metin Yer Tutucusu"/>
          <p:cNvSpPr>
            <a:spLocks noGrp="1"/>
          </p:cNvSpPr>
          <p:nvPr>
            <p:custDataLst>
              <p:tags r:id="rId47"/>
            </p:custDataLst>
          </p:nvPr>
        </p:nvSpPr>
        <p:spPr bwMode="auto">
          <a:xfrm>
            <a:off x="7499350" y="2835275"/>
            <a:ext cx="1428750" cy="152400"/>
          </a:xfrm>
          <a:prstGeom prst="rect">
            <a:avLst/>
          </a:prstGeom>
          <a:noFill/>
          <a:effectLst/>
        </p:spPr>
        <p:txBody>
          <a:bodyPr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8E293495-8DD0-4254-B4CB-7E59B9B52ECA}" type="datetime'D''''iğ''''''e''r'' mo''bilya''lar''ı''''''''n i''malatı'">
              <a:rPr lang="en-US" sz="1000" b="0">
                <a:ea typeface="+mn-ea"/>
              </a:rPr>
              <a:pPr/>
              <a:t>Diğer mobilyaların imalatı</a:t>
            </a:fld>
            <a:endParaRPr lang="tr-TR" sz="1000" b="0">
              <a:ea typeface="+mn-ea"/>
              <a:sym typeface="+mn-lt"/>
            </a:endParaRPr>
          </a:p>
        </p:txBody>
      </p:sp>
      <p:sp>
        <p:nvSpPr>
          <p:cNvPr id="132" name="Metin Yer Tutucusu 3"/>
          <p:cNvSpPr>
            <a:spLocks noGrp="1"/>
          </p:cNvSpPr>
          <p:nvPr>
            <p:custDataLst>
              <p:tags r:id="rId48"/>
            </p:custDataLst>
          </p:nvPr>
        </p:nvSpPr>
        <p:spPr bwMode="gray">
          <a:xfrm>
            <a:off x="9150350" y="329882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fld id="{1B351701-10AD-4495-94AE-C4F9A3BA2F9F}" type="datetime'''''''''''2''''1''''''''''''''2'''''''''''''">
              <a:rPr lang="en-US" sz="1000" b="0">
                <a:ea typeface="+mn-ea"/>
              </a:rPr>
              <a:pPr/>
              <a:t>212</a:t>
            </a:fld>
            <a:endParaRPr lang="tr-TR" sz="1000" b="0" dirty="0">
              <a:latin typeface="Arial"/>
              <a:ea typeface="+mn-ea"/>
              <a:cs typeface="Arial"/>
              <a:sym typeface="Arial"/>
            </a:endParaRPr>
          </a:p>
        </p:txBody>
      </p:sp>
      <p:sp>
        <p:nvSpPr>
          <p:cNvPr id="147" name="Metin Yer Tutucusu 13"/>
          <p:cNvSpPr>
            <a:spLocks noGrp="1"/>
          </p:cNvSpPr>
          <p:nvPr>
            <p:custDataLst>
              <p:tags r:id="rId49"/>
            </p:custDataLst>
          </p:nvPr>
        </p:nvSpPr>
        <p:spPr bwMode="gray">
          <a:xfrm>
            <a:off x="9112250" y="561657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fld id="{EB0CB002-FE47-4E67-8CD9-8DA5935C001A}" type="datetime'''''''''''''''''''''''1''2''''''''''''''''3'''''''''''">
              <a:rPr lang="en-US" sz="1000" b="0">
                <a:ea typeface="+mn-ea"/>
              </a:rPr>
              <a:pPr/>
              <a:t>123</a:t>
            </a:fld>
            <a:endParaRPr lang="tr-TR" sz="1000" b="0" dirty="0">
              <a:latin typeface="Arial"/>
              <a:ea typeface="+mn-ea"/>
              <a:cs typeface="Arial"/>
              <a:sym typeface="Arial"/>
            </a:endParaRPr>
          </a:p>
        </p:txBody>
      </p:sp>
      <p:sp>
        <p:nvSpPr>
          <p:cNvPr id="148" name="Metin Yer Tutucusu 11"/>
          <p:cNvSpPr>
            <a:spLocks noGrp="1"/>
          </p:cNvSpPr>
          <p:nvPr>
            <p:custDataLst>
              <p:tags r:id="rId50"/>
            </p:custDataLst>
          </p:nvPr>
        </p:nvSpPr>
        <p:spPr bwMode="gray">
          <a:xfrm>
            <a:off x="9131300" y="468947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fld id="{28284510-3ADD-48C1-8A40-DCB80A922409}" type="datetime'''''''''''''''''''''''''1''6''''''''''''7'''''''''''''''''''''">
              <a:rPr lang="en-US" sz="1000" b="0">
                <a:ea typeface="+mn-ea"/>
              </a:rPr>
              <a:pPr/>
              <a:t>167</a:t>
            </a:fld>
            <a:endParaRPr lang="tr-TR" sz="1000" b="0" dirty="0">
              <a:latin typeface="Arial"/>
              <a:ea typeface="+mn-ea"/>
              <a:cs typeface="Arial"/>
              <a:sym typeface="Arial"/>
            </a:endParaRPr>
          </a:p>
        </p:txBody>
      </p:sp>
      <p:sp>
        <p:nvSpPr>
          <p:cNvPr id="149" name="Metin Yer Tutucusu 10"/>
          <p:cNvSpPr>
            <a:spLocks noGrp="1"/>
          </p:cNvSpPr>
          <p:nvPr>
            <p:custDataLst>
              <p:tags r:id="rId51"/>
            </p:custDataLst>
          </p:nvPr>
        </p:nvSpPr>
        <p:spPr bwMode="gray">
          <a:xfrm>
            <a:off x="9137650" y="422592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fld id="{3E5AA094-1884-4A01-808E-262CEC6C877C}" type="datetime'1''''''''''''''8''''''''''''''''6'''''">
              <a:rPr lang="en-US" sz="1000" b="0">
                <a:ea typeface="+mn-ea"/>
              </a:rPr>
              <a:pPr/>
              <a:t>186</a:t>
            </a:fld>
            <a:endParaRPr lang="tr-TR" sz="1000" b="0" dirty="0">
              <a:latin typeface="Arial"/>
              <a:ea typeface="+mn-ea"/>
              <a:cs typeface="Arial"/>
              <a:sym typeface="Arial"/>
            </a:endParaRPr>
          </a:p>
        </p:txBody>
      </p:sp>
      <p:sp>
        <p:nvSpPr>
          <p:cNvPr id="150" name="78 Metin Yer Tutucusu"/>
          <p:cNvSpPr>
            <a:spLocks noGrp="1"/>
          </p:cNvSpPr>
          <p:nvPr>
            <p:custDataLst>
              <p:tags r:id="rId52"/>
            </p:custDataLst>
          </p:nvPr>
        </p:nvSpPr>
        <p:spPr bwMode="auto">
          <a:xfrm>
            <a:off x="7502525" y="5153025"/>
            <a:ext cx="1425575" cy="152400"/>
          </a:xfrm>
          <a:prstGeom prst="rect">
            <a:avLst/>
          </a:prstGeom>
          <a:noFill/>
          <a:effectLst/>
        </p:spPr>
        <p:txBody>
          <a:bodyPr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BA1FC68C-D8A7-4C05-9885-EEDB667E1269}" type="datetime'M''''''aki''n''e'' ''''ve'' ''''''tes''isat m''''ont''aj''ı'">
              <a:rPr lang="en-US" sz="1000" b="0">
                <a:ea typeface="+mn-ea"/>
              </a:rPr>
              <a:pPr/>
              <a:t>Makine ve tesisat montajı</a:t>
            </a:fld>
            <a:endParaRPr lang="tr-TR" sz="1000" b="0" dirty="0">
              <a:ea typeface="+mn-ea"/>
              <a:sym typeface="+mn-lt"/>
            </a:endParaRPr>
          </a:p>
        </p:txBody>
      </p:sp>
      <p:sp>
        <p:nvSpPr>
          <p:cNvPr id="151" name="76 Metin Yer Tutucusu"/>
          <p:cNvSpPr>
            <a:spLocks noGrp="1"/>
          </p:cNvSpPr>
          <p:nvPr>
            <p:custDataLst>
              <p:tags r:id="rId53"/>
            </p:custDataLst>
          </p:nvPr>
        </p:nvSpPr>
        <p:spPr bwMode="auto">
          <a:xfrm>
            <a:off x="5907088" y="4225925"/>
            <a:ext cx="3021013" cy="152400"/>
          </a:xfrm>
          <a:prstGeom prst="rect">
            <a:avLst/>
          </a:prstGeom>
          <a:noFill/>
          <a:effectLst/>
        </p:spPr>
        <p:txBody>
          <a:bodyPr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D27AC072-4732-4388-9CAF-30A3BB87AA47}" type="datetime'Metalle''rin makinada işlenmesi, şekil ver''ilmesi ve bitiril'">
              <a:rPr lang="en-US" sz="1000" b="0">
                <a:ea typeface="+mn-ea"/>
              </a:rPr>
              <a:pPr/>
              <a:t>Metallerin makinada işlenmesi, şekil verilmesi ve bitiril</a:t>
            </a:fld>
            <a:endParaRPr lang="tr-TR" sz="1000" b="0" dirty="0">
              <a:ea typeface="+mn-ea"/>
              <a:sym typeface="+mn-lt"/>
            </a:endParaRPr>
          </a:p>
        </p:txBody>
      </p:sp>
      <p:sp>
        <p:nvSpPr>
          <p:cNvPr id="152" name="Metin Yer Tutucusu 7"/>
          <p:cNvSpPr>
            <a:spLocks noGrp="1"/>
          </p:cNvSpPr>
          <p:nvPr>
            <p:custDataLst>
              <p:tags r:id="rId54"/>
            </p:custDataLst>
          </p:nvPr>
        </p:nvSpPr>
        <p:spPr bwMode="gray">
          <a:xfrm>
            <a:off x="9150350" y="376237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fld id="{3481DDE0-2DB3-48FA-A91E-1AE3F6715D22}" type="datetime'''''''''''''''''''''''''''''''''''''''''''2''''12'''''''''''">
              <a:rPr lang="en-US" sz="1000" b="0">
                <a:ea typeface="+mn-ea"/>
              </a:rPr>
              <a:pPr/>
              <a:t>212</a:t>
            </a:fld>
            <a:endParaRPr lang="tr-TR" sz="1000" b="0" dirty="0">
              <a:latin typeface="Arial"/>
              <a:ea typeface="+mn-ea"/>
              <a:cs typeface="Arial"/>
              <a:sym typeface="Arial"/>
            </a:endParaRPr>
          </a:p>
        </p:txBody>
      </p:sp>
      <p:sp>
        <p:nvSpPr>
          <p:cNvPr id="153" name="74 Metin Yer Tutucusu"/>
          <p:cNvSpPr>
            <a:spLocks noGrp="1"/>
          </p:cNvSpPr>
          <p:nvPr>
            <p:custDataLst>
              <p:tags r:id="rId55"/>
            </p:custDataLst>
          </p:nvPr>
        </p:nvSpPr>
        <p:spPr bwMode="auto">
          <a:xfrm>
            <a:off x="7204075" y="3298825"/>
            <a:ext cx="1724025" cy="152400"/>
          </a:xfrm>
          <a:prstGeom prst="rect">
            <a:avLst/>
          </a:prstGeom>
          <a:noFill/>
          <a:effectLst/>
        </p:spPr>
        <p:txBody>
          <a:bodyPr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22676248-4B19-4A8B-B3B4-84F4558254D3}" type="datetime'''Diğ''''er dış giyim'' ''eş''y''''''al''ar''ı im''alat''ı'">
              <a:rPr lang="en-US" sz="1000" b="0">
                <a:ea typeface="+mn-ea"/>
              </a:rPr>
              <a:pPr/>
              <a:t>Diğer dış giyim eşyaları imalatı</a:t>
            </a:fld>
            <a:endParaRPr lang="tr-TR" sz="1000" b="0" dirty="0">
              <a:ea typeface="+mn-ea"/>
              <a:sym typeface="+mn-lt"/>
            </a:endParaRPr>
          </a:p>
        </p:txBody>
      </p:sp>
      <p:sp>
        <p:nvSpPr>
          <p:cNvPr id="157" name="Rectangle 6"/>
          <p:cNvSpPr/>
          <p:nvPr/>
        </p:nvSpPr>
        <p:spPr bwMode="auto">
          <a:xfrm>
            <a:off x="255588" y="1385888"/>
            <a:ext cx="4476216" cy="5002212"/>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eaLnBrk="0" hangingPunct="0"/>
            <a:endParaRPr lang="en-US" sz="1050" b="0" i="1" dirty="0" smtClean="0">
              <a:solidFill>
                <a:srgbClr val="FFFFFF"/>
              </a:solidFill>
              <a:latin typeface="Arial" charset="0"/>
            </a:endParaRPr>
          </a:p>
        </p:txBody>
      </p:sp>
      <p:sp>
        <p:nvSpPr>
          <p:cNvPr id="158" name="33 Metin kutusu"/>
          <p:cNvSpPr txBox="1"/>
          <p:nvPr/>
        </p:nvSpPr>
        <p:spPr>
          <a:xfrm>
            <a:off x="3051175" y="1385888"/>
            <a:ext cx="1865312" cy="261610"/>
          </a:xfrm>
          <a:prstGeom prst="rect">
            <a:avLst/>
          </a:prstGeom>
          <a:noFill/>
        </p:spPr>
        <p:txBody>
          <a:bodyPr wrap="square" rtlCol="0">
            <a:spAutoFit/>
          </a:bodyPr>
          <a:lstStyle/>
          <a:p>
            <a:pPr algn="ctr"/>
            <a:r>
              <a:rPr lang="tr-TR" sz="1100" b="1" u="sng" dirty="0" smtClean="0"/>
              <a:t>Kayıtlı çalışan sayısı</a:t>
            </a:r>
            <a:endParaRPr lang="tr-TR" sz="1100" b="1" u="sng" dirty="0"/>
          </a:p>
        </p:txBody>
      </p:sp>
      <p:sp>
        <p:nvSpPr>
          <p:cNvPr id="159" name="Rectangle 6"/>
          <p:cNvSpPr/>
          <p:nvPr/>
        </p:nvSpPr>
        <p:spPr bwMode="auto">
          <a:xfrm>
            <a:off x="4964113" y="1385888"/>
            <a:ext cx="4683135" cy="5002213"/>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eaLnBrk="0" hangingPunct="0"/>
            <a:endParaRPr lang="en-US" sz="1050" b="0" i="1" dirty="0" smtClean="0">
              <a:solidFill>
                <a:srgbClr val="FFFFFF"/>
              </a:solidFill>
              <a:latin typeface="Arial" charset="0"/>
            </a:endParaRPr>
          </a:p>
        </p:txBody>
      </p:sp>
      <p:sp>
        <p:nvSpPr>
          <p:cNvPr id="160" name="33 Metin kutusu"/>
          <p:cNvSpPr txBox="1"/>
          <p:nvPr/>
        </p:nvSpPr>
        <p:spPr>
          <a:xfrm>
            <a:off x="4818244" y="1373188"/>
            <a:ext cx="1367136" cy="430887"/>
          </a:xfrm>
          <a:prstGeom prst="rect">
            <a:avLst/>
          </a:prstGeom>
          <a:noFill/>
        </p:spPr>
        <p:txBody>
          <a:bodyPr wrap="square" rtlCol="0">
            <a:spAutoFit/>
          </a:bodyPr>
          <a:lstStyle/>
          <a:p>
            <a:pPr algn="ctr"/>
            <a:r>
              <a:rPr lang="tr-TR" sz="1100" b="1" dirty="0" smtClean="0"/>
              <a:t>İmalat sektörü </a:t>
            </a:r>
          </a:p>
          <a:p>
            <a:pPr algn="ctr"/>
            <a:r>
              <a:rPr lang="tr-TR" sz="1100" b="1" u="sng" dirty="0" smtClean="0"/>
              <a:t>içindeki payı</a:t>
            </a:r>
            <a:endParaRPr lang="tr-TR" sz="1100" b="1" u="sng" dirty="0"/>
          </a:p>
        </p:txBody>
      </p:sp>
      <p:sp>
        <p:nvSpPr>
          <p:cNvPr id="161" name="28 Metin Yer Tutucusu"/>
          <p:cNvSpPr>
            <a:spLocks noGrp="1"/>
          </p:cNvSpPr>
          <p:nvPr>
            <p:custDataLst>
              <p:tags r:id="rId56"/>
            </p:custDataLst>
          </p:nvPr>
        </p:nvSpPr>
        <p:spPr bwMode="auto">
          <a:xfrm>
            <a:off x="5049838" y="1831975"/>
            <a:ext cx="523875" cy="252413"/>
          </a:xfrm>
          <a:prstGeom prst="roundRect">
            <a:avLst>
              <a:gd name="adj" fmla="val 49686"/>
            </a:avLst>
          </a:prstGeom>
          <a:solidFill>
            <a:schemeClr val="bg1"/>
          </a:solidFill>
          <a:ln w="9525">
            <a:solidFill>
              <a:schemeClr val="tx1"/>
            </a:solidFill>
            <a:miter lim="800000"/>
            <a:headEnd/>
            <a:tailEnd/>
          </a:ln>
          <a:effectLst/>
        </p:spPr>
        <p:txBody>
          <a:bodyPr vert="horz" wrap="square" lIns="0" tIns="1588" rIns="0" bIns="0"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None/>
            </a:pPr>
            <a:r>
              <a:rPr lang="tr-TR" sz="1400" b="0" dirty="0" smtClean="0"/>
              <a:t>12%</a:t>
            </a:r>
            <a:r>
              <a:rPr lang="tr-TR" sz="1400" dirty="0" smtClean="0"/>
              <a:t> </a:t>
            </a:r>
            <a:endParaRPr lang="tr-TR" sz="1400" dirty="0">
              <a:latin typeface="Calibri"/>
              <a:sym typeface="Calibri"/>
            </a:endParaRPr>
          </a:p>
        </p:txBody>
      </p:sp>
      <p:sp>
        <p:nvSpPr>
          <p:cNvPr id="162" name="28 Metin Yer Tutucusu"/>
          <p:cNvSpPr>
            <a:spLocks noGrp="1"/>
          </p:cNvSpPr>
          <p:nvPr>
            <p:custDataLst>
              <p:tags r:id="rId57"/>
            </p:custDataLst>
          </p:nvPr>
        </p:nvSpPr>
        <p:spPr bwMode="auto">
          <a:xfrm>
            <a:off x="5049838" y="2236788"/>
            <a:ext cx="523875" cy="252413"/>
          </a:xfrm>
          <a:prstGeom prst="roundRect">
            <a:avLst>
              <a:gd name="adj" fmla="val 49686"/>
            </a:avLst>
          </a:prstGeom>
          <a:solidFill>
            <a:schemeClr val="bg1"/>
          </a:solidFill>
          <a:ln w="9525">
            <a:solidFill>
              <a:schemeClr val="tx1"/>
            </a:solidFill>
            <a:miter lim="800000"/>
            <a:headEnd/>
            <a:tailEnd/>
          </a:ln>
          <a:effectLst/>
        </p:spPr>
        <p:txBody>
          <a:bodyPr vert="horz" wrap="square" lIns="0" tIns="1588" rIns="0" bIns="0"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None/>
            </a:pPr>
            <a:r>
              <a:rPr lang="tr-TR" sz="1400" b="0" dirty="0"/>
              <a:t>4</a:t>
            </a:r>
            <a:r>
              <a:rPr lang="tr-TR" sz="1400" b="0" dirty="0" smtClean="0"/>
              <a:t>%</a:t>
            </a:r>
            <a:r>
              <a:rPr lang="tr-TR" sz="1400" dirty="0" smtClean="0"/>
              <a:t> </a:t>
            </a:r>
            <a:endParaRPr lang="tr-TR" sz="1400" dirty="0">
              <a:latin typeface="Calibri"/>
              <a:sym typeface="Calibri"/>
            </a:endParaRPr>
          </a:p>
        </p:txBody>
      </p:sp>
      <p:sp>
        <p:nvSpPr>
          <p:cNvPr id="163" name="28 Metin Yer Tutucusu"/>
          <p:cNvSpPr>
            <a:spLocks noGrp="1"/>
          </p:cNvSpPr>
          <p:nvPr>
            <p:custDataLst>
              <p:tags r:id="rId58"/>
            </p:custDataLst>
          </p:nvPr>
        </p:nvSpPr>
        <p:spPr bwMode="auto">
          <a:xfrm>
            <a:off x="5049838" y="2770188"/>
            <a:ext cx="523875" cy="252413"/>
          </a:xfrm>
          <a:prstGeom prst="roundRect">
            <a:avLst>
              <a:gd name="adj" fmla="val 49686"/>
            </a:avLst>
          </a:prstGeom>
          <a:solidFill>
            <a:schemeClr val="bg1"/>
          </a:solidFill>
          <a:ln w="9525">
            <a:solidFill>
              <a:schemeClr val="tx1"/>
            </a:solidFill>
            <a:miter lim="800000"/>
            <a:headEnd/>
            <a:tailEnd/>
          </a:ln>
          <a:effectLst/>
        </p:spPr>
        <p:txBody>
          <a:bodyPr vert="horz" wrap="square" lIns="0" tIns="1588" rIns="0" bIns="0"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None/>
            </a:pPr>
            <a:r>
              <a:rPr lang="tr-TR" sz="1400" b="0" dirty="0"/>
              <a:t>4</a:t>
            </a:r>
            <a:r>
              <a:rPr lang="tr-TR" sz="1400" b="0" dirty="0" smtClean="0"/>
              <a:t>%</a:t>
            </a:r>
            <a:r>
              <a:rPr lang="tr-TR" sz="1400" dirty="0" smtClean="0"/>
              <a:t> </a:t>
            </a:r>
            <a:endParaRPr lang="tr-TR" sz="1400" dirty="0">
              <a:latin typeface="Calibri"/>
              <a:sym typeface="Calibri"/>
            </a:endParaRPr>
          </a:p>
        </p:txBody>
      </p:sp>
      <p:sp>
        <p:nvSpPr>
          <p:cNvPr id="165" name="28 Metin Yer Tutucusu"/>
          <p:cNvSpPr>
            <a:spLocks noGrp="1"/>
          </p:cNvSpPr>
          <p:nvPr>
            <p:custDataLst>
              <p:tags r:id="rId59"/>
            </p:custDataLst>
          </p:nvPr>
        </p:nvSpPr>
        <p:spPr bwMode="auto">
          <a:xfrm>
            <a:off x="5049838" y="3275013"/>
            <a:ext cx="523875" cy="254000"/>
          </a:xfrm>
          <a:prstGeom prst="roundRect">
            <a:avLst>
              <a:gd name="adj" fmla="val 50000"/>
            </a:avLst>
          </a:prstGeom>
          <a:solidFill>
            <a:schemeClr val="bg1"/>
          </a:solidFill>
          <a:ln w="9525">
            <a:solidFill>
              <a:schemeClr val="tx1"/>
            </a:solidFill>
            <a:miter lim="800000"/>
            <a:headEnd/>
            <a:tailEnd/>
          </a:ln>
          <a:effectLst/>
        </p:spPr>
        <p:txBody>
          <a:bodyPr vert="horz" wrap="square" lIns="0" tIns="0" rIns="0" bIns="0"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None/>
            </a:pPr>
            <a:r>
              <a:rPr lang="tr-TR" sz="1400" b="0" dirty="0"/>
              <a:t>4</a:t>
            </a:r>
            <a:r>
              <a:rPr lang="tr-TR" sz="1400" b="0" dirty="0" smtClean="0"/>
              <a:t>%</a:t>
            </a:r>
            <a:r>
              <a:rPr lang="tr-TR" sz="1400" dirty="0" smtClean="0"/>
              <a:t> </a:t>
            </a:r>
            <a:endParaRPr lang="tr-TR" sz="1400" dirty="0">
              <a:latin typeface="Calibri"/>
              <a:sym typeface="Calibri"/>
            </a:endParaRPr>
          </a:p>
        </p:txBody>
      </p:sp>
      <p:sp>
        <p:nvSpPr>
          <p:cNvPr id="166" name="28 Metin Yer Tutucusu"/>
          <p:cNvSpPr>
            <a:spLocks noGrp="1"/>
          </p:cNvSpPr>
          <p:nvPr>
            <p:custDataLst>
              <p:tags r:id="rId60"/>
            </p:custDataLst>
          </p:nvPr>
        </p:nvSpPr>
        <p:spPr bwMode="auto">
          <a:xfrm>
            <a:off x="5049838" y="3727450"/>
            <a:ext cx="523875" cy="252413"/>
          </a:xfrm>
          <a:prstGeom prst="roundRect">
            <a:avLst>
              <a:gd name="adj" fmla="val 49686"/>
            </a:avLst>
          </a:prstGeom>
          <a:solidFill>
            <a:schemeClr val="bg1"/>
          </a:solidFill>
          <a:ln w="9525">
            <a:solidFill>
              <a:schemeClr val="tx1"/>
            </a:solidFill>
            <a:miter lim="800000"/>
            <a:headEnd/>
            <a:tailEnd/>
          </a:ln>
          <a:effectLst/>
        </p:spPr>
        <p:txBody>
          <a:bodyPr vert="horz" wrap="square" lIns="0" tIns="1588" rIns="0" bIns="0"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None/>
            </a:pPr>
            <a:r>
              <a:rPr lang="tr-TR" sz="1400" b="0" dirty="0"/>
              <a:t>4</a:t>
            </a:r>
            <a:r>
              <a:rPr lang="tr-TR" sz="1400" b="0" dirty="0" smtClean="0"/>
              <a:t>%</a:t>
            </a:r>
            <a:r>
              <a:rPr lang="tr-TR" sz="1400" dirty="0" smtClean="0"/>
              <a:t> </a:t>
            </a:r>
            <a:endParaRPr lang="tr-TR" sz="1400" dirty="0">
              <a:latin typeface="Calibri"/>
              <a:sym typeface="Calibri"/>
            </a:endParaRPr>
          </a:p>
        </p:txBody>
      </p:sp>
      <p:sp>
        <p:nvSpPr>
          <p:cNvPr id="167" name="28 Metin Yer Tutucusu"/>
          <p:cNvSpPr>
            <a:spLocks noGrp="1"/>
          </p:cNvSpPr>
          <p:nvPr>
            <p:custDataLst>
              <p:tags r:id="rId61"/>
            </p:custDataLst>
          </p:nvPr>
        </p:nvSpPr>
        <p:spPr bwMode="auto">
          <a:xfrm>
            <a:off x="5049838" y="4194175"/>
            <a:ext cx="523875" cy="254000"/>
          </a:xfrm>
          <a:prstGeom prst="roundRect">
            <a:avLst>
              <a:gd name="adj" fmla="val 50000"/>
            </a:avLst>
          </a:prstGeom>
          <a:solidFill>
            <a:schemeClr val="bg1"/>
          </a:solidFill>
          <a:ln w="9525">
            <a:solidFill>
              <a:schemeClr val="tx1"/>
            </a:solidFill>
            <a:miter lim="800000"/>
            <a:headEnd/>
            <a:tailEnd/>
          </a:ln>
          <a:effectLst/>
        </p:spPr>
        <p:txBody>
          <a:bodyPr vert="horz" wrap="square" lIns="0" tIns="0" rIns="0" bIns="0"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None/>
            </a:pPr>
            <a:r>
              <a:rPr lang="tr-TR" sz="1400" b="0" dirty="0"/>
              <a:t>3</a:t>
            </a:r>
            <a:r>
              <a:rPr lang="tr-TR" sz="1400" b="0" dirty="0" smtClean="0"/>
              <a:t>%</a:t>
            </a:r>
            <a:r>
              <a:rPr lang="tr-TR" sz="1400" dirty="0" smtClean="0"/>
              <a:t> </a:t>
            </a:r>
            <a:endParaRPr lang="tr-TR" sz="1400" dirty="0">
              <a:latin typeface="Calibri"/>
              <a:sym typeface="Calibri"/>
            </a:endParaRPr>
          </a:p>
        </p:txBody>
      </p:sp>
      <p:sp>
        <p:nvSpPr>
          <p:cNvPr id="168" name="28 Metin Yer Tutucusu"/>
          <p:cNvSpPr>
            <a:spLocks noGrp="1"/>
          </p:cNvSpPr>
          <p:nvPr>
            <p:custDataLst>
              <p:tags r:id="rId62"/>
            </p:custDataLst>
          </p:nvPr>
        </p:nvSpPr>
        <p:spPr bwMode="auto">
          <a:xfrm>
            <a:off x="5049838" y="4641850"/>
            <a:ext cx="523875" cy="254000"/>
          </a:xfrm>
          <a:prstGeom prst="roundRect">
            <a:avLst>
              <a:gd name="adj" fmla="val 50000"/>
            </a:avLst>
          </a:prstGeom>
          <a:solidFill>
            <a:schemeClr val="bg1"/>
          </a:solidFill>
          <a:ln w="9525">
            <a:solidFill>
              <a:schemeClr val="tx1"/>
            </a:solidFill>
            <a:miter lim="800000"/>
            <a:headEnd/>
            <a:tailEnd/>
          </a:ln>
          <a:effectLst/>
        </p:spPr>
        <p:txBody>
          <a:bodyPr vert="horz" wrap="square" lIns="0" tIns="0" rIns="0" bIns="0"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None/>
            </a:pPr>
            <a:r>
              <a:rPr lang="tr-TR" sz="1400" b="0" dirty="0"/>
              <a:t>3</a:t>
            </a:r>
            <a:r>
              <a:rPr lang="tr-TR" sz="1400" b="0" dirty="0" smtClean="0"/>
              <a:t>%</a:t>
            </a:r>
            <a:r>
              <a:rPr lang="tr-TR" sz="1400" dirty="0" smtClean="0"/>
              <a:t> </a:t>
            </a:r>
            <a:endParaRPr lang="tr-TR" sz="1400" dirty="0">
              <a:latin typeface="Calibri"/>
              <a:sym typeface="Calibri"/>
            </a:endParaRPr>
          </a:p>
        </p:txBody>
      </p:sp>
      <p:sp>
        <p:nvSpPr>
          <p:cNvPr id="169" name="28 Metin Yer Tutucusu"/>
          <p:cNvSpPr>
            <a:spLocks noGrp="1"/>
          </p:cNvSpPr>
          <p:nvPr>
            <p:custDataLst>
              <p:tags r:id="rId63"/>
            </p:custDataLst>
          </p:nvPr>
        </p:nvSpPr>
        <p:spPr bwMode="auto">
          <a:xfrm>
            <a:off x="5049838" y="5151438"/>
            <a:ext cx="523875" cy="254000"/>
          </a:xfrm>
          <a:prstGeom prst="roundRect">
            <a:avLst>
              <a:gd name="adj" fmla="val 50000"/>
            </a:avLst>
          </a:prstGeom>
          <a:solidFill>
            <a:schemeClr val="bg1"/>
          </a:solidFill>
          <a:ln w="9525">
            <a:solidFill>
              <a:schemeClr val="tx1"/>
            </a:solidFill>
            <a:miter lim="800000"/>
            <a:headEnd/>
            <a:tailEnd/>
          </a:ln>
          <a:effectLst/>
        </p:spPr>
        <p:txBody>
          <a:bodyPr vert="horz" wrap="square" lIns="0" tIns="0" rIns="0" bIns="0"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None/>
            </a:pPr>
            <a:r>
              <a:rPr lang="tr-TR" sz="1400" b="0" dirty="0" smtClean="0"/>
              <a:t>3%</a:t>
            </a:r>
            <a:r>
              <a:rPr lang="tr-TR" sz="1400" dirty="0" smtClean="0"/>
              <a:t> </a:t>
            </a:r>
            <a:endParaRPr lang="tr-TR" sz="1400" dirty="0">
              <a:latin typeface="Calibri"/>
              <a:sym typeface="Calibri"/>
            </a:endParaRPr>
          </a:p>
        </p:txBody>
      </p:sp>
      <p:sp>
        <p:nvSpPr>
          <p:cNvPr id="170" name="28 Metin Yer Tutucusu"/>
          <p:cNvSpPr>
            <a:spLocks noGrp="1"/>
          </p:cNvSpPr>
          <p:nvPr>
            <p:custDataLst>
              <p:tags r:id="rId64"/>
            </p:custDataLst>
          </p:nvPr>
        </p:nvSpPr>
        <p:spPr bwMode="auto">
          <a:xfrm>
            <a:off x="5049838" y="5621338"/>
            <a:ext cx="523875" cy="252412"/>
          </a:xfrm>
          <a:prstGeom prst="roundRect">
            <a:avLst>
              <a:gd name="adj" fmla="val 49686"/>
            </a:avLst>
          </a:prstGeom>
          <a:solidFill>
            <a:schemeClr val="bg1"/>
          </a:solidFill>
          <a:ln w="9525">
            <a:solidFill>
              <a:schemeClr val="tx1"/>
            </a:solidFill>
            <a:miter lim="800000"/>
            <a:headEnd/>
            <a:tailEnd/>
          </a:ln>
          <a:effectLst/>
        </p:spPr>
        <p:txBody>
          <a:bodyPr vert="horz" wrap="square" lIns="0" tIns="0" rIns="0" bIns="0"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None/>
            </a:pPr>
            <a:r>
              <a:rPr lang="tr-TR" sz="1400" b="0" dirty="0"/>
              <a:t>2</a:t>
            </a:r>
            <a:r>
              <a:rPr lang="tr-TR" sz="1400" b="0" dirty="0" smtClean="0"/>
              <a:t>%</a:t>
            </a:r>
            <a:r>
              <a:rPr lang="tr-TR" sz="1400" dirty="0" smtClean="0"/>
              <a:t> </a:t>
            </a:r>
            <a:endParaRPr lang="tr-TR" sz="1400" dirty="0">
              <a:latin typeface="Calibri"/>
              <a:sym typeface="Calibri"/>
            </a:endParaRPr>
          </a:p>
        </p:txBody>
      </p:sp>
      <p:sp>
        <p:nvSpPr>
          <p:cNvPr id="171" name="28 Metin Yer Tutucusu"/>
          <p:cNvSpPr>
            <a:spLocks noGrp="1"/>
          </p:cNvSpPr>
          <p:nvPr>
            <p:custDataLst>
              <p:tags r:id="rId65"/>
            </p:custDataLst>
          </p:nvPr>
        </p:nvSpPr>
        <p:spPr bwMode="auto">
          <a:xfrm>
            <a:off x="5049838" y="6070600"/>
            <a:ext cx="523875" cy="254000"/>
          </a:xfrm>
          <a:prstGeom prst="roundRect">
            <a:avLst>
              <a:gd name="adj" fmla="val 50000"/>
            </a:avLst>
          </a:prstGeom>
          <a:solidFill>
            <a:schemeClr val="bg1"/>
          </a:solidFill>
          <a:ln w="9525">
            <a:solidFill>
              <a:schemeClr val="tx1"/>
            </a:solidFill>
            <a:miter lim="800000"/>
            <a:headEnd/>
            <a:tailEnd/>
          </a:ln>
          <a:effectLst/>
        </p:spPr>
        <p:txBody>
          <a:bodyPr vert="horz" wrap="square" lIns="0" tIns="0" rIns="0" bIns="0"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None/>
            </a:pPr>
            <a:r>
              <a:rPr lang="tr-TR" sz="1400" b="0" dirty="0"/>
              <a:t>2</a:t>
            </a:r>
            <a:r>
              <a:rPr lang="tr-TR" sz="1400" b="0" dirty="0" smtClean="0"/>
              <a:t>%</a:t>
            </a:r>
            <a:r>
              <a:rPr lang="tr-TR" sz="1400" dirty="0" smtClean="0"/>
              <a:t> </a:t>
            </a:r>
            <a:endParaRPr lang="tr-TR" sz="1400" dirty="0">
              <a:latin typeface="Calibri"/>
              <a:sym typeface="Calibri"/>
            </a:endParaRPr>
          </a:p>
        </p:txBody>
      </p:sp>
      <p:sp>
        <p:nvSpPr>
          <p:cNvPr id="172" name="33 Metin kutusu"/>
          <p:cNvSpPr txBox="1"/>
          <p:nvPr/>
        </p:nvSpPr>
        <p:spPr>
          <a:xfrm>
            <a:off x="7835900" y="1395413"/>
            <a:ext cx="1846466" cy="261610"/>
          </a:xfrm>
          <a:prstGeom prst="rect">
            <a:avLst/>
          </a:prstGeom>
          <a:noFill/>
        </p:spPr>
        <p:txBody>
          <a:bodyPr wrap="square" rtlCol="0">
            <a:spAutoFit/>
          </a:bodyPr>
          <a:lstStyle/>
          <a:p>
            <a:pPr algn="ctr"/>
            <a:r>
              <a:rPr lang="tr-TR" sz="1100" b="1" u="sng" dirty="0" smtClean="0"/>
              <a:t>Sektördeki işletme sayısı</a:t>
            </a:r>
            <a:endParaRPr lang="tr-TR" sz="1100" b="1" u="sng" dirty="0"/>
          </a:p>
        </p:txBody>
      </p:sp>
    </p:spTree>
    <p:extLst>
      <p:ext uri="{BB962C8B-B14F-4D97-AF65-F5344CB8AC3E}">
        <p14:creationId xmlns:p14="http://schemas.microsoft.com/office/powerpoint/2010/main" val="3611068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6722874" y="5476688"/>
            <a:ext cx="1325722" cy="276999"/>
          </a:xfrm>
          <a:prstGeom prst="rect">
            <a:avLst/>
          </a:prstGeom>
          <a:solidFill>
            <a:srgbClr val="93A4C4"/>
          </a:solidFill>
          <a:effectLst>
            <a:softEdge rad="12700"/>
          </a:effectLst>
        </p:spPr>
        <p:txBody>
          <a:bodyPr wrap="square" rtlCol="0" anchor="ctr">
            <a:spAutoFit/>
          </a:bodyPr>
          <a:lstStyle/>
          <a:p>
            <a:pPr algn="ctr"/>
            <a:r>
              <a:rPr lang="tr-TR" sz="1200" b="1" smtClean="0">
                <a:solidFill>
                  <a:srgbClr val="000000"/>
                </a:solidFill>
                <a:latin typeface="+mj-lt"/>
                <a:cs typeface="Times New Roman" panose="02020603050405020304" pitchFamily="18" charset="0"/>
              </a:rPr>
              <a:t>1bin-5bin</a:t>
            </a:r>
            <a:endParaRPr lang="tr-TR" sz="1200" b="1" dirty="0">
              <a:solidFill>
                <a:srgbClr val="000000"/>
              </a:solidFill>
              <a:latin typeface="+mj-lt"/>
              <a:cs typeface="Times New Roman" panose="02020603050405020304" pitchFamily="18" charset="0"/>
            </a:endParaRPr>
          </a:p>
        </p:txBody>
      </p:sp>
      <p:sp>
        <p:nvSpPr>
          <p:cNvPr id="3" name="Metin kutusu 2"/>
          <p:cNvSpPr txBox="1"/>
          <p:nvPr/>
        </p:nvSpPr>
        <p:spPr>
          <a:xfrm>
            <a:off x="5197338" y="5476688"/>
            <a:ext cx="1282773" cy="276999"/>
          </a:xfrm>
          <a:prstGeom prst="rect">
            <a:avLst/>
          </a:prstGeom>
          <a:solidFill>
            <a:srgbClr val="E0E0E0"/>
          </a:solidFill>
          <a:effectLst>
            <a:softEdge rad="12700"/>
          </a:effectLst>
        </p:spPr>
        <p:txBody>
          <a:bodyPr wrap="square" rtlCol="0" anchor="ctr">
            <a:spAutoFit/>
          </a:bodyPr>
          <a:lstStyle/>
          <a:p>
            <a:pPr algn="ctr"/>
            <a:r>
              <a:rPr lang="tr-TR" sz="1200" b="1" smtClean="0">
                <a:solidFill>
                  <a:srgbClr val="000000"/>
                </a:solidFill>
                <a:latin typeface="+mj-lt"/>
                <a:cs typeface="Times New Roman" panose="02020603050405020304" pitchFamily="18" charset="0"/>
              </a:rPr>
              <a:t>1 bin ve altı</a:t>
            </a:r>
            <a:endParaRPr lang="tr-TR" sz="1200" b="1" dirty="0">
              <a:solidFill>
                <a:srgbClr val="000000"/>
              </a:solidFill>
              <a:latin typeface="+mj-lt"/>
              <a:cs typeface="Times New Roman" panose="02020603050405020304" pitchFamily="18" charset="0"/>
            </a:endParaRPr>
          </a:p>
        </p:txBody>
      </p:sp>
      <p:sp>
        <p:nvSpPr>
          <p:cNvPr id="4" name="Metin kutusu 3"/>
          <p:cNvSpPr txBox="1"/>
          <p:nvPr/>
        </p:nvSpPr>
        <p:spPr>
          <a:xfrm>
            <a:off x="6722874" y="5892956"/>
            <a:ext cx="1325722" cy="276999"/>
          </a:xfrm>
          <a:prstGeom prst="rect">
            <a:avLst/>
          </a:prstGeom>
          <a:solidFill>
            <a:srgbClr val="002673"/>
          </a:solidFill>
          <a:effectLst>
            <a:softEdge rad="12700"/>
          </a:effectLst>
        </p:spPr>
        <p:txBody>
          <a:bodyPr wrap="square" rtlCol="0" anchor="ctr">
            <a:spAutoFit/>
          </a:bodyPr>
          <a:lstStyle/>
          <a:p>
            <a:pPr algn="ctr"/>
            <a:r>
              <a:rPr lang="tr-TR" sz="1200" b="1" smtClean="0">
                <a:solidFill>
                  <a:srgbClr val="FFFFFF"/>
                </a:solidFill>
                <a:latin typeface="+mj-lt"/>
                <a:cs typeface="Times New Roman" panose="02020603050405020304" pitchFamily="18" charset="0"/>
              </a:rPr>
              <a:t>75bin-125bin</a:t>
            </a:r>
            <a:endParaRPr lang="tr-TR" sz="1200" b="1" dirty="0">
              <a:solidFill>
                <a:srgbClr val="FFFFFF"/>
              </a:solidFill>
              <a:latin typeface="+mj-lt"/>
              <a:cs typeface="Times New Roman" panose="02020603050405020304" pitchFamily="18" charset="0"/>
            </a:endParaRPr>
          </a:p>
        </p:txBody>
      </p:sp>
      <p:sp>
        <p:nvSpPr>
          <p:cNvPr id="5" name="Metin kutusu 4"/>
          <p:cNvSpPr txBox="1"/>
          <p:nvPr/>
        </p:nvSpPr>
        <p:spPr>
          <a:xfrm>
            <a:off x="8164197" y="5476688"/>
            <a:ext cx="1435965" cy="276999"/>
          </a:xfrm>
          <a:prstGeom prst="rect">
            <a:avLst/>
          </a:prstGeom>
          <a:solidFill>
            <a:srgbClr val="5470A8"/>
          </a:solidFill>
          <a:effectLst>
            <a:softEdge rad="12700"/>
          </a:effectLst>
        </p:spPr>
        <p:txBody>
          <a:bodyPr wrap="square" rtlCol="0" anchor="ctr">
            <a:spAutoFit/>
          </a:bodyPr>
          <a:lstStyle/>
          <a:p>
            <a:pPr algn="ctr"/>
            <a:r>
              <a:rPr lang="tr-TR" sz="1200" b="1" smtClean="0">
                <a:solidFill>
                  <a:srgbClr val="FFFFFF"/>
                </a:solidFill>
                <a:latin typeface="+mj-lt"/>
                <a:cs typeface="Times New Roman" panose="02020603050405020304" pitchFamily="18" charset="0"/>
              </a:rPr>
              <a:t>5bin-10bin</a:t>
            </a:r>
            <a:endParaRPr lang="tr-TR" sz="1200" b="1" dirty="0">
              <a:solidFill>
                <a:srgbClr val="FFFFFF"/>
              </a:solidFill>
              <a:latin typeface="+mj-lt"/>
              <a:cs typeface="Times New Roman" panose="02020603050405020304" pitchFamily="18" charset="0"/>
            </a:endParaRPr>
          </a:p>
        </p:txBody>
      </p:sp>
      <p:sp>
        <p:nvSpPr>
          <p:cNvPr id="6" name="Metin kutusu 5"/>
          <p:cNvSpPr txBox="1"/>
          <p:nvPr/>
        </p:nvSpPr>
        <p:spPr>
          <a:xfrm>
            <a:off x="5208820" y="5892954"/>
            <a:ext cx="1271291" cy="277000"/>
          </a:xfrm>
          <a:prstGeom prst="rect">
            <a:avLst/>
          </a:prstGeom>
          <a:solidFill>
            <a:srgbClr val="23468C"/>
          </a:solidFill>
          <a:effectLst>
            <a:softEdge rad="12700"/>
          </a:effectLst>
        </p:spPr>
        <p:txBody>
          <a:bodyPr wrap="square" rtlCol="0" anchor="ctr">
            <a:spAutoFit/>
          </a:bodyPr>
          <a:lstStyle/>
          <a:p>
            <a:pPr algn="ctr"/>
            <a:r>
              <a:rPr lang="tr-TR" sz="1200" b="1" smtClean="0">
                <a:solidFill>
                  <a:srgbClr val="FFFFFF"/>
                </a:solidFill>
                <a:latin typeface="+mj-lt"/>
                <a:cs typeface="Times New Roman" panose="02020603050405020304" pitchFamily="18" charset="0"/>
              </a:rPr>
              <a:t>10bin-30bin</a:t>
            </a:r>
            <a:endParaRPr lang="tr-TR" sz="1200" b="1" dirty="0">
              <a:solidFill>
                <a:srgbClr val="FFFFFF"/>
              </a:solidFill>
              <a:latin typeface="+mj-lt"/>
              <a:cs typeface="Times New Roman" panose="02020603050405020304" pitchFamily="18" charset="0"/>
            </a:endParaRPr>
          </a:p>
        </p:txBody>
      </p:sp>
      <p:sp>
        <p:nvSpPr>
          <p:cNvPr id="7" name="Metin kutusu 6"/>
          <p:cNvSpPr txBox="1"/>
          <p:nvPr/>
        </p:nvSpPr>
        <p:spPr>
          <a:xfrm>
            <a:off x="5105915" y="4907150"/>
            <a:ext cx="3251355" cy="307777"/>
          </a:xfrm>
          <a:prstGeom prst="rect">
            <a:avLst/>
          </a:prstGeom>
          <a:noFill/>
        </p:spPr>
        <p:txBody>
          <a:bodyPr wrap="square" rtlCol="0">
            <a:spAutoFit/>
          </a:bodyPr>
          <a:lstStyle/>
          <a:p>
            <a:pPr algn="ctr"/>
            <a:r>
              <a:rPr lang="tr-TR" sz="1400" b="1" smtClean="0">
                <a:solidFill>
                  <a:srgbClr val="FFFFFF">
                    <a:lumMod val="65000"/>
                  </a:srgbClr>
                </a:solidFill>
                <a:latin typeface="+mj-lt"/>
                <a:cs typeface="Times New Roman" panose="02020603050405020304" pitchFamily="18" charset="0"/>
              </a:rPr>
              <a:t>Çalışan kişi sayısı, 2015</a:t>
            </a:r>
            <a:endParaRPr lang="tr-TR" sz="1400" b="1" dirty="0">
              <a:solidFill>
                <a:srgbClr val="FFFFFF">
                  <a:lumMod val="65000"/>
                </a:srgbClr>
              </a:solidFill>
              <a:latin typeface="+mj-lt"/>
              <a:cs typeface="Times New Roman" panose="02020603050405020304" pitchFamily="18" charset="0"/>
            </a:endParaRPr>
          </a:p>
        </p:txBody>
      </p:sp>
      <p:cxnSp>
        <p:nvCxnSpPr>
          <p:cNvPr id="8" name="Düz Bağlayıcı 7"/>
          <p:cNvCxnSpPr/>
          <p:nvPr/>
        </p:nvCxnSpPr>
        <p:spPr bwMode="auto">
          <a:xfrm flipV="1">
            <a:off x="5197340" y="5238008"/>
            <a:ext cx="4402823" cy="4362"/>
          </a:xfrm>
          <a:prstGeom prst="line">
            <a:avLst/>
          </a:prstGeom>
          <a:solidFill>
            <a:schemeClr val="accent1"/>
          </a:solidFill>
          <a:ln w="28575" cap="flat" cmpd="sng" algn="ctr">
            <a:solidFill>
              <a:schemeClr val="bg1">
                <a:lumMod val="50000"/>
              </a:schemeClr>
            </a:solidFill>
            <a:prstDash val="solid"/>
            <a:round/>
            <a:headEnd type="none" w="med" len="med"/>
            <a:tailEnd type="none" w="med" len="med"/>
          </a:ln>
          <a:effectLst/>
        </p:spPr>
      </p:cxnSp>
      <p:sp>
        <p:nvSpPr>
          <p:cNvPr id="9" name="Metin kutusu 8"/>
          <p:cNvSpPr txBox="1"/>
          <p:nvPr/>
        </p:nvSpPr>
        <p:spPr>
          <a:xfrm>
            <a:off x="481311" y="1680312"/>
            <a:ext cx="4331056" cy="307777"/>
          </a:xfrm>
          <a:prstGeom prst="rect">
            <a:avLst/>
          </a:prstGeom>
          <a:solidFill>
            <a:srgbClr val="002060"/>
          </a:solidFill>
        </p:spPr>
        <p:txBody>
          <a:bodyPr wrap="square" rtlCol="0" anchor="ctr">
            <a:spAutoFit/>
          </a:bodyPr>
          <a:lstStyle/>
          <a:p>
            <a:pPr algn="ctr"/>
            <a:r>
              <a:rPr lang="tr-TR" sz="1400" b="1">
                <a:solidFill>
                  <a:schemeClr val="bg1"/>
                </a:solidFill>
                <a:latin typeface="+mj-lt"/>
              </a:rPr>
              <a:t>İ</a:t>
            </a:r>
            <a:r>
              <a:rPr lang="tr-TR" sz="1400" b="1" smtClean="0">
                <a:solidFill>
                  <a:schemeClr val="bg1"/>
                </a:solidFill>
                <a:latin typeface="+mj-lt"/>
              </a:rPr>
              <a:t>şyerlerinin ilçelere göre dağılımı, 2015</a:t>
            </a:r>
            <a:endParaRPr lang="tr-TR" sz="1400" b="1">
              <a:solidFill>
                <a:schemeClr val="bg1"/>
              </a:solidFill>
              <a:latin typeface="+mj-lt"/>
            </a:endParaRPr>
          </a:p>
        </p:txBody>
      </p:sp>
      <p:sp>
        <p:nvSpPr>
          <p:cNvPr id="10" name="Metin kutusu 9"/>
          <p:cNvSpPr txBox="1"/>
          <p:nvPr/>
        </p:nvSpPr>
        <p:spPr>
          <a:xfrm>
            <a:off x="5187782" y="1680312"/>
            <a:ext cx="4598618" cy="307777"/>
          </a:xfrm>
          <a:prstGeom prst="rect">
            <a:avLst/>
          </a:prstGeom>
          <a:solidFill>
            <a:srgbClr val="002060"/>
          </a:solidFill>
        </p:spPr>
        <p:txBody>
          <a:bodyPr wrap="square" rtlCol="0" anchor="ctr">
            <a:spAutoFit/>
          </a:bodyPr>
          <a:lstStyle/>
          <a:p>
            <a:pPr algn="ctr"/>
            <a:r>
              <a:rPr lang="tr-TR" sz="1400" b="1" smtClean="0">
                <a:solidFill>
                  <a:schemeClr val="bg1"/>
                </a:solidFill>
                <a:latin typeface="+mj-lt"/>
              </a:rPr>
              <a:t>Çalışan kişi sayısı, 2015</a:t>
            </a:r>
            <a:endParaRPr lang="tr-TR" sz="1400" b="1">
              <a:solidFill>
                <a:schemeClr val="bg1"/>
              </a:solidFill>
              <a:latin typeface="+mj-lt"/>
            </a:endParaRPr>
          </a:p>
        </p:txBody>
      </p:sp>
      <p:cxnSp>
        <p:nvCxnSpPr>
          <p:cNvPr id="11" name="Düz Bağlayıcı 10"/>
          <p:cNvCxnSpPr/>
          <p:nvPr/>
        </p:nvCxnSpPr>
        <p:spPr bwMode="auto">
          <a:xfrm flipH="1">
            <a:off x="4952224" y="1798062"/>
            <a:ext cx="13834" cy="4742438"/>
          </a:xfrm>
          <a:prstGeom prst="line">
            <a:avLst/>
          </a:prstGeom>
          <a:solidFill>
            <a:schemeClr val="accent1"/>
          </a:solidFill>
          <a:ln w="28575" cap="flat" cmpd="sng" algn="ctr">
            <a:solidFill>
              <a:schemeClr val="bg1">
                <a:lumMod val="65000"/>
              </a:schemeClr>
            </a:solidFill>
            <a:prstDash val="dash"/>
            <a:round/>
            <a:headEnd type="none" w="med" len="med"/>
            <a:tailEnd type="none" w="med" len="med"/>
          </a:ln>
          <a:effectLst/>
        </p:spPr>
      </p:cxnSp>
      <p:pic>
        <p:nvPicPr>
          <p:cNvPr id="12" name="İçerik Yer Tutucusu 5"/>
          <p:cNvPicPr>
            <a:picLocks noChangeAspect="1"/>
          </p:cNvPicPr>
          <p:nvPr/>
        </p:nvPicPr>
        <p:blipFill rotWithShape="1">
          <a:blip r:embed="rId2" cstate="print">
            <a:extLst>
              <a:ext uri="{28A0092B-C50C-407E-A947-70E740481C1C}">
                <a14:useLocalDpi xmlns:a14="http://schemas.microsoft.com/office/drawing/2010/main" val="0"/>
              </a:ext>
            </a:extLst>
          </a:blip>
          <a:srcRect l="38086" t="18601" r="12984" b="7798"/>
          <a:stretch/>
        </p:blipFill>
        <p:spPr>
          <a:xfrm>
            <a:off x="6261642" y="2092798"/>
            <a:ext cx="2576657" cy="2744717"/>
          </a:xfrm>
          <a:prstGeom prst="rect">
            <a:avLst/>
          </a:prstGeom>
        </p:spPr>
      </p:pic>
      <p:graphicFrame>
        <p:nvGraphicFramePr>
          <p:cNvPr id="13" name="Grafik 12"/>
          <p:cNvGraphicFramePr>
            <a:graphicFrameLocks/>
          </p:cNvGraphicFramePr>
          <p:nvPr>
            <p:extLst>
              <p:ext uri="{D42A27DB-BD31-4B8C-83A1-F6EECF244321}">
                <p14:modId xmlns:p14="http://schemas.microsoft.com/office/powerpoint/2010/main" val="1756247699"/>
              </p:ext>
            </p:extLst>
          </p:nvPr>
        </p:nvGraphicFramePr>
        <p:xfrm>
          <a:off x="14645" y="1979720"/>
          <a:ext cx="4951413" cy="4878280"/>
        </p:xfrm>
        <a:graphic>
          <a:graphicData uri="http://schemas.openxmlformats.org/drawingml/2006/chart">
            <c:chart xmlns:c="http://schemas.openxmlformats.org/drawingml/2006/chart" xmlns:r="http://schemas.openxmlformats.org/officeDocument/2006/relationships" r:id="rId3"/>
          </a:graphicData>
        </a:graphic>
      </p:graphicFrame>
      <p:sp>
        <p:nvSpPr>
          <p:cNvPr id="14" name="Başlık 1"/>
          <p:cNvSpPr txBox="1">
            <a:spLocks/>
          </p:cNvSpPr>
          <p:nvPr/>
        </p:nvSpPr>
        <p:spPr>
          <a:xfrm>
            <a:off x="260840" y="447576"/>
            <a:ext cx="9641985" cy="838200"/>
          </a:xfrm>
          <a:prstGeom prst="rect">
            <a:avLst/>
          </a:prstGeom>
        </p:spPr>
        <p:txBody>
          <a:bodyPr vert="horz" lIns="91440" tIns="45720" rIns="91440" bIns="45720" rtlCol="0" anchor="ctr">
            <a:noAutofit/>
          </a:bodyPr>
          <a:lstStyle>
            <a:defPPr>
              <a:defRPr lang="en-US"/>
            </a:defPPr>
            <a:lvl1pPr defTabSz="914400" eaLnBrk="1" latinLnBrk="0" hangingPunct="1">
              <a:buNone/>
              <a:defRPr sz="2200">
                <a:latin typeface="+mj-lt"/>
                <a:ea typeface="+mj-ea"/>
                <a:cs typeface="+mj-cs"/>
              </a:defRPr>
            </a:lvl1pPr>
          </a:lstStyle>
          <a:p>
            <a:r>
              <a:rPr lang="tr-TR" sz="3200" dirty="0"/>
              <a:t>Adana’daki iş yerleri merkez ilçelerde yoğunlaşmış...</a:t>
            </a:r>
          </a:p>
        </p:txBody>
      </p:sp>
      <p:sp>
        <p:nvSpPr>
          <p:cNvPr id="17" name="Metin kutusu 16"/>
          <p:cNvSpPr txBox="1"/>
          <p:nvPr/>
        </p:nvSpPr>
        <p:spPr>
          <a:xfrm>
            <a:off x="3136134" y="6581002"/>
            <a:ext cx="6745037" cy="276999"/>
          </a:xfrm>
          <a:prstGeom prst="rect">
            <a:avLst/>
          </a:prstGeom>
          <a:noFill/>
        </p:spPr>
        <p:txBody>
          <a:bodyPr wrap="square" rtlCol="0">
            <a:spAutoFit/>
          </a:bodyPr>
          <a:lstStyle/>
          <a:p>
            <a:pPr algn="r"/>
            <a:r>
              <a:rPr lang="tr-TR" sz="1200" dirty="0" smtClean="0">
                <a:solidFill>
                  <a:srgbClr val="000000"/>
                </a:solidFill>
                <a:latin typeface="+mj-lt"/>
              </a:rPr>
              <a:t>Kaynak: GBS, </a:t>
            </a:r>
            <a:r>
              <a:rPr lang="tr-TR" sz="1200" dirty="0">
                <a:solidFill>
                  <a:srgbClr val="000000"/>
                </a:solidFill>
                <a:latin typeface="+mj-lt"/>
              </a:rPr>
              <a:t>TEPAV </a:t>
            </a:r>
            <a:r>
              <a:rPr lang="tr-TR" sz="1200" dirty="0" smtClean="0">
                <a:solidFill>
                  <a:srgbClr val="000000"/>
                </a:solidFill>
                <a:latin typeface="+mj-lt"/>
              </a:rPr>
              <a:t>hesaplamaları</a:t>
            </a:r>
            <a:endParaRPr lang="tr-TR" sz="1200" dirty="0">
              <a:solidFill>
                <a:srgbClr val="000000"/>
              </a:solidFill>
              <a:latin typeface="+mj-lt"/>
            </a:endParaRPr>
          </a:p>
        </p:txBody>
      </p:sp>
    </p:spTree>
    <p:extLst>
      <p:ext uri="{BB962C8B-B14F-4D97-AF65-F5344CB8AC3E}">
        <p14:creationId xmlns:p14="http://schemas.microsoft.com/office/powerpoint/2010/main" val="22368456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Nesne 19" hidden="1"/>
          <p:cNvGraphicFramePr>
            <a:graphicFrameLocks noChangeAspect="1"/>
          </p:cNvGraphicFramePr>
          <p:nvPr>
            <p:custDataLst>
              <p:tags r:id="rId2"/>
            </p:custDataLst>
            <p:extLst>
              <p:ext uri="{D42A27DB-BD31-4B8C-83A1-F6EECF244321}">
                <p14:modId xmlns:p14="http://schemas.microsoft.com/office/powerpoint/2010/main" val="1666141756"/>
              </p:ext>
            </p:extLst>
          </p:nvPr>
        </p:nvGraphicFramePr>
        <p:xfrm>
          <a:off x="1720" y="1589"/>
          <a:ext cx="1719" cy="1587"/>
        </p:xfrm>
        <a:graphic>
          <a:graphicData uri="http://schemas.openxmlformats.org/presentationml/2006/ole">
            <mc:AlternateContent xmlns:mc="http://schemas.openxmlformats.org/markup-compatibility/2006">
              <mc:Choice xmlns:v="urn:schemas-microsoft-com:vml" Requires="v">
                <p:oleObj spid="_x0000_s1225736" name="think-cell Slide" r:id="rId41" imgW="416" imgH="416" progId="TCLayout.ActiveDocument.1">
                  <p:embed/>
                </p:oleObj>
              </mc:Choice>
              <mc:Fallback>
                <p:oleObj name="think-cell Slide" r:id="rId41" imgW="416" imgH="416" progId="TCLayout.ActiveDocument.1">
                  <p:embed/>
                  <p:pic>
                    <p:nvPicPr>
                      <p:cNvPr id="0" name=""/>
                      <p:cNvPicPr/>
                      <p:nvPr/>
                    </p:nvPicPr>
                    <p:blipFill>
                      <a:blip r:embed="rId42"/>
                      <a:stretch>
                        <a:fillRect/>
                      </a:stretch>
                    </p:blipFill>
                    <p:spPr>
                      <a:xfrm>
                        <a:off x="1720" y="1589"/>
                        <a:ext cx="1719" cy="1587"/>
                      </a:xfrm>
                      <a:prstGeom prst="rect">
                        <a:avLst/>
                      </a:prstGeom>
                    </p:spPr>
                  </p:pic>
                </p:oleObj>
              </mc:Fallback>
            </mc:AlternateContent>
          </a:graphicData>
        </a:graphic>
      </p:graphicFrame>
      <p:sp>
        <p:nvSpPr>
          <p:cNvPr id="19" name="Dikdörtgen 18" hidden="1"/>
          <p:cNvSpPr/>
          <p:nvPr>
            <p:custDataLst>
              <p:tags r:id="rId3"/>
            </p:custDataLst>
          </p:nvPr>
        </p:nvSpPr>
        <p:spPr bwMode="auto">
          <a:xfrm>
            <a:off x="0" y="0"/>
            <a:ext cx="171924" cy="1587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endParaRPr kumimoji="0" lang="tr-TR" sz="1400" u="none" strike="noStrike" cap="none" normalizeH="0" dirty="0" smtClean="0">
              <a:ln>
                <a:noFill/>
              </a:ln>
              <a:solidFill>
                <a:schemeClr val="tx1"/>
              </a:solidFill>
              <a:effectLst/>
              <a:latin typeface="Arial"/>
              <a:cs typeface="Arial"/>
              <a:sym typeface="Arial"/>
            </a:endParaRPr>
          </a:p>
        </p:txBody>
      </p:sp>
      <p:graphicFrame>
        <p:nvGraphicFramePr>
          <p:cNvPr id="49" name="Chart 3"/>
          <p:cNvGraphicFramePr/>
          <p:nvPr>
            <p:custDataLst>
              <p:tags r:id="rId4"/>
            </p:custDataLst>
            <p:extLst>
              <p:ext uri="{D42A27DB-BD31-4B8C-83A1-F6EECF244321}">
                <p14:modId xmlns:p14="http://schemas.microsoft.com/office/powerpoint/2010/main" val="3658913872"/>
              </p:ext>
            </p:extLst>
          </p:nvPr>
        </p:nvGraphicFramePr>
        <p:xfrm>
          <a:off x="925513" y="1258888"/>
          <a:ext cx="8342312" cy="1316037"/>
        </p:xfrm>
        <a:graphic>
          <a:graphicData uri="http://schemas.openxmlformats.org/drawingml/2006/chart">
            <c:chart xmlns:c="http://schemas.openxmlformats.org/drawingml/2006/chart" xmlns:r="http://schemas.openxmlformats.org/officeDocument/2006/relationships" r:id="rId43"/>
          </a:graphicData>
        </a:graphic>
      </p:graphicFrame>
      <p:cxnSp>
        <p:nvCxnSpPr>
          <p:cNvPr id="4" name="Düz Bağlayıcı 3"/>
          <p:cNvCxnSpPr/>
          <p:nvPr>
            <p:custDataLst>
              <p:tags r:id="rId5"/>
            </p:custDataLst>
          </p:nvPr>
        </p:nvCxnSpPr>
        <p:spPr bwMode="auto">
          <a:xfrm>
            <a:off x="3067050" y="1454150"/>
            <a:ext cx="315913" cy="104775"/>
          </a:xfrm>
          <a:prstGeom prst="line">
            <a:avLst/>
          </a:prstGeom>
          <a:solidFill>
            <a:schemeClr val="accent1"/>
          </a:solidFill>
          <a:ln w="6350" cap="flat" cmpd="sng" algn="ctr">
            <a:solidFill>
              <a:schemeClr val="tx1"/>
            </a:solidFill>
            <a:prstDash val="solid"/>
            <a:round/>
            <a:headEnd type="none" w="med" len="med"/>
            <a:tailEnd type="none" w="med" len="med"/>
          </a:ln>
          <a:effectLst/>
        </p:spPr>
      </p:cxnSp>
      <p:cxnSp>
        <p:nvCxnSpPr>
          <p:cNvPr id="5" name="Düz Bağlayıcı 4"/>
          <p:cNvCxnSpPr/>
          <p:nvPr>
            <p:custDataLst>
              <p:tags r:id="rId6"/>
            </p:custDataLst>
          </p:nvPr>
        </p:nvCxnSpPr>
        <p:spPr bwMode="auto">
          <a:xfrm flipH="1">
            <a:off x="4146550" y="1454150"/>
            <a:ext cx="317500" cy="104775"/>
          </a:xfrm>
          <a:prstGeom prst="line">
            <a:avLst/>
          </a:prstGeom>
          <a:solidFill>
            <a:schemeClr val="accent1"/>
          </a:solidFill>
          <a:ln w="6350" cap="flat" cmpd="sng" algn="ctr">
            <a:solidFill>
              <a:schemeClr val="tx1"/>
            </a:solidFill>
            <a:prstDash val="solid"/>
            <a:round/>
            <a:headEnd type="none" w="med" len="med"/>
            <a:tailEnd type="none" w="med" len="med"/>
          </a:ln>
          <a:effectLst/>
        </p:spPr>
      </p:cxnSp>
      <p:sp>
        <p:nvSpPr>
          <p:cNvPr id="6" name="Rectangle 3"/>
          <p:cNvSpPr>
            <a:spLocks noGrp="1" noChangeArrowheads="1"/>
          </p:cNvSpPr>
          <p:nvPr>
            <p:custDataLst>
              <p:tags r:id="rId7"/>
            </p:custDataLst>
          </p:nvPr>
        </p:nvSpPr>
        <p:spPr bwMode="auto">
          <a:xfrm>
            <a:off x="2644775" y="1241425"/>
            <a:ext cx="846138"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b"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None/>
            </a:pPr>
            <a:fld id="{DD7621E5-6461-4EE2-A139-913CABAE8A4D}" type="datetime'''''''''G''''''''''''a''''''zia''''n''te''''''''''''p'''''''">
              <a:rPr lang="tr-TR" altLang="en-US" sz="1400" smtClean="0">
                <a:solidFill>
                  <a:srgbClr val="000000"/>
                </a:solidFill>
              </a:rPr>
              <a:pPr marL="0" indent="0" algn="ctr">
                <a:spcBef>
                  <a:spcPct val="0"/>
                </a:spcBef>
                <a:buNone/>
              </a:pPr>
              <a:t>Gaziantep</a:t>
            </a:fld>
            <a:endParaRPr lang="tr-TR" sz="1400" dirty="0" smtClean="0">
              <a:solidFill>
                <a:srgbClr val="000000"/>
              </a:solidFill>
              <a:sym typeface="+mn-lt"/>
            </a:endParaRPr>
          </a:p>
        </p:txBody>
      </p:sp>
      <p:sp>
        <p:nvSpPr>
          <p:cNvPr id="10" name="Rectangle 3"/>
          <p:cNvSpPr>
            <a:spLocks noGrp="1" noChangeArrowheads="1"/>
          </p:cNvSpPr>
          <p:nvPr>
            <p:custDataLst>
              <p:tags r:id="rId8"/>
            </p:custDataLst>
          </p:nvPr>
        </p:nvSpPr>
        <p:spPr bwMode="auto">
          <a:xfrm>
            <a:off x="349250" y="1809750"/>
            <a:ext cx="541338"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r">
              <a:spcBef>
                <a:spcPct val="0"/>
              </a:spcBef>
              <a:buNone/>
            </a:pPr>
            <a:fld id="{1C7017BB-A801-4CF5-ABBE-900806499717}" type="datetime'''''''A''''''''''''''''''da''''''''''''''''''''n''''a'''''''''">
              <a:rPr lang="tr-TR" altLang="en-US" sz="1400">
                <a:solidFill>
                  <a:srgbClr val="000000"/>
                </a:solidFill>
              </a:rPr>
              <a:pPr marL="0" indent="0" algn="r">
                <a:spcBef>
                  <a:spcPct val="0"/>
                </a:spcBef>
                <a:buNone/>
              </a:pPr>
              <a:t>Adana</a:t>
            </a:fld>
            <a:endParaRPr lang="tr-TR" sz="1400" dirty="0" smtClean="0">
              <a:solidFill>
                <a:srgbClr val="000000"/>
              </a:solidFill>
              <a:sym typeface="+mn-lt"/>
            </a:endParaRPr>
          </a:p>
        </p:txBody>
      </p:sp>
      <p:sp>
        <p:nvSpPr>
          <p:cNvPr id="9" name="Rectangle 3"/>
          <p:cNvSpPr>
            <a:spLocks noGrp="1" noChangeArrowheads="1"/>
          </p:cNvSpPr>
          <p:nvPr>
            <p:custDataLst>
              <p:tags r:id="rId9"/>
            </p:custDataLst>
          </p:nvPr>
        </p:nvSpPr>
        <p:spPr bwMode="auto">
          <a:xfrm>
            <a:off x="7448550" y="1241425"/>
            <a:ext cx="541338"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b"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None/>
            </a:pPr>
            <a:fld id="{705AE240-4F7D-4775-9793-8206997311CB}" type="datetime'''''''''''''''A''''''''''''''d''''a''''''n''a'''''''''''''">
              <a:rPr lang="tr-TR" altLang="en-US" sz="1400" smtClean="0">
                <a:solidFill>
                  <a:srgbClr val="000000"/>
                </a:solidFill>
              </a:rPr>
              <a:pPr marL="0" indent="0" algn="ctr">
                <a:spcBef>
                  <a:spcPct val="0"/>
                </a:spcBef>
                <a:buNone/>
              </a:pPr>
              <a:t>Adana</a:t>
            </a:fld>
            <a:endParaRPr lang="tr-TR" sz="1400" dirty="0" smtClean="0">
              <a:solidFill>
                <a:srgbClr val="000000"/>
              </a:solidFill>
              <a:sym typeface="+mn-lt"/>
            </a:endParaRPr>
          </a:p>
        </p:txBody>
      </p:sp>
      <p:sp>
        <p:nvSpPr>
          <p:cNvPr id="7" name="Rectangle 3"/>
          <p:cNvSpPr>
            <a:spLocks noGrp="1" noChangeArrowheads="1"/>
          </p:cNvSpPr>
          <p:nvPr>
            <p:custDataLst>
              <p:tags r:id="rId10"/>
            </p:custDataLst>
          </p:nvPr>
        </p:nvSpPr>
        <p:spPr bwMode="auto">
          <a:xfrm>
            <a:off x="3541713" y="1241425"/>
            <a:ext cx="571500"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b"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None/>
            </a:pPr>
            <a:fld id="{D0CEFA72-A381-4C6A-B666-C3EBDA22DDC3}" type="datetime'''''''''M''''''e''''rs''''''''''''''''i''''n'''''''">
              <a:rPr lang="tr-TR" altLang="en-US" sz="1400" smtClean="0">
                <a:solidFill>
                  <a:srgbClr val="000000"/>
                </a:solidFill>
              </a:rPr>
              <a:pPr marL="0" indent="0" algn="ctr">
                <a:spcBef>
                  <a:spcPct val="0"/>
                </a:spcBef>
                <a:buNone/>
              </a:pPr>
              <a:t>Mersin</a:t>
            </a:fld>
            <a:endParaRPr lang="tr-TR" sz="1400" dirty="0" smtClean="0">
              <a:solidFill>
                <a:srgbClr val="000000"/>
              </a:solidFill>
              <a:sym typeface="+mn-lt"/>
            </a:endParaRPr>
          </a:p>
        </p:txBody>
      </p:sp>
      <p:sp>
        <p:nvSpPr>
          <p:cNvPr id="12" name="Rectangle 3"/>
          <p:cNvSpPr>
            <a:spLocks noGrp="1" noChangeArrowheads="1"/>
          </p:cNvSpPr>
          <p:nvPr>
            <p:custDataLst>
              <p:tags r:id="rId11"/>
            </p:custDataLst>
          </p:nvPr>
        </p:nvSpPr>
        <p:spPr bwMode="auto">
          <a:xfrm>
            <a:off x="4970464" y="1241425"/>
            <a:ext cx="677863"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b"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None/>
            </a:pPr>
            <a:fld id="{2D70F898-FC7B-484A-8A0F-28448BBEB3C1}" type="datetime'''''''''İ''''''''''s''t''''a''n''''''''''b''''''''ul'''''">
              <a:rPr lang="tr-TR" altLang="en-US" sz="1400" smtClean="0">
                <a:solidFill>
                  <a:srgbClr val="000000"/>
                </a:solidFill>
              </a:rPr>
              <a:pPr marL="0" indent="0" algn="ctr">
                <a:spcBef>
                  <a:spcPct val="0"/>
                </a:spcBef>
                <a:buNone/>
              </a:pPr>
              <a:t>İstanbul</a:t>
            </a:fld>
            <a:endParaRPr lang="tr-TR" sz="1400" dirty="0" smtClean="0">
              <a:solidFill>
                <a:srgbClr val="000000"/>
              </a:solidFill>
              <a:sym typeface="+mn-lt"/>
            </a:endParaRPr>
          </a:p>
        </p:txBody>
      </p:sp>
      <p:sp>
        <p:nvSpPr>
          <p:cNvPr id="8" name="Rectangle 3"/>
          <p:cNvSpPr>
            <a:spLocks noGrp="1" noChangeArrowheads="1"/>
          </p:cNvSpPr>
          <p:nvPr>
            <p:custDataLst>
              <p:tags r:id="rId12"/>
            </p:custDataLst>
          </p:nvPr>
        </p:nvSpPr>
        <p:spPr bwMode="auto">
          <a:xfrm>
            <a:off x="4164013" y="1241425"/>
            <a:ext cx="601663"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b"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None/>
            </a:pPr>
            <a:fld id="{A4158107-AF9E-4398-B725-D9CD24CCAED4}" type="datetime'''''A''''n''''''''k''''''a''''''''''''''r''''a'''''''">
              <a:rPr lang="tr-TR" altLang="en-US" sz="1400" smtClean="0">
                <a:solidFill>
                  <a:srgbClr val="000000"/>
                </a:solidFill>
              </a:rPr>
              <a:pPr marL="0" indent="0" algn="ctr">
                <a:spcBef>
                  <a:spcPct val="0"/>
                </a:spcBef>
                <a:buNone/>
              </a:pPr>
              <a:t>Ankara</a:t>
            </a:fld>
            <a:endParaRPr lang="tr-TR" sz="1400" dirty="0" smtClean="0">
              <a:solidFill>
                <a:srgbClr val="000000"/>
              </a:solidFill>
              <a:sym typeface="+mn-lt"/>
            </a:endParaRPr>
          </a:p>
        </p:txBody>
      </p:sp>
      <p:sp>
        <p:nvSpPr>
          <p:cNvPr id="48" name="Rectangle 3"/>
          <p:cNvSpPr>
            <a:spLocks noGrp="1" noChangeArrowheads="1"/>
          </p:cNvSpPr>
          <p:nvPr>
            <p:custDataLst>
              <p:tags r:id="rId13"/>
            </p:custDataLst>
          </p:nvPr>
        </p:nvSpPr>
        <p:spPr bwMode="auto">
          <a:xfrm>
            <a:off x="1889125" y="1241425"/>
            <a:ext cx="454025"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b"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None/>
            </a:pPr>
            <a:fld id="{2D9F517E-746E-45E2-B5AE-B9D59483D5A7}" type="datetime'D''i''''ğ''''''e''''''''''''''''''''''''''''''r'''">
              <a:rPr lang="tr-TR" altLang="en-US" sz="1400">
                <a:solidFill>
                  <a:srgbClr val="000000"/>
                </a:solidFill>
              </a:rPr>
              <a:pPr/>
              <a:t>Diğer</a:t>
            </a:fld>
            <a:endParaRPr lang="tr-TR" sz="1400" dirty="0" smtClean="0">
              <a:solidFill>
                <a:srgbClr val="000000"/>
              </a:solidFill>
              <a:sym typeface="+mn-lt"/>
            </a:endParaRPr>
          </a:p>
        </p:txBody>
      </p:sp>
      <p:cxnSp>
        <p:nvCxnSpPr>
          <p:cNvPr id="50" name="Düz Bağlayıcı 49"/>
          <p:cNvCxnSpPr/>
          <p:nvPr/>
        </p:nvCxnSpPr>
        <p:spPr bwMode="auto">
          <a:xfrm>
            <a:off x="0" y="2636912"/>
            <a:ext cx="9902825" cy="0"/>
          </a:xfrm>
          <a:prstGeom prst="line">
            <a:avLst/>
          </a:prstGeom>
          <a:solidFill>
            <a:schemeClr val="accent1"/>
          </a:solidFill>
          <a:ln w="19050" cap="flat" cmpd="sng" algn="ctr">
            <a:solidFill>
              <a:srgbClr val="C00000"/>
            </a:solidFill>
            <a:prstDash val="sysDot"/>
            <a:round/>
            <a:headEnd type="none" w="med" len="med"/>
            <a:tailEnd type="none" w="med" len="med"/>
          </a:ln>
          <a:effectLst/>
        </p:spPr>
      </p:cxnSp>
      <p:graphicFrame>
        <p:nvGraphicFramePr>
          <p:cNvPr id="51" name="Chart 3"/>
          <p:cNvGraphicFramePr/>
          <p:nvPr>
            <p:custDataLst>
              <p:tags r:id="rId14"/>
            </p:custDataLst>
            <p:extLst>
              <p:ext uri="{D42A27DB-BD31-4B8C-83A1-F6EECF244321}">
                <p14:modId xmlns:p14="http://schemas.microsoft.com/office/powerpoint/2010/main" val="3939145402"/>
              </p:ext>
            </p:extLst>
          </p:nvPr>
        </p:nvGraphicFramePr>
        <p:xfrm>
          <a:off x="925513" y="2770188"/>
          <a:ext cx="8342312" cy="1144587"/>
        </p:xfrm>
        <a:graphic>
          <a:graphicData uri="http://schemas.openxmlformats.org/drawingml/2006/chart">
            <c:chart xmlns:c="http://schemas.openxmlformats.org/drawingml/2006/chart" xmlns:r="http://schemas.openxmlformats.org/officeDocument/2006/relationships" r:id="rId44"/>
          </a:graphicData>
        </a:graphic>
      </p:graphicFrame>
      <p:cxnSp>
        <p:nvCxnSpPr>
          <p:cNvPr id="73" name="Düz Bağlayıcı 72"/>
          <p:cNvCxnSpPr/>
          <p:nvPr>
            <p:custDataLst>
              <p:tags r:id="rId15"/>
            </p:custDataLst>
          </p:nvPr>
        </p:nvCxnSpPr>
        <p:spPr bwMode="auto">
          <a:xfrm>
            <a:off x="3095625" y="2927350"/>
            <a:ext cx="255588" cy="109538"/>
          </a:xfrm>
          <a:prstGeom prst="line">
            <a:avLst/>
          </a:prstGeom>
          <a:solidFill>
            <a:schemeClr val="accent1"/>
          </a:solidFill>
          <a:ln w="6350" cap="flat" cmpd="sng" algn="ctr">
            <a:solidFill>
              <a:schemeClr val="tx1"/>
            </a:solidFill>
            <a:prstDash val="solid"/>
            <a:round/>
            <a:headEnd type="none" w="med" len="med"/>
            <a:tailEnd type="none" w="med" len="med"/>
          </a:ln>
          <a:effectLst/>
        </p:spPr>
      </p:cxnSp>
      <p:sp>
        <p:nvSpPr>
          <p:cNvPr id="79" name="Rectangle 3"/>
          <p:cNvSpPr>
            <a:spLocks noGrp="1" noChangeArrowheads="1"/>
          </p:cNvSpPr>
          <p:nvPr>
            <p:custDataLst>
              <p:tags r:id="rId16"/>
            </p:custDataLst>
          </p:nvPr>
        </p:nvSpPr>
        <p:spPr bwMode="auto">
          <a:xfrm>
            <a:off x="3570288" y="2714625"/>
            <a:ext cx="601663"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b"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None/>
            </a:pPr>
            <a:fld id="{0FDCD437-F589-4524-8A7B-39E77613B4A9}" type="datetime'''''''''''A''''''''''''n''''''k''''''''''a''''''ra'''''">
              <a:rPr lang="tr-TR" altLang="en-US" sz="1400">
                <a:solidFill>
                  <a:srgbClr val="000000"/>
                </a:solidFill>
              </a:rPr>
              <a:pPr/>
              <a:t>Ankara</a:t>
            </a:fld>
            <a:endParaRPr lang="tr-TR" sz="1400" dirty="0" smtClean="0">
              <a:solidFill>
                <a:srgbClr val="000000"/>
              </a:solidFill>
              <a:sym typeface="+mn-lt"/>
            </a:endParaRPr>
          </a:p>
        </p:txBody>
      </p:sp>
      <p:sp>
        <p:nvSpPr>
          <p:cNvPr id="78" name="Rectangle 3"/>
          <p:cNvSpPr>
            <a:spLocks noGrp="1" noChangeArrowheads="1"/>
          </p:cNvSpPr>
          <p:nvPr>
            <p:custDataLst>
              <p:tags r:id="rId17"/>
            </p:custDataLst>
          </p:nvPr>
        </p:nvSpPr>
        <p:spPr bwMode="auto">
          <a:xfrm>
            <a:off x="319088" y="3235325"/>
            <a:ext cx="571500"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r">
              <a:spcBef>
                <a:spcPct val="0"/>
              </a:spcBef>
              <a:buNone/>
            </a:pPr>
            <a:fld id="{D50B6D70-FC92-4D97-A116-974C3611A17D}" type="datetime'''''M''''''e''''''r''''''''''''''''''''''s''i''''''n'''''''''">
              <a:rPr lang="tr-TR" altLang="en-US" sz="1400">
                <a:solidFill>
                  <a:srgbClr val="000000"/>
                </a:solidFill>
              </a:rPr>
              <a:pPr/>
              <a:t>Mersin</a:t>
            </a:fld>
            <a:endParaRPr lang="tr-TR" sz="1400" dirty="0" smtClean="0">
              <a:solidFill>
                <a:srgbClr val="000000"/>
              </a:solidFill>
              <a:sym typeface="+mn-lt"/>
            </a:endParaRPr>
          </a:p>
        </p:txBody>
      </p:sp>
      <p:sp>
        <p:nvSpPr>
          <p:cNvPr id="81" name="Rectangle 3"/>
          <p:cNvSpPr>
            <a:spLocks noGrp="1" noChangeArrowheads="1"/>
          </p:cNvSpPr>
          <p:nvPr>
            <p:custDataLst>
              <p:tags r:id="rId18"/>
            </p:custDataLst>
          </p:nvPr>
        </p:nvSpPr>
        <p:spPr bwMode="auto">
          <a:xfrm>
            <a:off x="7426325" y="2714625"/>
            <a:ext cx="571500"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b"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None/>
            </a:pPr>
            <a:fld id="{34CC592A-CB9E-4917-A928-B6A324CAAD43}" type="datetime'''''''''M''e''''''''''''''''r''''''s''''''i''''n'''''">
              <a:rPr lang="tr-TR" altLang="en-US" sz="1400">
                <a:solidFill>
                  <a:srgbClr val="000000"/>
                </a:solidFill>
              </a:rPr>
              <a:pPr/>
              <a:t>Mersin</a:t>
            </a:fld>
            <a:endParaRPr lang="tr-TR" sz="1400" dirty="0" smtClean="0">
              <a:solidFill>
                <a:srgbClr val="000000"/>
              </a:solidFill>
              <a:sym typeface="+mn-lt"/>
            </a:endParaRPr>
          </a:p>
        </p:txBody>
      </p:sp>
      <p:sp>
        <p:nvSpPr>
          <p:cNvPr id="80" name="Rectangle 3"/>
          <p:cNvSpPr>
            <a:spLocks noGrp="1" noChangeArrowheads="1"/>
          </p:cNvSpPr>
          <p:nvPr>
            <p:custDataLst>
              <p:tags r:id="rId19"/>
            </p:custDataLst>
          </p:nvPr>
        </p:nvSpPr>
        <p:spPr bwMode="auto">
          <a:xfrm>
            <a:off x="5029201" y="2714625"/>
            <a:ext cx="677863"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b"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None/>
            </a:pPr>
            <a:fld id="{D6CD5CF2-FB98-438D-AF11-CD2EBA56BAF9}" type="datetime'''İ''s''''''''''''''''''''''t''anb''''''''''ul'''''''''''''''">
              <a:rPr lang="tr-TR" altLang="en-US" sz="1400">
                <a:solidFill>
                  <a:srgbClr val="000000"/>
                </a:solidFill>
              </a:rPr>
              <a:pPr/>
              <a:t>İstanbul</a:t>
            </a:fld>
            <a:endParaRPr lang="tr-TR" sz="1400" dirty="0" smtClean="0">
              <a:solidFill>
                <a:srgbClr val="000000"/>
              </a:solidFill>
              <a:sym typeface="+mn-lt"/>
            </a:endParaRPr>
          </a:p>
        </p:txBody>
      </p:sp>
      <p:sp>
        <p:nvSpPr>
          <p:cNvPr id="77" name="Rectangle 3"/>
          <p:cNvSpPr>
            <a:spLocks noGrp="1" noChangeArrowheads="1"/>
          </p:cNvSpPr>
          <p:nvPr>
            <p:custDataLst>
              <p:tags r:id="rId20"/>
            </p:custDataLst>
          </p:nvPr>
        </p:nvSpPr>
        <p:spPr bwMode="auto">
          <a:xfrm>
            <a:off x="4222750" y="2714625"/>
            <a:ext cx="541338"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b"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None/>
            </a:pPr>
            <a:fld id="{3463823F-7D36-4B8C-B629-3456EDB58175}" type="datetime'''''A''''''d''''''''''''''''''''''an''''''a'''''''''''''''">
              <a:rPr lang="tr-TR" altLang="en-US" sz="1400">
                <a:solidFill>
                  <a:srgbClr val="000000"/>
                </a:solidFill>
              </a:rPr>
              <a:pPr/>
              <a:t>Adana</a:t>
            </a:fld>
            <a:endParaRPr lang="tr-TR" sz="1400" dirty="0" smtClean="0">
              <a:solidFill>
                <a:srgbClr val="000000"/>
              </a:solidFill>
              <a:sym typeface="+mn-lt"/>
            </a:endParaRPr>
          </a:p>
        </p:txBody>
      </p:sp>
      <p:sp>
        <p:nvSpPr>
          <p:cNvPr id="76" name="Rectangle 3"/>
          <p:cNvSpPr>
            <a:spLocks noGrp="1" noChangeArrowheads="1"/>
          </p:cNvSpPr>
          <p:nvPr>
            <p:custDataLst>
              <p:tags r:id="rId21"/>
            </p:custDataLst>
          </p:nvPr>
        </p:nvSpPr>
        <p:spPr bwMode="auto">
          <a:xfrm>
            <a:off x="2673350" y="2714625"/>
            <a:ext cx="846138"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b"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None/>
            </a:pPr>
            <a:fld id="{5EDDB7B6-1C55-4CD3-887E-DB97A0E45688}" type="datetime'''''''''G''a''zi''''''''''''''a''n''''t''''''''''''''''''ep'''">
              <a:rPr lang="tr-TR" altLang="en-US" sz="1400">
                <a:solidFill>
                  <a:srgbClr val="000000"/>
                </a:solidFill>
              </a:rPr>
              <a:pPr/>
              <a:t>Gaziantep</a:t>
            </a:fld>
            <a:endParaRPr lang="tr-TR" sz="1400" dirty="0" smtClean="0">
              <a:solidFill>
                <a:srgbClr val="000000"/>
              </a:solidFill>
              <a:sym typeface="+mn-lt"/>
            </a:endParaRPr>
          </a:p>
        </p:txBody>
      </p:sp>
      <p:sp>
        <p:nvSpPr>
          <p:cNvPr id="75" name="Rectangle 3"/>
          <p:cNvSpPr>
            <a:spLocks noGrp="1" noChangeArrowheads="1"/>
          </p:cNvSpPr>
          <p:nvPr>
            <p:custDataLst>
              <p:tags r:id="rId22"/>
            </p:custDataLst>
          </p:nvPr>
        </p:nvSpPr>
        <p:spPr bwMode="auto">
          <a:xfrm>
            <a:off x="1862138" y="2714625"/>
            <a:ext cx="454025"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b"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None/>
            </a:pPr>
            <a:fld id="{B1464F6E-57B9-4D96-B8A7-D17DBC3D484C}" type="datetime'''''''''''Di''''ğ''''''''''''''''''''e''''''''''''''''r'">
              <a:rPr lang="tr-TR" altLang="en-US" sz="1400">
                <a:solidFill>
                  <a:srgbClr val="000000"/>
                </a:solidFill>
              </a:rPr>
              <a:pPr/>
              <a:t>Diğer</a:t>
            </a:fld>
            <a:endParaRPr lang="tr-TR" sz="1400" dirty="0" smtClean="0">
              <a:solidFill>
                <a:srgbClr val="000000"/>
              </a:solidFill>
              <a:sym typeface="+mn-lt"/>
            </a:endParaRPr>
          </a:p>
        </p:txBody>
      </p:sp>
      <p:cxnSp>
        <p:nvCxnSpPr>
          <p:cNvPr id="82" name="Düz Bağlayıcı 81"/>
          <p:cNvCxnSpPr/>
          <p:nvPr/>
        </p:nvCxnSpPr>
        <p:spPr bwMode="auto">
          <a:xfrm>
            <a:off x="0" y="4149725"/>
            <a:ext cx="9902825" cy="0"/>
          </a:xfrm>
          <a:prstGeom prst="line">
            <a:avLst/>
          </a:prstGeom>
          <a:solidFill>
            <a:schemeClr val="accent1"/>
          </a:solidFill>
          <a:ln w="19050" cap="flat" cmpd="sng" algn="ctr">
            <a:solidFill>
              <a:srgbClr val="C00000"/>
            </a:solidFill>
            <a:prstDash val="sysDot"/>
            <a:round/>
            <a:headEnd type="none" w="med" len="med"/>
            <a:tailEnd type="none" w="med" len="med"/>
          </a:ln>
          <a:effectLst/>
        </p:spPr>
      </p:cxnSp>
      <p:graphicFrame>
        <p:nvGraphicFramePr>
          <p:cNvPr id="52" name="Chart 3"/>
          <p:cNvGraphicFramePr/>
          <p:nvPr>
            <p:custDataLst>
              <p:tags r:id="rId23"/>
            </p:custDataLst>
            <p:extLst>
              <p:ext uri="{D42A27DB-BD31-4B8C-83A1-F6EECF244321}">
                <p14:modId xmlns:p14="http://schemas.microsoft.com/office/powerpoint/2010/main" val="1025317476"/>
              </p:ext>
            </p:extLst>
          </p:nvPr>
        </p:nvGraphicFramePr>
        <p:xfrm>
          <a:off x="925513" y="4283075"/>
          <a:ext cx="8342312" cy="1316038"/>
        </p:xfrm>
        <a:graphic>
          <a:graphicData uri="http://schemas.openxmlformats.org/drawingml/2006/chart">
            <c:chart xmlns:c="http://schemas.openxmlformats.org/drawingml/2006/chart" xmlns:r="http://schemas.openxmlformats.org/officeDocument/2006/relationships" r:id="rId45"/>
          </a:graphicData>
        </a:graphic>
      </p:graphicFrame>
      <p:cxnSp>
        <p:nvCxnSpPr>
          <p:cNvPr id="84" name="Düz Bağlayıcı 83"/>
          <p:cNvCxnSpPr/>
          <p:nvPr>
            <p:custDataLst>
              <p:tags r:id="rId24"/>
            </p:custDataLst>
          </p:nvPr>
        </p:nvCxnSpPr>
        <p:spPr bwMode="auto">
          <a:xfrm>
            <a:off x="3327400" y="4478338"/>
            <a:ext cx="223838" cy="104775"/>
          </a:xfrm>
          <a:prstGeom prst="line">
            <a:avLst/>
          </a:prstGeom>
          <a:solidFill>
            <a:schemeClr val="accent1"/>
          </a:solidFill>
          <a:ln w="6350" cap="flat" cmpd="sng" algn="ctr">
            <a:solidFill>
              <a:schemeClr val="tx1"/>
            </a:solidFill>
            <a:prstDash val="solid"/>
            <a:round/>
            <a:headEnd type="none" w="med" len="med"/>
            <a:tailEnd type="none" w="med" len="med"/>
          </a:ln>
          <a:effectLst/>
        </p:spPr>
      </p:cxnSp>
      <p:sp>
        <p:nvSpPr>
          <p:cNvPr id="89" name="Rectangle 3"/>
          <p:cNvSpPr>
            <a:spLocks noGrp="1" noChangeArrowheads="1"/>
          </p:cNvSpPr>
          <p:nvPr>
            <p:custDataLst>
              <p:tags r:id="rId25"/>
            </p:custDataLst>
          </p:nvPr>
        </p:nvSpPr>
        <p:spPr bwMode="auto">
          <a:xfrm>
            <a:off x="407988" y="4833939"/>
            <a:ext cx="482600"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r">
              <a:spcBef>
                <a:spcPct val="0"/>
              </a:spcBef>
              <a:buNone/>
            </a:pPr>
            <a:fld id="{074EC1F8-C4DB-4AFC-B17C-D40781727A9C}" type="datetime'''''''H''''''''''a''''''''''''''''''t''a''''y'''''''''">
              <a:rPr lang="tr-TR" altLang="en-US" sz="1400">
                <a:solidFill>
                  <a:srgbClr val="000000"/>
                </a:solidFill>
              </a:rPr>
              <a:pPr/>
              <a:t>Hatay</a:t>
            </a:fld>
            <a:endParaRPr lang="tr-TR" sz="1400" dirty="0" smtClean="0">
              <a:solidFill>
                <a:srgbClr val="000000"/>
              </a:solidFill>
              <a:sym typeface="+mn-lt"/>
            </a:endParaRPr>
          </a:p>
        </p:txBody>
      </p:sp>
      <p:sp>
        <p:nvSpPr>
          <p:cNvPr id="86" name="Rectangle 3"/>
          <p:cNvSpPr>
            <a:spLocks noGrp="1" noChangeArrowheads="1"/>
          </p:cNvSpPr>
          <p:nvPr>
            <p:custDataLst>
              <p:tags r:id="rId26"/>
            </p:custDataLst>
          </p:nvPr>
        </p:nvSpPr>
        <p:spPr bwMode="auto">
          <a:xfrm>
            <a:off x="1958975" y="4265613"/>
            <a:ext cx="454025"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b"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None/>
            </a:pPr>
            <a:fld id="{CEFECDE7-0606-44DC-86B8-3CB21A30E777}" type="datetime'''D''''''''''''''''''''''''''''''iğ''''''''e''''r'''''''''">
              <a:rPr lang="tr-TR" altLang="en-US" sz="1400">
                <a:solidFill>
                  <a:srgbClr val="000000"/>
                </a:solidFill>
              </a:rPr>
              <a:pPr/>
              <a:t>Diğer</a:t>
            </a:fld>
            <a:endParaRPr lang="tr-TR" sz="1400" dirty="0" smtClean="0">
              <a:solidFill>
                <a:srgbClr val="000000"/>
              </a:solidFill>
              <a:sym typeface="+mn-lt"/>
            </a:endParaRPr>
          </a:p>
        </p:txBody>
      </p:sp>
      <p:sp>
        <p:nvSpPr>
          <p:cNvPr id="92" name="Rectangle 3"/>
          <p:cNvSpPr>
            <a:spLocks noGrp="1" noChangeArrowheads="1"/>
          </p:cNvSpPr>
          <p:nvPr>
            <p:custDataLst>
              <p:tags r:id="rId27"/>
            </p:custDataLst>
          </p:nvPr>
        </p:nvSpPr>
        <p:spPr bwMode="auto">
          <a:xfrm>
            <a:off x="7380288" y="4265613"/>
            <a:ext cx="482600"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b"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None/>
            </a:pPr>
            <a:fld id="{FC6DEB3D-9BB8-4AD8-9C69-033CD74C11C3}" type="datetime'''''''''''''''''H''''''''''''''a''''''''''''''''''t''ay'''''">
              <a:rPr lang="tr-TR" altLang="en-US" sz="1400">
                <a:solidFill>
                  <a:srgbClr val="000000"/>
                </a:solidFill>
              </a:rPr>
              <a:pPr/>
              <a:t>Hatay</a:t>
            </a:fld>
            <a:endParaRPr lang="tr-TR" sz="1400" dirty="0" smtClean="0">
              <a:solidFill>
                <a:srgbClr val="000000"/>
              </a:solidFill>
              <a:sym typeface="+mn-lt"/>
            </a:endParaRPr>
          </a:p>
        </p:txBody>
      </p:sp>
      <p:sp>
        <p:nvSpPr>
          <p:cNvPr id="90" name="Rectangle 3"/>
          <p:cNvSpPr>
            <a:spLocks noGrp="1" noChangeArrowheads="1"/>
          </p:cNvSpPr>
          <p:nvPr>
            <p:custDataLst>
              <p:tags r:id="rId28"/>
            </p:custDataLst>
          </p:nvPr>
        </p:nvSpPr>
        <p:spPr bwMode="auto">
          <a:xfrm>
            <a:off x="3802063" y="4265613"/>
            <a:ext cx="601663"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b"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None/>
            </a:pPr>
            <a:fld id="{0800959D-EF5C-460A-8CF9-25CB4C35FBD6}" type="datetime'''A''n''''''k''a''''''''''''''''''''ra'''">
              <a:rPr lang="tr-TR" altLang="en-US" sz="1400">
                <a:solidFill>
                  <a:srgbClr val="000000"/>
                </a:solidFill>
              </a:rPr>
              <a:pPr/>
              <a:t>Ankara</a:t>
            </a:fld>
            <a:endParaRPr lang="tr-TR" sz="1400" dirty="0" smtClean="0">
              <a:solidFill>
                <a:srgbClr val="000000"/>
              </a:solidFill>
              <a:sym typeface="+mn-lt"/>
            </a:endParaRPr>
          </a:p>
        </p:txBody>
      </p:sp>
      <p:sp>
        <p:nvSpPr>
          <p:cNvPr id="88" name="Rectangle 3"/>
          <p:cNvSpPr>
            <a:spLocks noGrp="1" noChangeArrowheads="1"/>
          </p:cNvSpPr>
          <p:nvPr>
            <p:custDataLst>
              <p:tags r:id="rId29"/>
            </p:custDataLst>
          </p:nvPr>
        </p:nvSpPr>
        <p:spPr bwMode="auto">
          <a:xfrm>
            <a:off x="4454526" y="4265613"/>
            <a:ext cx="893763"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b"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None/>
            </a:pPr>
            <a:fld id="{CD28DA18-B0D6-4225-B6C4-A78930E3212E}" type="datetime'''''''Z''''''''o''''''''''''''''n''gu''''''''''''ld''''a''k'''">
              <a:rPr lang="tr-TR" altLang="en-US" sz="1400">
                <a:solidFill>
                  <a:srgbClr val="000000"/>
                </a:solidFill>
              </a:rPr>
              <a:pPr/>
              <a:t>Zonguldak</a:t>
            </a:fld>
            <a:endParaRPr lang="tr-TR" sz="1400" dirty="0" smtClean="0">
              <a:solidFill>
                <a:srgbClr val="000000"/>
              </a:solidFill>
              <a:sym typeface="+mn-lt"/>
            </a:endParaRPr>
          </a:p>
        </p:txBody>
      </p:sp>
      <p:sp>
        <p:nvSpPr>
          <p:cNvPr id="91" name="Rectangle 3"/>
          <p:cNvSpPr>
            <a:spLocks noGrp="1" noChangeArrowheads="1"/>
          </p:cNvSpPr>
          <p:nvPr>
            <p:custDataLst>
              <p:tags r:id="rId30"/>
            </p:custDataLst>
          </p:nvPr>
        </p:nvSpPr>
        <p:spPr bwMode="auto">
          <a:xfrm>
            <a:off x="5399089" y="4265613"/>
            <a:ext cx="677863"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b"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None/>
            </a:pPr>
            <a:fld id="{B95246D7-4B06-480D-B68B-604DDC4C7C32}" type="datetime'''''''''''''''İ''s''t''''''''''''''''''a''''nbu''l'''''''''''">
              <a:rPr lang="tr-TR" altLang="en-US" sz="1400">
                <a:solidFill>
                  <a:srgbClr val="000000"/>
                </a:solidFill>
              </a:rPr>
              <a:pPr/>
              <a:t>İstanbul</a:t>
            </a:fld>
            <a:endParaRPr lang="tr-TR" sz="1400" dirty="0" smtClean="0">
              <a:solidFill>
                <a:srgbClr val="000000"/>
              </a:solidFill>
              <a:sym typeface="+mn-lt"/>
            </a:endParaRPr>
          </a:p>
        </p:txBody>
      </p:sp>
      <p:sp>
        <p:nvSpPr>
          <p:cNvPr id="87" name="Rectangle 3"/>
          <p:cNvSpPr>
            <a:spLocks noGrp="1" noChangeArrowheads="1"/>
          </p:cNvSpPr>
          <p:nvPr>
            <p:custDataLst>
              <p:tags r:id="rId31"/>
            </p:custDataLst>
          </p:nvPr>
        </p:nvSpPr>
        <p:spPr bwMode="auto">
          <a:xfrm>
            <a:off x="2905125" y="4265613"/>
            <a:ext cx="846138"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b"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None/>
            </a:pPr>
            <a:fld id="{6911C323-6C15-4570-AF55-D8C4964AC304}" type="datetime'Ga''''''''''''''z''''''ia''''n''''''''''''''''''''''te''p'''''">
              <a:rPr lang="tr-TR" altLang="en-US" sz="1400">
                <a:solidFill>
                  <a:srgbClr val="000000"/>
                </a:solidFill>
              </a:rPr>
              <a:pPr/>
              <a:t>Gaziantep</a:t>
            </a:fld>
            <a:endParaRPr lang="tr-TR" sz="1400" dirty="0" smtClean="0">
              <a:solidFill>
                <a:srgbClr val="000000"/>
              </a:solidFill>
              <a:sym typeface="+mn-lt"/>
            </a:endParaRPr>
          </a:p>
        </p:txBody>
      </p:sp>
      <p:cxnSp>
        <p:nvCxnSpPr>
          <p:cNvPr id="93" name="Düz Bağlayıcı 92"/>
          <p:cNvCxnSpPr/>
          <p:nvPr/>
        </p:nvCxnSpPr>
        <p:spPr bwMode="auto">
          <a:xfrm>
            <a:off x="0" y="5661025"/>
            <a:ext cx="9902825" cy="0"/>
          </a:xfrm>
          <a:prstGeom prst="line">
            <a:avLst/>
          </a:prstGeom>
          <a:solidFill>
            <a:schemeClr val="accent1"/>
          </a:solidFill>
          <a:ln w="19050" cap="flat" cmpd="sng" algn="ctr">
            <a:solidFill>
              <a:srgbClr val="C00000"/>
            </a:solidFill>
            <a:prstDash val="sysDot"/>
            <a:round/>
            <a:headEnd type="none" w="med" len="med"/>
            <a:tailEnd type="none" w="med" len="med"/>
          </a:ln>
          <a:effectLst/>
        </p:spPr>
      </p:cxnSp>
      <p:graphicFrame>
        <p:nvGraphicFramePr>
          <p:cNvPr id="53" name="Chart 3"/>
          <p:cNvGraphicFramePr/>
          <p:nvPr>
            <p:custDataLst>
              <p:tags r:id="rId32"/>
            </p:custDataLst>
            <p:extLst>
              <p:ext uri="{D42A27DB-BD31-4B8C-83A1-F6EECF244321}">
                <p14:modId xmlns:p14="http://schemas.microsoft.com/office/powerpoint/2010/main" val="897465210"/>
              </p:ext>
            </p:extLst>
          </p:nvPr>
        </p:nvGraphicFramePr>
        <p:xfrm>
          <a:off x="925513" y="5722938"/>
          <a:ext cx="8342312" cy="1217612"/>
        </p:xfrm>
        <a:graphic>
          <a:graphicData uri="http://schemas.openxmlformats.org/drawingml/2006/chart">
            <c:chart xmlns:c="http://schemas.openxmlformats.org/drawingml/2006/chart" xmlns:r="http://schemas.openxmlformats.org/officeDocument/2006/relationships" r:id="rId46"/>
          </a:graphicData>
        </a:graphic>
      </p:graphicFrame>
      <p:sp>
        <p:nvSpPr>
          <p:cNvPr id="97" name="Rectangle 3"/>
          <p:cNvSpPr>
            <a:spLocks noGrp="1" noChangeArrowheads="1"/>
          </p:cNvSpPr>
          <p:nvPr>
            <p:custDataLst>
              <p:tags r:id="rId33"/>
            </p:custDataLst>
          </p:nvPr>
        </p:nvSpPr>
        <p:spPr bwMode="auto">
          <a:xfrm>
            <a:off x="1695450" y="5683251"/>
            <a:ext cx="454025"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b"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None/>
            </a:pPr>
            <a:fld id="{FD99C795-DA34-4B2B-B43E-F429A7DFE61D}" type="datetime'Di''''''''''''''''''''''''''''''ğ''''e''''''''''''r'''''''''''">
              <a:rPr lang="tr-TR" altLang="en-US" sz="1400">
                <a:solidFill>
                  <a:srgbClr val="000000"/>
                </a:solidFill>
              </a:rPr>
              <a:pPr/>
              <a:t>Diğer</a:t>
            </a:fld>
            <a:endParaRPr lang="tr-TR" sz="1400" dirty="0" smtClean="0">
              <a:solidFill>
                <a:srgbClr val="000000"/>
              </a:solidFill>
              <a:sym typeface="+mn-lt"/>
            </a:endParaRPr>
          </a:p>
        </p:txBody>
      </p:sp>
      <p:sp>
        <p:nvSpPr>
          <p:cNvPr id="101" name="Rectangle 3"/>
          <p:cNvSpPr>
            <a:spLocks noGrp="1" noChangeArrowheads="1"/>
          </p:cNvSpPr>
          <p:nvPr>
            <p:custDataLst>
              <p:tags r:id="rId34"/>
            </p:custDataLst>
          </p:nvPr>
        </p:nvSpPr>
        <p:spPr bwMode="auto">
          <a:xfrm>
            <a:off x="3330575" y="5683251"/>
            <a:ext cx="541338"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b"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None/>
            </a:pPr>
            <a:fld id="{FBBBEFA6-8B32-4434-91D5-CD8384505BAD}" type="datetime'''''''''''''''''''A''''''''''''da''n''''''''''''a'''''">
              <a:rPr lang="tr-TR" altLang="en-US" sz="1400">
                <a:solidFill>
                  <a:srgbClr val="000000"/>
                </a:solidFill>
              </a:rPr>
              <a:pPr/>
              <a:t>Adana</a:t>
            </a:fld>
            <a:endParaRPr lang="tr-TR" sz="1400" dirty="0" smtClean="0">
              <a:solidFill>
                <a:srgbClr val="000000"/>
              </a:solidFill>
              <a:sym typeface="+mn-lt"/>
            </a:endParaRPr>
          </a:p>
        </p:txBody>
      </p:sp>
      <p:sp>
        <p:nvSpPr>
          <p:cNvPr id="98" name="Rectangle 3"/>
          <p:cNvSpPr>
            <a:spLocks noGrp="1" noChangeArrowheads="1"/>
          </p:cNvSpPr>
          <p:nvPr>
            <p:custDataLst>
              <p:tags r:id="rId35"/>
            </p:custDataLst>
          </p:nvPr>
        </p:nvSpPr>
        <p:spPr bwMode="auto">
          <a:xfrm>
            <a:off x="2678113" y="5683251"/>
            <a:ext cx="601663"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b"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None/>
            </a:pPr>
            <a:fld id="{DC493C70-9EC3-481A-873E-87F7E6DA172F}" type="datetime'''''A''''''n''''''''''''k''''''''a''ra'''''''''''''''''''''">
              <a:rPr lang="tr-TR" altLang="en-US" sz="1400">
                <a:solidFill>
                  <a:srgbClr val="000000"/>
                </a:solidFill>
              </a:rPr>
              <a:pPr/>
              <a:t>Ankara</a:t>
            </a:fld>
            <a:endParaRPr lang="tr-TR" sz="1400" dirty="0" smtClean="0">
              <a:solidFill>
                <a:srgbClr val="000000"/>
              </a:solidFill>
              <a:sym typeface="+mn-lt"/>
            </a:endParaRPr>
          </a:p>
        </p:txBody>
      </p:sp>
      <p:sp>
        <p:nvSpPr>
          <p:cNvPr id="100" name="Rectangle 3"/>
          <p:cNvSpPr>
            <a:spLocks noGrp="1" noChangeArrowheads="1"/>
          </p:cNvSpPr>
          <p:nvPr>
            <p:custDataLst>
              <p:tags r:id="rId36"/>
            </p:custDataLst>
          </p:nvPr>
        </p:nvSpPr>
        <p:spPr bwMode="auto">
          <a:xfrm>
            <a:off x="42863" y="6224589"/>
            <a:ext cx="847725"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r">
              <a:spcBef>
                <a:spcPct val="0"/>
              </a:spcBef>
              <a:buNone/>
            </a:pPr>
            <a:fld id="{2C9ACA6E-FDAF-4000-B5A9-E98E75E49AFD}" type="datetime'''''''''Os''ma''''''n''''''''i''''''y''''''''''''''''''''e'''">
              <a:rPr lang="tr-TR" altLang="en-US" sz="1400">
                <a:solidFill>
                  <a:srgbClr val="000000"/>
                </a:solidFill>
              </a:rPr>
              <a:pPr/>
              <a:t>Osmaniye</a:t>
            </a:fld>
            <a:endParaRPr lang="tr-TR" sz="1400" dirty="0" smtClean="0">
              <a:solidFill>
                <a:srgbClr val="000000"/>
              </a:solidFill>
              <a:sym typeface="+mn-lt"/>
            </a:endParaRPr>
          </a:p>
        </p:txBody>
      </p:sp>
      <p:sp>
        <p:nvSpPr>
          <p:cNvPr id="103" name="Rectangle 3"/>
          <p:cNvSpPr>
            <a:spLocks noGrp="1" noChangeArrowheads="1"/>
          </p:cNvSpPr>
          <p:nvPr>
            <p:custDataLst>
              <p:tags r:id="rId37"/>
            </p:custDataLst>
          </p:nvPr>
        </p:nvSpPr>
        <p:spPr bwMode="auto">
          <a:xfrm>
            <a:off x="7845425" y="5683251"/>
            <a:ext cx="482600"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b"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None/>
            </a:pPr>
            <a:fld id="{87CC9CB0-E7A0-41BA-A81A-B1E0C4E11362}" type="datetime'''''''''''''Ha''''''t''''''''a''''''''''''''''''''''''y'''''''">
              <a:rPr lang="tr-TR" altLang="en-US" sz="1400">
                <a:solidFill>
                  <a:srgbClr val="000000"/>
                </a:solidFill>
              </a:rPr>
              <a:pPr/>
              <a:t>Hatay</a:t>
            </a:fld>
            <a:endParaRPr lang="tr-TR" sz="1400" dirty="0" smtClean="0">
              <a:solidFill>
                <a:srgbClr val="000000"/>
              </a:solidFill>
              <a:sym typeface="+mn-lt"/>
            </a:endParaRPr>
          </a:p>
        </p:txBody>
      </p:sp>
      <p:sp>
        <p:nvSpPr>
          <p:cNvPr id="102" name="Rectangle 3"/>
          <p:cNvSpPr>
            <a:spLocks noGrp="1" noChangeArrowheads="1"/>
          </p:cNvSpPr>
          <p:nvPr>
            <p:custDataLst>
              <p:tags r:id="rId38"/>
            </p:custDataLst>
          </p:nvPr>
        </p:nvSpPr>
        <p:spPr bwMode="auto">
          <a:xfrm>
            <a:off x="5803901" y="5683251"/>
            <a:ext cx="677863"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b"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None/>
            </a:pPr>
            <a:fld id="{C9146391-832F-483B-9A83-D6F1EE952841}" type="datetime'''''''İ''s''''''''t''an''''b''u''''''l'''''''">
              <a:rPr lang="tr-TR" altLang="en-US" sz="1400">
                <a:solidFill>
                  <a:srgbClr val="000000"/>
                </a:solidFill>
              </a:rPr>
              <a:pPr/>
              <a:t>İstanbul</a:t>
            </a:fld>
            <a:endParaRPr lang="tr-TR" sz="1400" dirty="0" smtClean="0">
              <a:solidFill>
                <a:srgbClr val="000000"/>
              </a:solidFill>
              <a:sym typeface="+mn-lt"/>
            </a:endParaRPr>
          </a:p>
        </p:txBody>
      </p:sp>
      <p:sp>
        <p:nvSpPr>
          <p:cNvPr id="99" name="Rectangle 3"/>
          <p:cNvSpPr>
            <a:spLocks noGrp="1" noChangeArrowheads="1"/>
          </p:cNvSpPr>
          <p:nvPr>
            <p:custDataLst>
              <p:tags r:id="rId39"/>
            </p:custDataLst>
          </p:nvPr>
        </p:nvSpPr>
        <p:spPr bwMode="auto">
          <a:xfrm>
            <a:off x="4157663" y="5683251"/>
            <a:ext cx="847725"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b"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None/>
            </a:pPr>
            <a:fld id="{DC351BC3-B00C-4D98-A471-D5738EF0CF5F}" type="datetime'''''''''''''''''''''''O''s''mani''''''''''''''y''e'''">
              <a:rPr lang="tr-TR" altLang="en-US" sz="1400">
                <a:solidFill>
                  <a:srgbClr val="000000"/>
                </a:solidFill>
              </a:rPr>
              <a:pPr/>
              <a:t>Osmaniye</a:t>
            </a:fld>
            <a:endParaRPr lang="tr-TR" sz="1400" dirty="0" smtClean="0">
              <a:solidFill>
                <a:srgbClr val="000000"/>
              </a:solidFill>
              <a:sym typeface="+mn-lt"/>
            </a:endParaRPr>
          </a:p>
        </p:txBody>
      </p:sp>
      <p:sp>
        <p:nvSpPr>
          <p:cNvPr id="221" name="Başlık 1"/>
          <p:cNvSpPr txBox="1">
            <a:spLocks/>
          </p:cNvSpPr>
          <p:nvPr/>
        </p:nvSpPr>
        <p:spPr>
          <a:xfrm>
            <a:off x="-1442" y="44624"/>
            <a:ext cx="9242637" cy="838200"/>
          </a:xfrm>
          <a:prstGeom prst="rect">
            <a:avLst/>
          </a:prstGeom>
        </p:spPr>
        <p:txBody>
          <a:bodyPr vert="horz" lIns="91440" tIns="45720" rIns="91440" bIns="45720" rtlCol="0" anchor="ctr">
            <a:noAutofit/>
          </a:bodyPr>
          <a:lstStyle>
            <a:defPPr>
              <a:defRPr lang="en-US"/>
            </a:defPPr>
            <a:lvl1pPr defTabSz="914400" eaLnBrk="1" latinLnBrk="0" hangingPunct="1">
              <a:buNone/>
              <a:defRPr sz="3200">
                <a:latin typeface="+mj-lt"/>
                <a:ea typeface="+mj-ea"/>
                <a:cs typeface="+mj-cs"/>
              </a:defRPr>
            </a:lvl1pPr>
          </a:lstStyle>
          <a:p>
            <a:r>
              <a:rPr lang="tr-TR" sz="2800" dirty="0"/>
              <a:t>Bölgedeki iller ağırlıklı olarak kendi içine ve İstanbul’a satış yapıyor</a:t>
            </a:r>
          </a:p>
        </p:txBody>
      </p:sp>
      <p:sp>
        <p:nvSpPr>
          <p:cNvPr id="222" name="Metin kutusu 221"/>
          <p:cNvSpPr txBox="1"/>
          <p:nvPr/>
        </p:nvSpPr>
        <p:spPr>
          <a:xfrm>
            <a:off x="116425" y="908720"/>
            <a:ext cx="3282031" cy="261610"/>
          </a:xfrm>
          <a:prstGeom prst="rect">
            <a:avLst/>
          </a:prstGeom>
          <a:noFill/>
        </p:spPr>
        <p:txBody>
          <a:bodyPr wrap="square" rtlCol="0">
            <a:spAutoFit/>
          </a:bodyPr>
          <a:lstStyle/>
          <a:p>
            <a:r>
              <a:rPr lang="tr-TR" sz="1100" i="1" dirty="0" smtClean="0"/>
              <a:t>2015, GBS</a:t>
            </a:r>
            <a:endParaRPr lang="tr-TR" sz="1100" i="1" dirty="0"/>
          </a:p>
        </p:txBody>
      </p:sp>
      <p:sp>
        <p:nvSpPr>
          <p:cNvPr id="47" name="Metin kutusu 46"/>
          <p:cNvSpPr txBox="1"/>
          <p:nvPr/>
        </p:nvSpPr>
        <p:spPr>
          <a:xfrm>
            <a:off x="151924" y="6896418"/>
            <a:ext cx="6745037" cy="276999"/>
          </a:xfrm>
          <a:prstGeom prst="rect">
            <a:avLst/>
          </a:prstGeom>
          <a:noFill/>
        </p:spPr>
        <p:txBody>
          <a:bodyPr wrap="square" rtlCol="0">
            <a:spAutoFit/>
          </a:bodyPr>
          <a:lstStyle/>
          <a:p>
            <a:r>
              <a:rPr lang="tr-TR" sz="1200" dirty="0" smtClean="0">
                <a:solidFill>
                  <a:srgbClr val="000000"/>
                </a:solidFill>
                <a:latin typeface="+mj-lt"/>
              </a:rPr>
              <a:t>Kaynak: GBS, </a:t>
            </a:r>
            <a:r>
              <a:rPr lang="tr-TR" sz="1200" dirty="0">
                <a:solidFill>
                  <a:srgbClr val="000000"/>
                </a:solidFill>
                <a:latin typeface="+mj-lt"/>
              </a:rPr>
              <a:t>TEPAV </a:t>
            </a:r>
            <a:r>
              <a:rPr lang="tr-TR" sz="1200" dirty="0" smtClean="0">
                <a:solidFill>
                  <a:srgbClr val="000000"/>
                </a:solidFill>
                <a:latin typeface="+mj-lt"/>
              </a:rPr>
              <a:t>hesaplamaları</a:t>
            </a:r>
            <a:endParaRPr lang="tr-TR" sz="1200" dirty="0">
              <a:solidFill>
                <a:srgbClr val="000000"/>
              </a:solidFill>
              <a:latin typeface="+mj-lt"/>
            </a:endParaRPr>
          </a:p>
        </p:txBody>
      </p:sp>
    </p:spTree>
    <p:extLst>
      <p:ext uri="{BB962C8B-B14F-4D97-AF65-F5344CB8AC3E}">
        <p14:creationId xmlns:p14="http://schemas.microsoft.com/office/powerpoint/2010/main" val="2089163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 name="Nesne 60" hidden="1"/>
          <p:cNvGraphicFramePr>
            <a:graphicFrameLocks noChangeAspect="1"/>
          </p:cNvGraphicFramePr>
          <p:nvPr>
            <p:custDataLst>
              <p:tags r:id="rId2"/>
            </p:custDataLst>
            <p:extLst>
              <p:ext uri="{D42A27DB-BD31-4B8C-83A1-F6EECF244321}">
                <p14:modId xmlns:p14="http://schemas.microsoft.com/office/powerpoint/2010/main" val="2138481645"/>
              </p:ext>
            </p:extLst>
          </p:nvPr>
        </p:nvGraphicFramePr>
        <p:xfrm>
          <a:off x="1720" y="1589"/>
          <a:ext cx="1719" cy="1587"/>
        </p:xfrm>
        <a:graphic>
          <a:graphicData uri="http://schemas.openxmlformats.org/presentationml/2006/ole">
            <mc:AlternateContent xmlns:mc="http://schemas.openxmlformats.org/markup-compatibility/2006">
              <mc:Choice xmlns:v="urn:schemas-microsoft-com:vml" Requires="v">
                <p:oleObj spid="_x0000_s1226762" name="think-cell Slide" r:id="rId48" imgW="416" imgH="416" progId="TCLayout.ActiveDocument.1">
                  <p:embed/>
                </p:oleObj>
              </mc:Choice>
              <mc:Fallback>
                <p:oleObj name="think-cell Slide" r:id="rId48" imgW="416" imgH="416" progId="TCLayout.ActiveDocument.1">
                  <p:embed/>
                  <p:pic>
                    <p:nvPicPr>
                      <p:cNvPr id="0" name=""/>
                      <p:cNvPicPr/>
                      <p:nvPr/>
                    </p:nvPicPr>
                    <p:blipFill>
                      <a:blip r:embed="rId49"/>
                      <a:stretch>
                        <a:fillRect/>
                      </a:stretch>
                    </p:blipFill>
                    <p:spPr>
                      <a:xfrm>
                        <a:off x="1720" y="1589"/>
                        <a:ext cx="1719" cy="1587"/>
                      </a:xfrm>
                      <a:prstGeom prst="rect">
                        <a:avLst/>
                      </a:prstGeom>
                    </p:spPr>
                  </p:pic>
                </p:oleObj>
              </mc:Fallback>
            </mc:AlternateContent>
          </a:graphicData>
        </a:graphic>
      </p:graphicFrame>
      <p:sp>
        <p:nvSpPr>
          <p:cNvPr id="59" name="Dikdörtgen 58" hidden="1"/>
          <p:cNvSpPr/>
          <p:nvPr>
            <p:custDataLst>
              <p:tags r:id="rId3"/>
            </p:custDataLst>
          </p:nvPr>
        </p:nvSpPr>
        <p:spPr bwMode="auto">
          <a:xfrm>
            <a:off x="0" y="0"/>
            <a:ext cx="171924" cy="1587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endParaRPr kumimoji="0" lang="en-US" sz="1000" b="0" u="none" strike="noStrike" cap="none" normalizeH="0" dirty="0" smtClean="0">
              <a:ln>
                <a:noFill/>
              </a:ln>
              <a:solidFill>
                <a:schemeClr val="tx1"/>
              </a:solidFill>
              <a:effectLst/>
              <a:latin typeface="Book Antiqua"/>
              <a:ea typeface="+mj-ea"/>
              <a:cs typeface="Arial"/>
              <a:sym typeface="Book Antiqua"/>
            </a:endParaRPr>
          </a:p>
        </p:txBody>
      </p:sp>
      <p:graphicFrame>
        <p:nvGraphicFramePr>
          <p:cNvPr id="60" name="Chart 3"/>
          <p:cNvGraphicFramePr/>
          <p:nvPr>
            <p:custDataLst>
              <p:tags r:id="rId4"/>
            </p:custDataLst>
            <p:extLst>
              <p:ext uri="{D42A27DB-BD31-4B8C-83A1-F6EECF244321}">
                <p14:modId xmlns:p14="http://schemas.microsoft.com/office/powerpoint/2010/main" val="3592773324"/>
              </p:ext>
            </p:extLst>
          </p:nvPr>
        </p:nvGraphicFramePr>
        <p:xfrm>
          <a:off x="1147763" y="2173288"/>
          <a:ext cx="2238375" cy="4075112"/>
        </p:xfrm>
        <a:graphic>
          <a:graphicData uri="http://schemas.openxmlformats.org/drawingml/2006/chart">
            <c:chart xmlns:c="http://schemas.openxmlformats.org/drawingml/2006/chart" xmlns:r="http://schemas.openxmlformats.org/officeDocument/2006/relationships" r:id="rId50"/>
          </a:graphicData>
        </a:graphic>
      </p:graphicFrame>
      <p:sp>
        <p:nvSpPr>
          <p:cNvPr id="6" name="Rectangle 3"/>
          <p:cNvSpPr>
            <a:spLocks noGrp="1" noChangeArrowheads="1"/>
          </p:cNvSpPr>
          <p:nvPr>
            <p:custDataLst>
              <p:tags r:id="rId5"/>
            </p:custDataLst>
          </p:nvPr>
        </p:nvSpPr>
        <p:spPr bwMode="auto">
          <a:xfrm>
            <a:off x="581026" y="2540000"/>
            <a:ext cx="531813"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r">
              <a:spcBef>
                <a:spcPct val="0"/>
              </a:spcBef>
              <a:buNone/>
            </a:pPr>
            <a:fld id="{84ACCDF6-B7CF-41EB-8960-E9D66AEB89F2}" type="datetime'''''''A''''''''''''''''''''d''''''''''a''''n''''a'">
              <a:rPr lang="en-US" altLang="en-US" sz="1400">
                <a:solidFill>
                  <a:srgbClr val="000000"/>
                </a:solidFill>
                <a:latin typeface="+mj-lt"/>
                <a:ea typeface="+mj-ea"/>
                <a:cs typeface="+mj-cs"/>
                <a:sym typeface="+mj-lt"/>
              </a:rPr>
              <a:pPr marL="0" indent="0" algn="r">
                <a:spcBef>
                  <a:spcPct val="0"/>
                </a:spcBef>
                <a:buNone/>
              </a:pPr>
              <a:t>Adana</a:t>
            </a:fld>
            <a:endParaRPr lang="en-US" sz="1400" smtClean="0">
              <a:solidFill>
                <a:srgbClr val="000000"/>
              </a:solidFill>
              <a:latin typeface="+mj-lt"/>
              <a:ea typeface="+mj-ea"/>
              <a:cs typeface="+mj-cs"/>
              <a:sym typeface="+mj-lt"/>
            </a:endParaRPr>
          </a:p>
        </p:txBody>
      </p:sp>
      <p:sp>
        <p:nvSpPr>
          <p:cNvPr id="4" name="Rectangle 3"/>
          <p:cNvSpPr>
            <a:spLocks noGrp="1" noChangeArrowheads="1"/>
          </p:cNvSpPr>
          <p:nvPr>
            <p:custDataLst>
              <p:tags r:id="rId6"/>
            </p:custDataLst>
          </p:nvPr>
        </p:nvSpPr>
        <p:spPr bwMode="auto">
          <a:xfrm>
            <a:off x="433388" y="3322639"/>
            <a:ext cx="679450"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r">
              <a:spcBef>
                <a:spcPct val="0"/>
              </a:spcBef>
              <a:buNone/>
            </a:pPr>
            <a:fld id="{502DEA86-83DC-4ACF-B8D5-943B8CD14432}" type="datetime'''İs''''''''''''''t''''an''b''''u''l'">
              <a:rPr lang="en-US" altLang="en-US" sz="1400">
                <a:solidFill>
                  <a:srgbClr val="000000"/>
                </a:solidFill>
                <a:latin typeface="+mj-lt"/>
                <a:ea typeface="+mj-ea"/>
                <a:cs typeface="+mj-cs"/>
                <a:sym typeface="+mj-lt"/>
              </a:rPr>
              <a:pPr marL="0" indent="0" algn="r">
                <a:spcBef>
                  <a:spcPct val="0"/>
                </a:spcBef>
                <a:buNone/>
              </a:pPr>
              <a:t>İstanbul</a:t>
            </a:fld>
            <a:endParaRPr lang="en-US" sz="1400" smtClean="0">
              <a:solidFill>
                <a:srgbClr val="000000"/>
              </a:solidFill>
              <a:latin typeface="+mj-lt"/>
              <a:ea typeface="+mj-ea"/>
              <a:cs typeface="+mj-cs"/>
              <a:sym typeface="+mj-lt"/>
            </a:endParaRPr>
          </a:p>
        </p:txBody>
      </p:sp>
      <p:sp>
        <p:nvSpPr>
          <p:cNvPr id="12" name="Rectangle 3"/>
          <p:cNvSpPr>
            <a:spLocks noGrp="1" noChangeArrowheads="1"/>
          </p:cNvSpPr>
          <p:nvPr>
            <p:custDataLst>
              <p:tags r:id="rId7"/>
            </p:custDataLst>
          </p:nvPr>
        </p:nvSpPr>
        <p:spPr bwMode="auto">
          <a:xfrm>
            <a:off x="511175" y="4103688"/>
            <a:ext cx="601663"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r">
              <a:spcBef>
                <a:spcPct val="0"/>
              </a:spcBef>
              <a:buNone/>
            </a:pPr>
            <a:fld id="{05D6D9D9-BDB3-4317-B2AF-A97752332083}" type="datetime'''''''''''A''''''''n''''''k''''''''''''''ara'''''''''''''''''">
              <a:rPr lang="en-US" altLang="en-US" sz="1400">
                <a:solidFill>
                  <a:srgbClr val="000000"/>
                </a:solidFill>
                <a:latin typeface="+mj-lt"/>
                <a:ea typeface="+mj-ea"/>
                <a:cs typeface="+mj-cs"/>
                <a:sym typeface="+mj-lt"/>
              </a:rPr>
              <a:pPr marL="0" indent="0" algn="r">
                <a:spcBef>
                  <a:spcPct val="0"/>
                </a:spcBef>
                <a:buNone/>
              </a:pPr>
              <a:t>Ankara</a:t>
            </a:fld>
            <a:endParaRPr lang="en-US" sz="1400" smtClean="0">
              <a:solidFill>
                <a:srgbClr val="000000"/>
              </a:solidFill>
              <a:latin typeface="+mj-lt"/>
              <a:ea typeface="+mj-ea"/>
              <a:cs typeface="+mj-cs"/>
              <a:sym typeface="+mj-lt"/>
            </a:endParaRPr>
          </a:p>
        </p:txBody>
      </p:sp>
      <p:sp>
        <p:nvSpPr>
          <p:cNvPr id="11" name="Rectangle 3"/>
          <p:cNvSpPr>
            <a:spLocks noGrp="1" noChangeArrowheads="1"/>
          </p:cNvSpPr>
          <p:nvPr>
            <p:custDataLst>
              <p:tags r:id="rId8"/>
            </p:custDataLst>
          </p:nvPr>
        </p:nvSpPr>
        <p:spPr bwMode="gray">
          <a:xfrm>
            <a:off x="1566863" y="4103688"/>
            <a:ext cx="431800"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25400" tIns="0" rIns="25400" bIns="0"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spcBef>
                <a:spcPct val="0"/>
              </a:spcBef>
              <a:buNone/>
            </a:pPr>
            <a:fld id="{33545971-D263-4A51-86B2-A55D514D03DE}" type="datetime'''''''''''''''''''5'''''',''''4''''''%'''''''''">
              <a:rPr lang="tr-TR" altLang="en-US" sz="1400">
                <a:solidFill>
                  <a:srgbClr val="000000"/>
                </a:solidFill>
                <a:latin typeface="+mj-lt"/>
                <a:ea typeface="+mj-ea"/>
                <a:cs typeface="+mj-cs"/>
                <a:sym typeface="+mj-lt"/>
              </a:rPr>
              <a:pPr/>
              <a:t>5,4%</a:t>
            </a:fld>
            <a:endParaRPr lang="tr-TR" sz="1400" dirty="0" smtClean="0">
              <a:solidFill>
                <a:srgbClr val="000000"/>
              </a:solidFill>
              <a:latin typeface="+mj-lt"/>
              <a:ea typeface="+mj-ea"/>
              <a:cs typeface="+mj-cs"/>
              <a:sym typeface="+mj-lt"/>
            </a:endParaRPr>
          </a:p>
        </p:txBody>
      </p:sp>
      <p:sp>
        <p:nvSpPr>
          <p:cNvPr id="5" name="Rectangle 3"/>
          <p:cNvSpPr>
            <a:spLocks noGrp="1" noChangeArrowheads="1"/>
          </p:cNvSpPr>
          <p:nvPr>
            <p:custDataLst>
              <p:tags r:id="rId9"/>
            </p:custDataLst>
          </p:nvPr>
        </p:nvSpPr>
        <p:spPr bwMode="gray">
          <a:xfrm>
            <a:off x="2587625" y="3322639"/>
            <a:ext cx="520700"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25400" tIns="0" rIns="25400" bIns="0"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spcBef>
                <a:spcPct val="0"/>
              </a:spcBef>
              <a:buNone/>
            </a:pPr>
            <a:fld id="{F94E6B32-992D-4BFD-B316-656B05E4C0EC}" type="datetime'2''''''''3,''''''''''''''''''''''0''%'''''''''''''">
              <a:rPr lang="tr-TR" altLang="en-US" sz="1400">
                <a:solidFill>
                  <a:srgbClr val="000000"/>
                </a:solidFill>
                <a:latin typeface="+mj-lt"/>
                <a:ea typeface="+mj-ea"/>
                <a:cs typeface="+mj-cs"/>
                <a:sym typeface="+mj-lt"/>
              </a:rPr>
              <a:pPr/>
              <a:t>23,0%</a:t>
            </a:fld>
            <a:endParaRPr lang="tr-TR" sz="1400" dirty="0" smtClean="0">
              <a:solidFill>
                <a:srgbClr val="000000"/>
              </a:solidFill>
              <a:latin typeface="+mj-lt"/>
              <a:ea typeface="+mj-ea"/>
              <a:cs typeface="+mj-cs"/>
              <a:sym typeface="+mj-lt"/>
            </a:endParaRPr>
          </a:p>
        </p:txBody>
      </p:sp>
      <p:sp>
        <p:nvSpPr>
          <p:cNvPr id="10" name="Rectangle 3"/>
          <p:cNvSpPr>
            <a:spLocks noGrp="1" noChangeArrowheads="1"/>
          </p:cNvSpPr>
          <p:nvPr>
            <p:custDataLst>
              <p:tags r:id="rId10"/>
            </p:custDataLst>
          </p:nvPr>
        </p:nvSpPr>
        <p:spPr bwMode="auto">
          <a:xfrm>
            <a:off x="530225" y="4886325"/>
            <a:ext cx="582613"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r">
              <a:spcBef>
                <a:spcPct val="0"/>
              </a:spcBef>
              <a:buNone/>
            </a:pPr>
            <a:fld id="{09697C2A-6FEB-4302-B54D-1E39D04B84CE}" type="datetime'Me''''''''''''''''''''''''rs''''''''in'''''''">
              <a:rPr lang="en-US" altLang="en-US" sz="1400">
                <a:solidFill>
                  <a:srgbClr val="000000"/>
                </a:solidFill>
                <a:latin typeface="+mj-lt"/>
                <a:ea typeface="+mj-ea"/>
                <a:cs typeface="+mj-cs"/>
                <a:sym typeface="+mj-lt"/>
              </a:rPr>
              <a:pPr marL="0" indent="0" algn="r">
                <a:spcBef>
                  <a:spcPct val="0"/>
                </a:spcBef>
                <a:buNone/>
              </a:pPr>
              <a:t>Mersin</a:t>
            </a:fld>
            <a:endParaRPr lang="en-US" sz="1400" smtClean="0">
              <a:solidFill>
                <a:srgbClr val="000000"/>
              </a:solidFill>
              <a:latin typeface="+mj-lt"/>
              <a:ea typeface="+mj-ea"/>
              <a:cs typeface="+mj-cs"/>
              <a:sym typeface="+mj-lt"/>
            </a:endParaRPr>
          </a:p>
        </p:txBody>
      </p:sp>
      <p:sp>
        <p:nvSpPr>
          <p:cNvPr id="9" name="Rectangle 3"/>
          <p:cNvSpPr>
            <a:spLocks noGrp="1" noChangeArrowheads="1"/>
          </p:cNvSpPr>
          <p:nvPr>
            <p:custDataLst>
              <p:tags r:id="rId11"/>
            </p:custDataLst>
          </p:nvPr>
        </p:nvSpPr>
        <p:spPr bwMode="auto">
          <a:xfrm>
            <a:off x="276226" y="5667375"/>
            <a:ext cx="836613"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r">
              <a:spcBef>
                <a:spcPct val="0"/>
              </a:spcBef>
              <a:buNone/>
            </a:pPr>
            <a:fld id="{ACC9FE01-C857-4A2A-8613-F0E0FE82868D}" type="datetime'''''''''G''''''''a''z''''i''''a''nt''e''p'''''''''''''''''''''">
              <a:rPr lang="en-US" altLang="en-US" sz="1400">
                <a:solidFill>
                  <a:srgbClr val="000000"/>
                </a:solidFill>
                <a:latin typeface="+mj-lt"/>
                <a:ea typeface="+mj-ea"/>
                <a:cs typeface="+mj-cs"/>
                <a:sym typeface="+mj-lt"/>
              </a:rPr>
              <a:pPr marL="0" indent="0" algn="r">
                <a:spcBef>
                  <a:spcPct val="0"/>
                </a:spcBef>
                <a:buNone/>
              </a:pPr>
              <a:t>Gaziantep</a:t>
            </a:fld>
            <a:endParaRPr lang="en-US" sz="1400" smtClean="0">
              <a:solidFill>
                <a:srgbClr val="000000"/>
              </a:solidFill>
              <a:latin typeface="+mj-lt"/>
              <a:ea typeface="+mj-ea"/>
              <a:cs typeface="+mj-cs"/>
              <a:sym typeface="+mj-lt"/>
            </a:endParaRPr>
          </a:p>
        </p:txBody>
      </p:sp>
      <p:sp>
        <p:nvSpPr>
          <p:cNvPr id="7" name="Rectangle 3"/>
          <p:cNvSpPr>
            <a:spLocks noGrp="1" noChangeArrowheads="1"/>
          </p:cNvSpPr>
          <p:nvPr>
            <p:custDataLst>
              <p:tags r:id="rId12"/>
            </p:custDataLst>
          </p:nvPr>
        </p:nvSpPr>
        <p:spPr bwMode="gray">
          <a:xfrm>
            <a:off x="3328988" y="2540000"/>
            <a:ext cx="520700"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25400" tIns="0" rIns="25400" bIns="0"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spcBef>
                <a:spcPct val="0"/>
              </a:spcBef>
              <a:buNone/>
            </a:pPr>
            <a:fld id="{1B29C0A5-093C-439C-846F-1ADE5FB8BAAE}" type="datetime'3''5'''''''''''''''''''''''''''''''''''''''''',''9''%'''''''''">
              <a:rPr lang="tr-TR" altLang="en-US" sz="1400">
                <a:solidFill>
                  <a:srgbClr val="000000"/>
                </a:solidFill>
                <a:latin typeface="+mj-lt"/>
                <a:ea typeface="+mj-ea"/>
                <a:cs typeface="+mj-cs"/>
                <a:sym typeface="+mj-lt"/>
              </a:rPr>
              <a:pPr/>
              <a:t>35,9%</a:t>
            </a:fld>
            <a:endParaRPr lang="tr-TR" sz="1400" dirty="0" smtClean="0">
              <a:solidFill>
                <a:srgbClr val="000000"/>
              </a:solidFill>
              <a:latin typeface="+mj-lt"/>
              <a:ea typeface="+mj-ea"/>
              <a:cs typeface="+mj-cs"/>
              <a:sym typeface="+mj-lt"/>
            </a:endParaRPr>
          </a:p>
        </p:txBody>
      </p:sp>
      <p:sp>
        <p:nvSpPr>
          <p:cNvPr id="13" name="Rectangle 3"/>
          <p:cNvSpPr>
            <a:spLocks noGrp="1" noChangeArrowheads="1"/>
          </p:cNvSpPr>
          <p:nvPr>
            <p:custDataLst>
              <p:tags r:id="rId13"/>
            </p:custDataLst>
          </p:nvPr>
        </p:nvSpPr>
        <p:spPr bwMode="gray">
          <a:xfrm>
            <a:off x="1528763" y="4886325"/>
            <a:ext cx="431800"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25400" tIns="0" rIns="25400" bIns="0"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spcBef>
                <a:spcPct val="0"/>
              </a:spcBef>
              <a:buNone/>
            </a:pPr>
            <a:fld id="{83B47E49-4468-41E6-8081-FD4FAD7E2C4B}" type="datetime'''''4'''''''',''7''%'''''''''''''''">
              <a:rPr lang="tr-TR" altLang="en-US" sz="1400">
                <a:solidFill>
                  <a:srgbClr val="000000"/>
                </a:solidFill>
                <a:latin typeface="+mj-lt"/>
                <a:ea typeface="+mj-ea"/>
                <a:cs typeface="+mj-cs"/>
                <a:sym typeface="+mj-lt"/>
              </a:rPr>
              <a:pPr/>
              <a:t>4,7%</a:t>
            </a:fld>
            <a:endParaRPr lang="tr-TR" sz="1400" dirty="0" smtClean="0">
              <a:solidFill>
                <a:srgbClr val="000000"/>
              </a:solidFill>
              <a:latin typeface="+mj-lt"/>
              <a:ea typeface="+mj-ea"/>
              <a:cs typeface="+mj-cs"/>
              <a:sym typeface="+mj-lt"/>
            </a:endParaRPr>
          </a:p>
        </p:txBody>
      </p:sp>
      <p:sp>
        <p:nvSpPr>
          <p:cNvPr id="8" name="Rectangle 3"/>
          <p:cNvSpPr>
            <a:spLocks noGrp="1" noChangeArrowheads="1"/>
          </p:cNvSpPr>
          <p:nvPr>
            <p:custDataLst>
              <p:tags r:id="rId14"/>
            </p:custDataLst>
          </p:nvPr>
        </p:nvSpPr>
        <p:spPr bwMode="gray">
          <a:xfrm>
            <a:off x="1479550" y="5667375"/>
            <a:ext cx="431800"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25400" tIns="0" rIns="25400" bIns="0"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spcBef>
                <a:spcPct val="0"/>
              </a:spcBef>
              <a:buNone/>
            </a:pPr>
            <a:fld id="{90A383AD-A406-41E2-9FA4-625E2BA1C9AB}" type="datetime'''3'''''''''''''''''''''''''''''''''''''''',9''''%'''''''">
              <a:rPr lang="tr-TR" altLang="en-US" sz="1400">
                <a:solidFill>
                  <a:srgbClr val="000000"/>
                </a:solidFill>
                <a:latin typeface="+mj-lt"/>
                <a:ea typeface="+mj-ea"/>
                <a:cs typeface="+mj-cs"/>
                <a:sym typeface="+mj-lt"/>
              </a:rPr>
              <a:pPr/>
              <a:t>3,9%</a:t>
            </a:fld>
            <a:endParaRPr lang="tr-TR" sz="1400" dirty="0" smtClean="0">
              <a:solidFill>
                <a:srgbClr val="000000"/>
              </a:solidFill>
              <a:latin typeface="+mj-lt"/>
              <a:ea typeface="+mj-ea"/>
              <a:cs typeface="+mj-cs"/>
              <a:sym typeface="+mj-lt"/>
            </a:endParaRPr>
          </a:p>
        </p:txBody>
      </p:sp>
      <p:graphicFrame>
        <p:nvGraphicFramePr>
          <p:cNvPr id="62" name="Chart 3"/>
          <p:cNvGraphicFramePr/>
          <p:nvPr>
            <p:custDataLst>
              <p:tags r:id="rId15"/>
            </p:custDataLst>
            <p:extLst>
              <p:ext uri="{D42A27DB-BD31-4B8C-83A1-F6EECF244321}">
                <p14:modId xmlns:p14="http://schemas.microsoft.com/office/powerpoint/2010/main" val="1327845436"/>
              </p:ext>
            </p:extLst>
          </p:nvPr>
        </p:nvGraphicFramePr>
        <p:xfrm>
          <a:off x="4972050" y="2368550"/>
          <a:ext cx="4387850" cy="766763"/>
        </p:xfrm>
        <a:graphic>
          <a:graphicData uri="http://schemas.openxmlformats.org/drawingml/2006/chart">
            <c:chart xmlns:c="http://schemas.openxmlformats.org/drawingml/2006/chart" xmlns:r="http://schemas.openxmlformats.org/officeDocument/2006/relationships" r:id="rId51"/>
          </a:graphicData>
        </a:graphic>
      </p:graphicFrame>
      <p:sp>
        <p:nvSpPr>
          <p:cNvPr id="16" name="183 Dikdörtgen"/>
          <p:cNvSpPr/>
          <p:nvPr>
            <p:custDataLst>
              <p:tags r:id="rId16"/>
            </p:custDataLst>
          </p:nvPr>
        </p:nvSpPr>
        <p:spPr bwMode="auto">
          <a:xfrm>
            <a:off x="5349875" y="2351088"/>
            <a:ext cx="785813" cy="1524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nchorCtr="0">
            <a:noAutofit/>
          </a:bodyPr>
          <a:lstStyle/>
          <a:p>
            <a:pPr algn="ctr"/>
            <a:fld id="{DAF0F9B7-DA47-4AF8-90B7-B8FC8041A409}" type="datetime'''''''''T''opt''''an'' ''''''t''''''ic''''ar''''''''e''''t'''">
              <a:rPr lang="en-US" altLang="en-US" sz="1000" b="0">
                <a:solidFill>
                  <a:srgbClr val="000000"/>
                </a:solidFill>
                <a:latin typeface="+mj-lt"/>
                <a:ea typeface="+mj-ea"/>
                <a:cs typeface="+mj-cs"/>
                <a:sym typeface="+mj-lt"/>
              </a:rPr>
              <a:pPr algn="ctr"/>
              <a:t>Toptan ticaret</a:t>
            </a:fld>
            <a:endParaRPr lang="tr-TR" sz="1000" b="0" dirty="0">
              <a:solidFill>
                <a:srgbClr val="000000"/>
              </a:solidFill>
              <a:latin typeface="+mj-lt"/>
              <a:ea typeface="+mj-ea"/>
              <a:cs typeface="+mj-cs"/>
              <a:sym typeface="+mj-lt"/>
            </a:endParaRPr>
          </a:p>
        </p:txBody>
      </p:sp>
      <p:sp>
        <p:nvSpPr>
          <p:cNvPr id="19" name="181 Dikdörtgen"/>
          <p:cNvSpPr/>
          <p:nvPr>
            <p:custDataLst>
              <p:tags r:id="rId17"/>
            </p:custDataLst>
          </p:nvPr>
        </p:nvSpPr>
        <p:spPr bwMode="auto">
          <a:xfrm>
            <a:off x="8159750" y="2381250"/>
            <a:ext cx="255588" cy="12223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nchorCtr="0">
            <a:noAutofit/>
          </a:bodyPr>
          <a:lstStyle/>
          <a:p>
            <a:pPr algn="ctr"/>
            <a:fld id="{3E6A217F-E1C4-4C85-8BF2-6E04E261EC7A}" type="datetime'''''D''''''''''''''''iğ''''''''''''e''''r'''''''''''''''''''">
              <a:rPr lang="en-US" altLang="en-US" sz="800" b="0">
                <a:solidFill>
                  <a:srgbClr val="000000"/>
                </a:solidFill>
                <a:latin typeface="+mj-lt"/>
                <a:ea typeface="+mj-ea"/>
                <a:cs typeface="+mj-cs"/>
                <a:sym typeface="+mj-lt"/>
              </a:rPr>
              <a:pPr algn="ctr"/>
              <a:t>Diğer</a:t>
            </a:fld>
            <a:endParaRPr lang="tr-TR" sz="800" b="0" dirty="0">
              <a:solidFill>
                <a:srgbClr val="000000"/>
              </a:solidFill>
              <a:latin typeface="+mj-lt"/>
              <a:ea typeface="+mj-ea"/>
              <a:cs typeface="+mj-cs"/>
              <a:sym typeface="+mj-lt"/>
            </a:endParaRPr>
          </a:p>
        </p:txBody>
      </p:sp>
      <p:sp>
        <p:nvSpPr>
          <p:cNvPr id="18" name="97 Dikdörtgen"/>
          <p:cNvSpPr/>
          <p:nvPr>
            <p:custDataLst>
              <p:tags r:id="rId18"/>
            </p:custDataLst>
          </p:nvPr>
        </p:nvSpPr>
        <p:spPr bwMode="auto">
          <a:xfrm>
            <a:off x="7021513" y="2381250"/>
            <a:ext cx="522288" cy="12223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nchorCtr="0">
            <a:noAutofit/>
          </a:bodyPr>
          <a:lstStyle/>
          <a:p>
            <a:pPr algn="ctr"/>
            <a:fld id="{DB55222A-B21A-4A7C-9223-96E255A49979}" type="datetime'''''B''''''i''n''a'''' in''ş''''a''''at''ı'''''''''''''''">
              <a:rPr lang="en-US" altLang="en-US" sz="800" b="0">
                <a:solidFill>
                  <a:srgbClr val="000000"/>
                </a:solidFill>
                <a:latin typeface="+mj-lt"/>
                <a:ea typeface="+mj-ea"/>
                <a:cs typeface="+mj-cs"/>
                <a:sym typeface="+mj-lt"/>
              </a:rPr>
              <a:pPr algn="ctr"/>
              <a:t>Bina inşaatı</a:t>
            </a:fld>
            <a:endParaRPr lang="tr-TR" sz="800" b="0">
              <a:solidFill>
                <a:srgbClr val="000000"/>
              </a:solidFill>
              <a:latin typeface="+mj-lt"/>
              <a:ea typeface="+mj-ea"/>
              <a:cs typeface="+mj-cs"/>
              <a:sym typeface="+mj-lt"/>
            </a:endParaRPr>
          </a:p>
        </p:txBody>
      </p:sp>
      <p:sp>
        <p:nvSpPr>
          <p:cNvPr id="17" name="182 Dikdörtgen"/>
          <p:cNvSpPr/>
          <p:nvPr>
            <p:custDataLst>
              <p:tags r:id="rId19"/>
            </p:custDataLst>
          </p:nvPr>
        </p:nvSpPr>
        <p:spPr bwMode="auto">
          <a:xfrm>
            <a:off x="6186488" y="2381250"/>
            <a:ext cx="784225" cy="12223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nchorCtr="0">
            <a:noAutofit/>
          </a:bodyPr>
          <a:lstStyle/>
          <a:p>
            <a:pPr algn="ctr"/>
            <a:fld id="{BB0C2F04-7251-40CE-86D6-593EFEDF34E6}" type="datetime'''''P''erak''en''d''''''e ''''''''''t''''ic''''''a''re''t'''''">
              <a:rPr lang="en-US" altLang="en-US" sz="800" b="0">
                <a:solidFill>
                  <a:srgbClr val="000000"/>
                </a:solidFill>
                <a:latin typeface="+mj-lt"/>
                <a:ea typeface="+mj-ea"/>
                <a:cs typeface="+mj-cs"/>
                <a:sym typeface="+mj-lt"/>
              </a:rPr>
              <a:pPr algn="ctr"/>
              <a:t>Perakende ticaret</a:t>
            </a:fld>
            <a:endParaRPr lang="tr-TR" sz="800" b="0">
              <a:solidFill>
                <a:srgbClr val="000000"/>
              </a:solidFill>
              <a:latin typeface="+mj-lt"/>
              <a:ea typeface="+mj-ea"/>
              <a:cs typeface="+mj-cs"/>
              <a:sym typeface="+mj-lt"/>
            </a:endParaRPr>
          </a:p>
        </p:txBody>
      </p:sp>
      <p:grpSp>
        <p:nvGrpSpPr>
          <p:cNvPr id="20" name="Group 33"/>
          <p:cNvGrpSpPr>
            <a:grpSpLocks/>
          </p:cNvGrpSpPr>
          <p:nvPr/>
        </p:nvGrpSpPr>
        <p:grpSpPr bwMode="auto">
          <a:xfrm>
            <a:off x="428092" y="1636713"/>
            <a:ext cx="4250462" cy="467136"/>
            <a:chOff x="553" y="502"/>
            <a:chExt cx="1981" cy="187"/>
          </a:xfrm>
        </p:grpSpPr>
        <p:sp>
          <p:nvSpPr>
            <p:cNvPr id="21" name="Rectangle 34"/>
            <p:cNvSpPr>
              <a:spLocks noChangeArrowheads="1"/>
            </p:cNvSpPr>
            <p:nvPr>
              <p:custDataLst>
                <p:tags r:id="rId46"/>
              </p:custDataLst>
            </p:nvPr>
          </p:nvSpPr>
          <p:spPr bwMode="gray">
            <a:xfrm>
              <a:off x="553" y="502"/>
              <a:ext cx="1981" cy="172"/>
            </a:xfrm>
            <a:prstGeom prst="rect">
              <a:avLst/>
            </a:prstGeom>
            <a:noFill/>
            <a:ln w="9525" algn="ctr">
              <a:noFill/>
              <a:miter lim="800000"/>
              <a:headEnd/>
              <a:tailEnd/>
            </a:ln>
          </p:spPr>
          <p:txBody>
            <a:bodyPr wrap="square" lIns="0" tIns="0" rIns="0" bIns="0" anchor="b">
              <a:spAutoFit/>
            </a:bodyPr>
            <a:lstStyle/>
            <a:p>
              <a:pPr defTabSz="913429" fontAlgn="base">
                <a:spcBef>
                  <a:spcPct val="0"/>
                </a:spcBef>
                <a:spcAft>
                  <a:spcPct val="0"/>
                </a:spcAft>
                <a:buClr>
                  <a:srgbClr val="002960"/>
                </a:buClr>
              </a:pPr>
              <a:r>
                <a:rPr lang="tr-TR" sz="1400" b="1" smtClean="0">
                  <a:solidFill>
                    <a:srgbClr val="0066CC"/>
                  </a:solidFill>
                  <a:latin typeface="+mj-lt"/>
                  <a:cs typeface="Times New Roman" panose="02020603050405020304" pitchFamily="18" charset="0"/>
                </a:rPr>
                <a:t>Adanalı firmaların en çok mal sattığı ilk 5 il</a:t>
              </a:r>
              <a:endParaRPr lang="tr-TR" sz="1400" b="1" dirty="0">
                <a:solidFill>
                  <a:srgbClr val="0066CC"/>
                </a:solidFill>
                <a:latin typeface="+mj-lt"/>
                <a:cs typeface="Times New Roman" panose="02020603050405020304" pitchFamily="18" charset="0"/>
              </a:endParaRPr>
            </a:p>
            <a:p>
              <a:pPr defTabSz="913429" fontAlgn="base">
                <a:spcBef>
                  <a:spcPct val="0"/>
                </a:spcBef>
                <a:spcAft>
                  <a:spcPct val="0"/>
                </a:spcAft>
                <a:buClr>
                  <a:srgbClr val="002960"/>
                </a:buClr>
              </a:pPr>
              <a:r>
                <a:rPr lang="tr-TR" sz="1400" smtClean="0">
                  <a:solidFill>
                    <a:srgbClr val="000000"/>
                  </a:solidFill>
                  <a:latin typeface="+mj-lt"/>
                  <a:cs typeface="Times New Roman" panose="02020603050405020304" pitchFamily="18" charset="0"/>
                </a:rPr>
                <a:t>Pay, %, 2015</a:t>
              </a:r>
              <a:endParaRPr lang="en-US" sz="1400" dirty="0">
                <a:solidFill>
                  <a:srgbClr val="000000"/>
                </a:solidFill>
                <a:latin typeface="+mj-lt"/>
                <a:cs typeface="Times New Roman" panose="02020603050405020304" pitchFamily="18" charset="0"/>
              </a:endParaRPr>
            </a:p>
          </p:txBody>
        </p:sp>
        <p:sp>
          <p:nvSpPr>
            <p:cNvPr id="22" name="Line 35"/>
            <p:cNvSpPr>
              <a:spLocks noChangeShapeType="1"/>
            </p:cNvSpPr>
            <p:nvPr/>
          </p:nvSpPr>
          <p:spPr bwMode="gray">
            <a:xfrm>
              <a:off x="556" y="689"/>
              <a:ext cx="1902" cy="0"/>
            </a:xfrm>
            <a:prstGeom prst="line">
              <a:avLst/>
            </a:prstGeom>
            <a:noFill/>
            <a:ln w="9525">
              <a:solidFill>
                <a:schemeClr val="tx1"/>
              </a:solidFill>
              <a:round/>
              <a:headEnd/>
              <a:tailEnd/>
            </a:ln>
          </p:spPr>
          <p:txBody>
            <a:bodyPr wrap="square" lIns="91322" tIns="45662" rIns="91322" bIns="45662" anchor="ctr">
              <a:spAutoFit/>
            </a:bodyPr>
            <a:lstStyle/>
            <a:p>
              <a:pPr fontAlgn="base">
                <a:spcBef>
                  <a:spcPct val="0"/>
                </a:spcBef>
                <a:spcAft>
                  <a:spcPct val="0"/>
                </a:spcAft>
              </a:pPr>
              <a:endParaRPr lang="en-US" sz="1400">
                <a:solidFill>
                  <a:srgbClr val="000000"/>
                </a:solidFill>
                <a:latin typeface="+mj-lt"/>
                <a:ea typeface="Tahoma" panose="020B0604030504040204" pitchFamily="34" charset="0"/>
                <a:cs typeface="Times New Roman" panose="02020603050405020304" pitchFamily="18" charset="0"/>
              </a:endParaRPr>
            </a:p>
          </p:txBody>
        </p:sp>
      </p:grpSp>
      <p:grpSp>
        <p:nvGrpSpPr>
          <p:cNvPr id="23" name="Group 33"/>
          <p:cNvGrpSpPr>
            <a:grpSpLocks/>
          </p:cNvGrpSpPr>
          <p:nvPr/>
        </p:nvGrpSpPr>
        <p:grpSpPr bwMode="auto">
          <a:xfrm>
            <a:off x="4758858" y="1628775"/>
            <a:ext cx="4869006" cy="489620"/>
            <a:chOff x="553" y="632"/>
            <a:chExt cx="1902" cy="196"/>
          </a:xfrm>
        </p:grpSpPr>
        <p:sp>
          <p:nvSpPr>
            <p:cNvPr id="24" name="Rectangle 34"/>
            <p:cNvSpPr>
              <a:spLocks noChangeArrowheads="1"/>
            </p:cNvSpPr>
            <p:nvPr>
              <p:custDataLst>
                <p:tags r:id="rId45"/>
              </p:custDataLst>
            </p:nvPr>
          </p:nvSpPr>
          <p:spPr bwMode="gray">
            <a:xfrm>
              <a:off x="553" y="632"/>
              <a:ext cx="1902" cy="172"/>
            </a:xfrm>
            <a:prstGeom prst="rect">
              <a:avLst/>
            </a:prstGeom>
            <a:noFill/>
            <a:ln w="9525" algn="ctr">
              <a:noFill/>
              <a:miter lim="800000"/>
              <a:headEnd/>
              <a:tailEnd/>
            </a:ln>
          </p:spPr>
          <p:txBody>
            <a:bodyPr lIns="0" tIns="0" rIns="0" bIns="0" anchor="b">
              <a:spAutoFit/>
            </a:bodyPr>
            <a:lstStyle/>
            <a:p>
              <a:pPr algn="r" defTabSz="913429" fontAlgn="base">
                <a:spcBef>
                  <a:spcPct val="0"/>
                </a:spcBef>
                <a:spcAft>
                  <a:spcPct val="0"/>
                </a:spcAft>
                <a:buClr>
                  <a:srgbClr val="002960"/>
                </a:buClr>
              </a:pPr>
              <a:r>
                <a:rPr lang="tr-TR" sz="1400" b="1" smtClean="0">
                  <a:solidFill>
                    <a:srgbClr val="0066CC"/>
                  </a:solidFill>
                  <a:latin typeface="+mj-lt"/>
                  <a:ea typeface="Tahoma" panose="020B0604030504040204" pitchFamily="34" charset="0"/>
                  <a:cs typeface="Times New Roman" panose="02020603050405020304" pitchFamily="18" charset="0"/>
                </a:rPr>
                <a:t>En çok mal satın alan firmaların sektörleri</a:t>
              </a:r>
              <a:endParaRPr lang="tr-TR" sz="1400" b="1" dirty="0" smtClean="0">
                <a:solidFill>
                  <a:srgbClr val="0066CC"/>
                </a:solidFill>
                <a:latin typeface="+mj-lt"/>
                <a:ea typeface="Tahoma" panose="020B0604030504040204" pitchFamily="34" charset="0"/>
                <a:cs typeface="Times New Roman" panose="02020603050405020304" pitchFamily="18" charset="0"/>
              </a:endParaRPr>
            </a:p>
            <a:p>
              <a:pPr algn="r" defTabSz="913429" fontAlgn="base">
                <a:spcBef>
                  <a:spcPct val="0"/>
                </a:spcBef>
                <a:spcAft>
                  <a:spcPct val="0"/>
                </a:spcAft>
                <a:buClr>
                  <a:srgbClr val="002960"/>
                </a:buClr>
              </a:pPr>
              <a:r>
                <a:rPr lang="tr-TR" sz="1400" dirty="0" smtClean="0">
                  <a:solidFill>
                    <a:srgbClr val="000000"/>
                  </a:solidFill>
                  <a:latin typeface="+mj-lt"/>
                  <a:ea typeface="Tahoma" panose="020B0604030504040204" pitchFamily="34" charset="0"/>
                  <a:cs typeface="Times New Roman" panose="02020603050405020304" pitchFamily="18" charset="0"/>
                </a:rPr>
                <a:t>%, </a:t>
              </a:r>
              <a:r>
                <a:rPr lang="tr-TR" sz="1400">
                  <a:solidFill>
                    <a:srgbClr val="000000"/>
                  </a:solidFill>
                  <a:latin typeface="+mj-lt"/>
                  <a:ea typeface="Tahoma" panose="020B0604030504040204" pitchFamily="34" charset="0"/>
                  <a:cs typeface="Times New Roman" panose="02020603050405020304" pitchFamily="18" charset="0"/>
                </a:rPr>
                <a:t>20</a:t>
              </a:r>
              <a:r>
                <a:rPr lang="en-US" sz="1400" smtClean="0">
                  <a:solidFill>
                    <a:srgbClr val="000000"/>
                  </a:solidFill>
                  <a:latin typeface="+mj-lt"/>
                  <a:ea typeface="Tahoma" panose="020B0604030504040204" pitchFamily="34" charset="0"/>
                  <a:cs typeface="Times New Roman" panose="02020603050405020304" pitchFamily="18" charset="0"/>
                </a:rPr>
                <a:t>1</a:t>
              </a:r>
              <a:r>
                <a:rPr lang="tr-TR" sz="1400" smtClean="0">
                  <a:solidFill>
                    <a:srgbClr val="000000"/>
                  </a:solidFill>
                  <a:latin typeface="+mj-lt"/>
                  <a:ea typeface="Tahoma" panose="020B0604030504040204" pitchFamily="34" charset="0"/>
                  <a:cs typeface="Times New Roman" panose="02020603050405020304" pitchFamily="18" charset="0"/>
                </a:rPr>
                <a:t>5</a:t>
              </a:r>
              <a:endParaRPr lang="en-US" sz="1400" dirty="0">
                <a:solidFill>
                  <a:srgbClr val="000000"/>
                </a:solidFill>
                <a:latin typeface="+mj-lt"/>
                <a:ea typeface="Tahoma" panose="020B0604030504040204" pitchFamily="34" charset="0"/>
                <a:cs typeface="Times New Roman" panose="02020603050405020304" pitchFamily="18" charset="0"/>
              </a:endParaRPr>
            </a:p>
          </p:txBody>
        </p:sp>
        <p:sp>
          <p:nvSpPr>
            <p:cNvPr id="25" name="Line 35"/>
            <p:cNvSpPr>
              <a:spLocks noChangeShapeType="1"/>
            </p:cNvSpPr>
            <p:nvPr/>
          </p:nvSpPr>
          <p:spPr bwMode="gray">
            <a:xfrm>
              <a:off x="686" y="828"/>
              <a:ext cx="1769" cy="0"/>
            </a:xfrm>
            <a:prstGeom prst="line">
              <a:avLst/>
            </a:prstGeom>
            <a:noFill/>
            <a:ln w="9525">
              <a:solidFill>
                <a:schemeClr val="tx1"/>
              </a:solidFill>
              <a:round/>
              <a:headEnd/>
              <a:tailEnd/>
            </a:ln>
          </p:spPr>
          <p:txBody>
            <a:bodyPr wrap="square" lIns="91322" tIns="45662" rIns="91322" bIns="45662" anchor="ctr">
              <a:spAutoFit/>
            </a:bodyPr>
            <a:lstStyle/>
            <a:p>
              <a:pPr fontAlgn="base">
                <a:spcBef>
                  <a:spcPct val="0"/>
                </a:spcBef>
                <a:spcAft>
                  <a:spcPct val="0"/>
                </a:spcAft>
              </a:pPr>
              <a:endParaRPr lang="en-US" sz="1400">
                <a:solidFill>
                  <a:srgbClr val="000000"/>
                </a:solidFill>
                <a:latin typeface="+mj-lt"/>
                <a:ea typeface="Tahoma" panose="020B0604030504040204" pitchFamily="34" charset="0"/>
                <a:cs typeface="Times New Roman" panose="02020603050405020304" pitchFamily="18" charset="0"/>
              </a:endParaRPr>
            </a:p>
          </p:txBody>
        </p:sp>
      </p:grpSp>
      <p:sp>
        <p:nvSpPr>
          <p:cNvPr id="26" name="Line 20"/>
          <p:cNvSpPr>
            <a:spLocks noChangeShapeType="1"/>
          </p:cNvSpPr>
          <p:nvPr/>
        </p:nvSpPr>
        <p:spPr bwMode="auto">
          <a:xfrm>
            <a:off x="1229258" y="5392738"/>
            <a:ext cx="8541484" cy="0"/>
          </a:xfrm>
          <a:prstGeom prst="line">
            <a:avLst/>
          </a:prstGeom>
          <a:noFill/>
          <a:ln w="9525">
            <a:solidFill>
              <a:srgbClr val="808080"/>
            </a:solidFill>
            <a:prstDash val="dash"/>
            <a:round/>
            <a:headEnd/>
            <a:tailEnd/>
          </a:ln>
          <a:effectLst/>
        </p:spPr>
        <p:txBody>
          <a:bodyPr wrap="none" lIns="36727" tIns="0" rIns="36727" bIns="0" anchor="ctr"/>
          <a:lstStyle/>
          <a:p>
            <a:pPr fontAlgn="base">
              <a:spcBef>
                <a:spcPct val="0"/>
              </a:spcBef>
              <a:spcAft>
                <a:spcPct val="0"/>
              </a:spcAft>
            </a:pPr>
            <a:endParaRPr lang="en-US" sz="1400">
              <a:solidFill>
                <a:srgbClr val="000000"/>
              </a:solidFill>
              <a:latin typeface="+mj-lt"/>
              <a:ea typeface="Tahoma" panose="020B0604030504040204" pitchFamily="34" charset="0"/>
              <a:cs typeface="Times New Roman" panose="02020603050405020304" pitchFamily="18" charset="0"/>
            </a:endParaRPr>
          </a:p>
        </p:txBody>
      </p:sp>
      <p:sp>
        <p:nvSpPr>
          <p:cNvPr id="27" name="Line 20"/>
          <p:cNvSpPr>
            <a:spLocks noChangeShapeType="1"/>
          </p:cNvSpPr>
          <p:nvPr/>
        </p:nvSpPr>
        <p:spPr bwMode="auto">
          <a:xfrm>
            <a:off x="1248169" y="3052763"/>
            <a:ext cx="8541484" cy="0"/>
          </a:xfrm>
          <a:prstGeom prst="line">
            <a:avLst/>
          </a:prstGeom>
          <a:noFill/>
          <a:ln w="9525">
            <a:solidFill>
              <a:srgbClr val="808080"/>
            </a:solidFill>
            <a:prstDash val="dash"/>
            <a:round/>
            <a:headEnd/>
            <a:tailEnd/>
          </a:ln>
          <a:effectLst/>
        </p:spPr>
        <p:txBody>
          <a:bodyPr wrap="none" lIns="36727" tIns="0" rIns="36727" bIns="0" anchor="ctr"/>
          <a:lstStyle/>
          <a:p>
            <a:pPr fontAlgn="base">
              <a:spcBef>
                <a:spcPct val="0"/>
              </a:spcBef>
              <a:spcAft>
                <a:spcPct val="0"/>
              </a:spcAft>
            </a:pPr>
            <a:endParaRPr lang="en-US" sz="1400">
              <a:solidFill>
                <a:srgbClr val="000000"/>
              </a:solidFill>
              <a:latin typeface="+mj-lt"/>
              <a:ea typeface="Tahoma" panose="020B0604030504040204" pitchFamily="34" charset="0"/>
              <a:cs typeface="Times New Roman" panose="02020603050405020304" pitchFamily="18" charset="0"/>
            </a:endParaRPr>
          </a:p>
        </p:txBody>
      </p:sp>
      <p:sp>
        <p:nvSpPr>
          <p:cNvPr id="28" name="Line 20"/>
          <p:cNvSpPr>
            <a:spLocks noChangeShapeType="1"/>
          </p:cNvSpPr>
          <p:nvPr/>
        </p:nvSpPr>
        <p:spPr bwMode="auto">
          <a:xfrm>
            <a:off x="1196592" y="3762375"/>
            <a:ext cx="8541484" cy="0"/>
          </a:xfrm>
          <a:prstGeom prst="line">
            <a:avLst/>
          </a:prstGeom>
          <a:noFill/>
          <a:ln w="9525">
            <a:solidFill>
              <a:srgbClr val="808080"/>
            </a:solidFill>
            <a:prstDash val="dash"/>
            <a:round/>
            <a:headEnd/>
            <a:tailEnd/>
          </a:ln>
          <a:effectLst/>
        </p:spPr>
        <p:txBody>
          <a:bodyPr wrap="none" lIns="36727" tIns="0" rIns="36727" bIns="0" anchor="ctr"/>
          <a:lstStyle/>
          <a:p>
            <a:pPr fontAlgn="base">
              <a:spcBef>
                <a:spcPct val="0"/>
              </a:spcBef>
              <a:spcAft>
                <a:spcPct val="0"/>
              </a:spcAft>
            </a:pPr>
            <a:endParaRPr lang="en-US" sz="1400">
              <a:solidFill>
                <a:srgbClr val="000000"/>
              </a:solidFill>
              <a:latin typeface="+mj-lt"/>
              <a:ea typeface="Tahoma" panose="020B0604030504040204" pitchFamily="34" charset="0"/>
              <a:cs typeface="Times New Roman" panose="02020603050405020304" pitchFamily="18" charset="0"/>
            </a:endParaRPr>
          </a:p>
        </p:txBody>
      </p:sp>
      <p:sp>
        <p:nvSpPr>
          <p:cNvPr id="29" name="Line 20"/>
          <p:cNvSpPr>
            <a:spLocks noChangeShapeType="1"/>
          </p:cNvSpPr>
          <p:nvPr/>
        </p:nvSpPr>
        <p:spPr bwMode="auto">
          <a:xfrm>
            <a:off x="1229258" y="4570413"/>
            <a:ext cx="8541484" cy="0"/>
          </a:xfrm>
          <a:prstGeom prst="line">
            <a:avLst/>
          </a:prstGeom>
          <a:noFill/>
          <a:ln w="9525">
            <a:solidFill>
              <a:srgbClr val="808080"/>
            </a:solidFill>
            <a:prstDash val="dash"/>
            <a:round/>
            <a:headEnd/>
            <a:tailEnd/>
          </a:ln>
          <a:effectLst/>
        </p:spPr>
        <p:txBody>
          <a:bodyPr wrap="none" lIns="36727" tIns="0" rIns="36727" bIns="0" anchor="ctr"/>
          <a:lstStyle/>
          <a:p>
            <a:pPr fontAlgn="base">
              <a:spcBef>
                <a:spcPct val="0"/>
              </a:spcBef>
              <a:spcAft>
                <a:spcPct val="0"/>
              </a:spcAft>
            </a:pPr>
            <a:endParaRPr lang="en-US" sz="1400">
              <a:solidFill>
                <a:srgbClr val="000000"/>
              </a:solidFill>
              <a:latin typeface="+mj-lt"/>
              <a:ea typeface="Tahoma" panose="020B0604030504040204" pitchFamily="34" charset="0"/>
              <a:cs typeface="Times New Roman" panose="02020603050405020304" pitchFamily="18" charset="0"/>
            </a:endParaRPr>
          </a:p>
        </p:txBody>
      </p:sp>
      <p:sp>
        <p:nvSpPr>
          <p:cNvPr id="30" name="Metin kutusu 29"/>
          <p:cNvSpPr txBox="1"/>
          <p:nvPr/>
        </p:nvSpPr>
        <p:spPr>
          <a:xfrm>
            <a:off x="151924" y="6581002"/>
            <a:ext cx="6745037" cy="276999"/>
          </a:xfrm>
          <a:prstGeom prst="rect">
            <a:avLst/>
          </a:prstGeom>
          <a:noFill/>
        </p:spPr>
        <p:txBody>
          <a:bodyPr wrap="square" rtlCol="0">
            <a:spAutoFit/>
          </a:bodyPr>
          <a:lstStyle/>
          <a:p>
            <a:r>
              <a:rPr lang="tr-TR" sz="1200" dirty="0" smtClean="0">
                <a:solidFill>
                  <a:srgbClr val="000000"/>
                </a:solidFill>
                <a:latin typeface="+mj-lt"/>
              </a:rPr>
              <a:t>Kaynak: GBS, </a:t>
            </a:r>
            <a:r>
              <a:rPr lang="tr-TR" sz="1200" dirty="0">
                <a:solidFill>
                  <a:srgbClr val="000000"/>
                </a:solidFill>
                <a:latin typeface="+mj-lt"/>
              </a:rPr>
              <a:t>TEPAV </a:t>
            </a:r>
            <a:r>
              <a:rPr lang="tr-TR" sz="1200" dirty="0" smtClean="0">
                <a:solidFill>
                  <a:srgbClr val="000000"/>
                </a:solidFill>
                <a:latin typeface="+mj-lt"/>
              </a:rPr>
              <a:t>hesaplamaları</a:t>
            </a:r>
            <a:endParaRPr lang="tr-TR" sz="1200" dirty="0">
              <a:solidFill>
                <a:srgbClr val="000000"/>
              </a:solidFill>
              <a:latin typeface="+mj-lt"/>
            </a:endParaRPr>
          </a:p>
        </p:txBody>
      </p:sp>
      <p:graphicFrame>
        <p:nvGraphicFramePr>
          <p:cNvPr id="65" name="Chart 3"/>
          <p:cNvGraphicFramePr/>
          <p:nvPr>
            <p:custDataLst>
              <p:tags r:id="rId20"/>
            </p:custDataLst>
            <p:extLst>
              <p:ext uri="{D42A27DB-BD31-4B8C-83A1-F6EECF244321}">
                <p14:modId xmlns:p14="http://schemas.microsoft.com/office/powerpoint/2010/main" val="1111140393"/>
              </p:ext>
            </p:extLst>
          </p:nvPr>
        </p:nvGraphicFramePr>
        <p:xfrm>
          <a:off x="4972050" y="3221038"/>
          <a:ext cx="4387850" cy="647700"/>
        </p:xfrm>
        <a:graphic>
          <a:graphicData uri="http://schemas.openxmlformats.org/drawingml/2006/chart">
            <c:chart xmlns:c="http://schemas.openxmlformats.org/drawingml/2006/chart" xmlns:r="http://schemas.openxmlformats.org/officeDocument/2006/relationships" r:id="rId52"/>
          </a:graphicData>
        </a:graphic>
      </p:graphicFrame>
      <p:cxnSp>
        <p:nvCxnSpPr>
          <p:cNvPr id="32" name="Düz Bağlayıcı 31"/>
          <p:cNvCxnSpPr/>
          <p:nvPr>
            <p:custDataLst>
              <p:tags r:id="rId21"/>
            </p:custDataLst>
          </p:nvPr>
        </p:nvCxnSpPr>
        <p:spPr bwMode="auto">
          <a:xfrm flipH="1">
            <a:off x="6911975" y="3328988"/>
            <a:ext cx="896938" cy="65088"/>
          </a:xfrm>
          <a:prstGeom prst="line">
            <a:avLst/>
          </a:prstGeom>
          <a:solidFill>
            <a:schemeClr val="accent1"/>
          </a:solidFill>
          <a:ln w="6350" cap="flat" cmpd="sng" algn="ctr">
            <a:solidFill>
              <a:schemeClr val="tx1"/>
            </a:solidFill>
            <a:prstDash val="solid"/>
            <a:round/>
            <a:headEnd type="none" w="med" len="med"/>
            <a:tailEnd type="none" w="med" len="med"/>
          </a:ln>
          <a:effectLst/>
        </p:spPr>
      </p:cxnSp>
      <p:sp>
        <p:nvSpPr>
          <p:cNvPr id="35" name="182 Dikdörtgen"/>
          <p:cNvSpPr/>
          <p:nvPr>
            <p:custDataLst>
              <p:tags r:id="rId22"/>
            </p:custDataLst>
          </p:nvPr>
        </p:nvSpPr>
        <p:spPr bwMode="auto">
          <a:xfrm>
            <a:off x="5916614" y="3116264"/>
            <a:ext cx="1603375" cy="2127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nchorCtr="0">
            <a:noAutofit/>
          </a:bodyPr>
          <a:lstStyle/>
          <a:p>
            <a:pPr algn="ctr" fontAlgn="base">
              <a:spcBef>
                <a:spcPct val="0"/>
              </a:spcBef>
              <a:spcAft>
                <a:spcPct val="0"/>
              </a:spcAft>
            </a:pPr>
            <a:r>
              <a:rPr lang="en-US" altLang="en-US" sz="700" b="0">
                <a:solidFill>
                  <a:srgbClr val="000000"/>
                </a:solidFill>
                <a:latin typeface="+mj-lt"/>
                <a:ea typeface="+mj-ea"/>
                <a:cs typeface="+mj-cs"/>
                <a:sym typeface="+mj-lt"/>
              </a:rPr>
              <a:t>Elektrik, gaz, buhar ve </a:t>
            </a:r>
            <a:endParaRPr lang="tr-TR" altLang="en-US" sz="500" b="0" smtClean="0">
              <a:solidFill>
                <a:srgbClr val="000000"/>
              </a:solidFill>
              <a:latin typeface="+mj-lt"/>
              <a:ea typeface="+mj-ea"/>
              <a:cs typeface="+mj-cs"/>
              <a:sym typeface="+mj-lt"/>
            </a:endParaRPr>
          </a:p>
          <a:p>
            <a:pPr algn="ctr" fontAlgn="base">
              <a:spcBef>
                <a:spcPct val="0"/>
              </a:spcBef>
              <a:spcAft>
                <a:spcPct val="0"/>
              </a:spcAft>
            </a:pPr>
            <a:r>
              <a:rPr lang="en-US" altLang="en-US" sz="700" b="0" smtClean="0">
                <a:solidFill>
                  <a:srgbClr val="000000"/>
                </a:solidFill>
                <a:latin typeface="+mj-lt"/>
                <a:ea typeface="+mj-ea"/>
                <a:cs typeface="+mj-cs"/>
                <a:sym typeface="+mj-lt"/>
              </a:rPr>
              <a:t>havalandırma </a:t>
            </a:r>
            <a:r>
              <a:rPr lang="en-US" altLang="en-US" sz="700" b="0">
                <a:solidFill>
                  <a:srgbClr val="000000"/>
                </a:solidFill>
                <a:latin typeface="+mj-lt"/>
                <a:ea typeface="+mj-ea"/>
                <a:cs typeface="+mj-cs"/>
                <a:sym typeface="+mj-lt"/>
              </a:rPr>
              <a:t>sistemi üretim ve </a:t>
            </a:r>
            <a:r>
              <a:rPr lang="en-US" altLang="en-US" sz="700" b="0" smtClean="0">
                <a:solidFill>
                  <a:srgbClr val="000000"/>
                </a:solidFill>
                <a:latin typeface="+mj-lt"/>
                <a:ea typeface="+mj-ea"/>
                <a:cs typeface="+mj-cs"/>
                <a:sym typeface="+mj-lt"/>
              </a:rPr>
              <a:t>dağıtımı</a:t>
            </a:r>
            <a:endParaRPr lang="tr-TR" sz="700" b="0">
              <a:solidFill>
                <a:srgbClr val="000000"/>
              </a:solidFill>
              <a:latin typeface="+mj-lt"/>
              <a:ea typeface="+mj-ea"/>
              <a:cs typeface="+mj-cs"/>
              <a:sym typeface="+mj-lt"/>
            </a:endParaRPr>
          </a:p>
        </p:txBody>
      </p:sp>
      <p:sp>
        <p:nvSpPr>
          <p:cNvPr id="36" name="181 Dikdörtgen"/>
          <p:cNvSpPr/>
          <p:nvPr>
            <p:custDataLst>
              <p:tags r:id="rId23"/>
            </p:custDataLst>
          </p:nvPr>
        </p:nvSpPr>
        <p:spPr bwMode="auto">
          <a:xfrm>
            <a:off x="8099425" y="3206750"/>
            <a:ext cx="255588" cy="12223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nchorCtr="0">
            <a:noAutofit/>
          </a:bodyPr>
          <a:lstStyle/>
          <a:p>
            <a:pPr algn="ctr"/>
            <a:fld id="{A34DEB97-DC11-4154-94D3-892AF5542D5E}" type="datetime'''''''D''''i''''ğ''''e''r'''''''''''''''''''''''''">
              <a:rPr lang="en-US" altLang="en-US" sz="800" b="0">
                <a:solidFill>
                  <a:srgbClr val="000000"/>
                </a:solidFill>
                <a:latin typeface="+mj-lt"/>
                <a:ea typeface="+mj-ea"/>
                <a:cs typeface="+mj-cs"/>
                <a:sym typeface="+mj-lt"/>
              </a:rPr>
              <a:pPr algn="ctr"/>
              <a:t>Diğer</a:t>
            </a:fld>
            <a:endParaRPr lang="tr-TR" sz="800" b="0" dirty="0">
              <a:solidFill>
                <a:srgbClr val="000000"/>
              </a:solidFill>
              <a:latin typeface="+mj-lt"/>
              <a:ea typeface="+mj-ea"/>
              <a:cs typeface="+mj-cs"/>
              <a:sym typeface="+mj-lt"/>
            </a:endParaRPr>
          </a:p>
        </p:txBody>
      </p:sp>
      <p:sp>
        <p:nvSpPr>
          <p:cNvPr id="34" name="183 Dikdörtgen"/>
          <p:cNvSpPr/>
          <p:nvPr>
            <p:custDataLst>
              <p:tags r:id="rId24"/>
            </p:custDataLst>
          </p:nvPr>
        </p:nvSpPr>
        <p:spPr bwMode="auto">
          <a:xfrm>
            <a:off x="5080000" y="3176588"/>
            <a:ext cx="785813" cy="1524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nchorCtr="0">
            <a:noAutofit/>
          </a:bodyPr>
          <a:lstStyle/>
          <a:p>
            <a:pPr algn="ctr"/>
            <a:fld id="{D50D8528-F108-4629-98DF-E97363E2E0D5}" type="datetime'T''''o''''pta''''''n ''''ti''c''a''''''''''''re''''t'">
              <a:rPr lang="en-US" altLang="en-US" sz="1000" b="0">
                <a:solidFill>
                  <a:srgbClr val="000000"/>
                </a:solidFill>
                <a:latin typeface="+mj-lt"/>
                <a:ea typeface="+mj-ea"/>
                <a:cs typeface="+mj-cs"/>
                <a:sym typeface="+mj-lt"/>
              </a:rPr>
              <a:pPr algn="ctr"/>
              <a:t>Toptan ticaret</a:t>
            </a:fld>
            <a:endParaRPr lang="tr-TR" sz="1000" b="0" dirty="0">
              <a:solidFill>
                <a:srgbClr val="000000"/>
              </a:solidFill>
              <a:latin typeface="+mj-lt"/>
              <a:ea typeface="+mj-ea"/>
              <a:cs typeface="+mj-cs"/>
              <a:sym typeface="+mj-lt"/>
            </a:endParaRPr>
          </a:p>
        </p:txBody>
      </p:sp>
      <p:sp>
        <p:nvSpPr>
          <p:cNvPr id="37" name="97 Dikdörtgen"/>
          <p:cNvSpPr/>
          <p:nvPr>
            <p:custDataLst>
              <p:tags r:id="rId25"/>
            </p:custDataLst>
          </p:nvPr>
        </p:nvSpPr>
        <p:spPr bwMode="auto">
          <a:xfrm>
            <a:off x="7570788" y="3084514"/>
            <a:ext cx="477838" cy="24447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nchorCtr="0">
            <a:noAutofit/>
          </a:bodyPr>
          <a:lstStyle/>
          <a:p>
            <a:pPr algn="ctr" fontAlgn="base">
              <a:spcBef>
                <a:spcPct val="0"/>
              </a:spcBef>
              <a:spcAft>
                <a:spcPct val="0"/>
              </a:spcAft>
            </a:pPr>
            <a:r>
              <a:rPr lang="en-US" altLang="en-US" sz="800" b="0" smtClean="0">
                <a:solidFill>
                  <a:srgbClr val="000000"/>
                </a:solidFill>
                <a:latin typeface="+mj-lt"/>
                <a:ea typeface="+mj-ea"/>
                <a:cs typeface="+mj-cs"/>
                <a:sym typeface="+mj-lt"/>
              </a:rPr>
              <a:t>Perakende</a:t>
            </a:r>
            <a:endParaRPr lang="tr-TR" altLang="en-US" sz="600" b="0" smtClean="0">
              <a:solidFill>
                <a:srgbClr val="000000"/>
              </a:solidFill>
              <a:latin typeface="+mj-lt"/>
              <a:ea typeface="+mj-ea"/>
              <a:cs typeface="+mj-cs"/>
              <a:sym typeface="+mj-lt"/>
            </a:endParaRPr>
          </a:p>
          <a:p>
            <a:pPr algn="ctr" fontAlgn="base">
              <a:spcBef>
                <a:spcPct val="0"/>
              </a:spcBef>
              <a:spcAft>
                <a:spcPct val="0"/>
              </a:spcAft>
            </a:pPr>
            <a:r>
              <a:rPr lang="en-US" altLang="en-US" sz="800" b="0" smtClean="0">
                <a:solidFill>
                  <a:srgbClr val="000000"/>
                </a:solidFill>
                <a:latin typeface="+mj-lt"/>
                <a:ea typeface="+mj-ea"/>
                <a:cs typeface="+mj-cs"/>
                <a:sym typeface="+mj-lt"/>
              </a:rPr>
              <a:t> </a:t>
            </a:r>
            <a:r>
              <a:rPr lang="en-US" altLang="en-US" sz="800" b="0">
                <a:solidFill>
                  <a:srgbClr val="000000"/>
                </a:solidFill>
                <a:latin typeface="+mj-lt"/>
                <a:ea typeface="+mj-ea"/>
                <a:cs typeface="+mj-cs"/>
                <a:sym typeface="+mj-lt"/>
              </a:rPr>
              <a:t>ticaret</a:t>
            </a:r>
            <a:endParaRPr lang="tr-TR" sz="800" b="0">
              <a:solidFill>
                <a:srgbClr val="000000"/>
              </a:solidFill>
              <a:latin typeface="+mj-lt"/>
              <a:ea typeface="+mj-ea"/>
              <a:cs typeface="+mj-cs"/>
              <a:sym typeface="+mj-lt"/>
            </a:endParaRPr>
          </a:p>
        </p:txBody>
      </p:sp>
      <p:graphicFrame>
        <p:nvGraphicFramePr>
          <p:cNvPr id="66" name="Chart 3"/>
          <p:cNvGraphicFramePr/>
          <p:nvPr>
            <p:custDataLst>
              <p:tags r:id="rId26"/>
            </p:custDataLst>
            <p:extLst>
              <p:ext uri="{D42A27DB-BD31-4B8C-83A1-F6EECF244321}">
                <p14:modId xmlns:p14="http://schemas.microsoft.com/office/powerpoint/2010/main" val="3834980885"/>
              </p:ext>
            </p:extLst>
          </p:nvPr>
        </p:nvGraphicFramePr>
        <p:xfrm>
          <a:off x="4972050" y="3967163"/>
          <a:ext cx="4387850" cy="685800"/>
        </p:xfrm>
        <a:graphic>
          <a:graphicData uri="http://schemas.openxmlformats.org/drawingml/2006/chart">
            <c:chart xmlns:c="http://schemas.openxmlformats.org/drawingml/2006/chart" xmlns:r="http://schemas.openxmlformats.org/officeDocument/2006/relationships" r:id="rId53"/>
          </a:graphicData>
        </a:graphic>
      </p:graphicFrame>
      <p:cxnSp>
        <p:nvCxnSpPr>
          <p:cNvPr id="39" name="Düz Bağlayıcı 38"/>
          <p:cNvCxnSpPr/>
          <p:nvPr>
            <p:custDataLst>
              <p:tags r:id="rId27"/>
            </p:custDataLst>
          </p:nvPr>
        </p:nvCxnSpPr>
        <p:spPr bwMode="auto">
          <a:xfrm flipH="1">
            <a:off x="6513513" y="4083050"/>
            <a:ext cx="1668463" cy="63500"/>
          </a:xfrm>
          <a:prstGeom prst="line">
            <a:avLst/>
          </a:prstGeom>
          <a:solidFill>
            <a:schemeClr val="accent1"/>
          </a:solidFill>
          <a:ln w="6350" cap="flat" cmpd="sng" algn="ctr">
            <a:solidFill>
              <a:schemeClr val="tx1"/>
            </a:solidFill>
            <a:prstDash val="solid"/>
            <a:round/>
            <a:headEnd type="none" w="med" len="med"/>
            <a:tailEnd type="none" w="med" len="med"/>
          </a:ln>
          <a:effectLst/>
        </p:spPr>
      </p:cxnSp>
      <p:cxnSp>
        <p:nvCxnSpPr>
          <p:cNvPr id="40" name="Düz Bağlayıcı 39"/>
          <p:cNvCxnSpPr/>
          <p:nvPr>
            <p:custDataLst>
              <p:tags r:id="rId28"/>
            </p:custDataLst>
          </p:nvPr>
        </p:nvCxnSpPr>
        <p:spPr bwMode="auto">
          <a:xfrm flipH="1">
            <a:off x="6075364" y="4083050"/>
            <a:ext cx="760413" cy="63500"/>
          </a:xfrm>
          <a:prstGeom prst="line">
            <a:avLst/>
          </a:prstGeom>
          <a:solidFill>
            <a:schemeClr val="accent1"/>
          </a:solidFill>
          <a:ln w="6350" cap="flat" cmpd="sng" algn="ctr">
            <a:solidFill>
              <a:schemeClr val="tx1"/>
            </a:solidFill>
            <a:prstDash val="solid"/>
            <a:round/>
            <a:headEnd type="none" w="med" len="med"/>
            <a:tailEnd type="none" w="med" len="med"/>
          </a:ln>
          <a:effectLst/>
        </p:spPr>
      </p:cxnSp>
      <p:sp>
        <p:nvSpPr>
          <p:cNvPr id="44" name="181 Dikdörtgen"/>
          <p:cNvSpPr/>
          <p:nvPr>
            <p:custDataLst>
              <p:tags r:id="rId29"/>
            </p:custDataLst>
          </p:nvPr>
        </p:nvSpPr>
        <p:spPr bwMode="auto">
          <a:xfrm>
            <a:off x="8609013" y="3960813"/>
            <a:ext cx="255588" cy="12223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nchorCtr="0">
            <a:noAutofit/>
          </a:bodyPr>
          <a:lstStyle/>
          <a:p>
            <a:pPr algn="ctr"/>
            <a:fld id="{9174E1CC-2081-48C6-8800-165B6DD7E8A3}" type="datetime'''''''''''''''''''Di''''''''''''''''ğ''''''''er'''''''">
              <a:rPr lang="en-US" altLang="en-US" sz="800" b="0">
                <a:solidFill>
                  <a:srgbClr val="000000"/>
                </a:solidFill>
                <a:latin typeface="+mj-lt"/>
                <a:ea typeface="+mj-ea"/>
                <a:cs typeface="+mj-cs"/>
                <a:sym typeface="+mj-lt"/>
              </a:rPr>
              <a:pPr algn="ctr"/>
              <a:t>Diğer</a:t>
            </a:fld>
            <a:endParaRPr lang="tr-TR" sz="800" b="0" dirty="0">
              <a:solidFill>
                <a:srgbClr val="000000"/>
              </a:solidFill>
              <a:latin typeface="+mj-lt"/>
              <a:ea typeface="+mj-ea"/>
              <a:cs typeface="+mj-cs"/>
              <a:sym typeface="+mj-lt"/>
            </a:endParaRPr>
          </a:p>
        </p:txBody>
      </p:sp>
      <p:sp>
        <p:nvSpPr>
          <p:cNvPr id="43" name="97 Dikdörtgen"/>
          <p:cNvSpPr/>
          <p:nvPr>
            <p:custDataLst>
              <p:tags r:id="rId30"/>
            </p:custDataLst>
          </p:nvPr>
        </p:nvSpPr>
        <p:spPr bwMode="auto">
          <a:xfrm>
            <a:off x="7807325" y="3838575"/>
            <a:ext cx="750888" cy="24447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nchorCtr="0">
            <a:noAutofit/>
          </a:bodyPr>
          <a:lstStyle/>
          <a:p>
            <a:pPr algn="ctr" fontAlgn="base">
              <a:spcBef>
                <a:spcPct val="0"/>
              </a:spcBef>
              <a:spcAft>
                <a:spcPct val="0"/>
              </a:spcAft>
            </a:pPr>
            <a:r>
              <a:rPr lang="en-US" altLang="en-US" sz="800" b="0">
                <a:solidFill>
                  <a:srgbClr val="000000"/>
                </a:solidFill>
                <a:latin typeface="+mj-lt"/>
                <a:ea typeface="+mj-ea"/>
                <a:cs typeface="+mj-cs"/>
                <a:sym typeface="+mj-lt"/>
              </a:rPr>
              <a:t>Bina </a:t>
            </a:r>
            <a:r>
              <a:rPr lang="en-US" altLang="en-US" sz="800" b="0" smtClean="0">
                <a:solidFill>
                  <a:srgbClr val="000000"/>
                </a:solidFill>
                <a:latin typeface="+mj-lt"/>
                <a:ea typeface="+mj-ea"/>
                <a:cs typeface="+mj-cs"/>
                <a:sym typeface="+mj-lt"/>
              </a:rPr>
              <a:t>dışı</a:t>
            </a:r>
            <a:endParaRPr lang="tr-TR" altLang="en-US" sz="600" b="0" smtClean="0">
              <a:solidFill>
                <a:srgbClr val="000000"/>
              </a:solidFill>
              <a:latin typeface="+mj-lt"/>
              <a:ea typeface="+mj-ea"/>
              <a:cs typeface="+mj-cs"/>
              <a:sym typeface="+mj-lt"/>
            </a:endParaRPr>
          </a:p>
          <a:p>
            <a:pPr algn="ctr" fontAlgn="base">
              <a:spcBef>
                <a:spcPct val="0"/>
              </a:spcBef>
              <a:spcAft>
                <a:spcPct val="0"/>
              </a:spcAft>
            </a:pPr>
            <a:r>
              <a:rPr lang="en-US" altLang="en-US" sz="800" b="0" smtClean="0">
                <a:solidFill>
                  <a:srgbClr val="000000"/>
                </a:solidFill>
                <a:latin typeface="+mj-lt"/>
                <a:ea typeface="+mj-ea"/>
                <a:cs typeface="+mj-cs"/>
                <a:sym typeface="+mj-lt"/>
              </a:rPr>
              <a:t> </a:t>
            </a:r>
            <a:r>
              <a:rPr lang="en-US" altLang="en-US" sz="800" b="0">
                <a:solidFill>
                  <a:srgbClr val="000000"/>
                </a:solidFill>
                <a:latin typeface="+mj-lt"/>
                <a:ea typeface="+mj-ea"/>
                <a:cs typeface="+mj-cs"/>
                <a:sym typeface="+mj-lt"/>
              </a:rPr>
              <a:t>yapıların inşaatı</a:t>
            </a:r>
            <a:endParaRPr lang="tr-TR" sz="800" b="0">
              <a:solidFill>
                <a:srgbClr val="000000"/>
              </a:solidFill>
              <a:latin typeface="+mj-lt"/>
              <a:ea typeface="+mj-ea"/>
              <a:cs typeface="+mj-cs"/>
              <a:sym typeface="+mj-lt"/>
            </a:endParaRPr>
          </a:p>
        </p:txBody>
      </p:sp>
      <p:sp>
        <p:nvSpPr>
          <p:cNvPr id="42" name="182 Dikdörtgen"/>
          <p:cNvSpPr/>
          <p:nvPr>
            <p:custDataLst>
              <p:tags r:id="rId31"/>
            </p:custDataLst>
          </p:nvPr>
        </p:nvSpPr>
        <p:spPr bwMode="auto">
          <a:xfrm>
            <a:off x="5916614" y="3838575"/>
            <a:ext cx="1839913" cy="24447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nchorCtr="0">
            <a:noAutofit/>
          </a:bodyPr>
          <a:lstStyle/>
          <a:p>
            <a:pPr algn="ctr" fontAlgn="base">
              <a:spcBef>
                <a:spcPct val="0"/>
              </a:spcBef>
              <a:spcAft>
                <a:spcPct val="0"/>
              </a:spcAft>
            </a:pPr>
            <a:r>
              <a:rPr lang="en-US" altLang="en-US" sz="800" b="0">
                <a:solidFill>
                  <a:srgbClr val="000000"/>
                </a:solidFill>
                <a:latin typeface="+mj-lt"/>
                <a:ea typeface="+mj-ea"/>
                <a:cs typeface="+mj-cs"/>
                <a:sym typeface="+mj-lt"/>
              </a:rPr>
              <a:t>Elektrik, gaz, buhar ve </a:t>
            </a:r>
            <a:endParaRPr lang="tr-TR" altLang="en-US" sz="600" b="0">
              <a:solidFill>
                <a:srgbClr val="000000"/>
              </a:solidFill>
              <a:latin typeface="+mj-lt"/>
              <a:ea typeface="+mj-ea"/>
              <a:cs typeface="+mj-cs"/>
              <a:sym typeface="+mj-lt"/>
            </a:endParaRPr>
          </a:p>
          <a:p>
            <a:pPr algn="ctr" fontAlgn="base">
              <a:spcBef>
                <a:spcPct val="0"/>
              </a:spcBef>
              <a:spcAft>
                <a:spcPct val="0"/>
              </a:spcAft>
            </a:pPr>
            <a:r>
              <a:rPr lang="en-US" altLang="en-US" sz="800" b="0">
                <a:solidFill>
                  <a:srgbClr val="000000"/>
                </a:solidFill>
                <a:latin typeface="+mj-lt"/>
                <a:ea typeface="+mj-ea"/>
                <a:cs typeface="+mj-cs"/>
                <a:sym typeface="+mj-lt"/>
              </a:rPr>
              <a:t>havalandırma sistemi üretim ve </a:t>
            </a:r>
            <a:r>
              <a:rPr lang="en-US" altLang="en-US" sz="800" b="0" smtClean="0">
                <a:solidFill>
                  <a:srgbClr val="000000"/>
                </a:solidFill>
                <a:latin typeface="+mj-lt"/>
                <a:ea typeface="+mj-ea"/>
                <a:cs typeface="+mj-cs"/>
                <a:sym typeface="+mj-lt"/>
              </a:rPr>
              <a:t>dağıtımı</a:t>
            </a:r>
            <a:endParaRPr lang="tr-TR" sz="800" b="0">
              <a:solidFill>
                <a:srgbClr val="000000"/>
              </a:solidFill>
              <a:latin typeface="+mj-lt"/>
              <a:ea typeface="+mj-ea"/>
              <a:cs typeface="+mj-cs"/>
              <a:sym typeface="+mj-lt"/>
            </a:endParaRPr>
          </a:p>
        </p:txBody>
      </p:sp>
      <p:sp>
        <p:nvSpPr>
          <p:cNvPr id="41" name="183 Dikdörtgen"/>
          <p:cNvSpPr/>
          <p:nvPr>
            <p:custDataLst>
              <p:tags r:id="rId32"/>
            </p:custDataLst>
          </p:nvPr>
        </p:nvSpPr>
        <p:spPr bwMode="auto">
          <a:xfrm>
            <a:off x="5080000" y="3930650"/>
            <a:ext cx="785813" cy="1524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nchorCtr="0">
            <a:noAutofit/>
          </a:bodyPr>
          <a:lstStyle/>
          <a:p>
            <a:pPr algn="ctr"/>
            <a:fld id="{5624F925-7356-4235-BE46-2CEEDF91581D}" type="datetime'''''''''''''T''''op''t''a''''''n ''''''''''t''ica''ret'''">
              <a:rPr lang="en-US" altLang="en-US" sz="1000" b="0">
                <a:solidFill>
                  <a:srgbClr val="000000"/>
                </a:solidFill>
                <a:latin typeface="+mj-lt"/>
                <a:ea typeface="+mj-ea"/>
                <a:cs typeface="+mj-cs"/>
                <a:sym typeface="+mj-lt"/>
              </a:rPr>
              <a:pPr algn="ctr"/>
              <a:t>Toptan ticaret</a:t>
            </a:fld>
            <a:endParaRPr lang="tr-TR" sz="1000" b="0" dirty="0">
              <a:solidFill>
                <a:srgbClr val="000000"/>
              </a:solidFill>
              <a:latin typeface="+mj-lt"/>
              <a:ea typeface="+mj-ea"/>
              <a:cs typeface="+mj-cs"/>
              <a:sym typeface="+mj-lt"/>
            </a:endParaRPr>
          </a:p>
        </p:txBody>
      </p:sp>
      <p:graphicFrame>
        <p:nvGraphicFramePr>
          <p:cNvPr id="67" name="Chart 3"/>
          <p:cNvGraphicFramePr/>
          <p:nvPr>
            <p:custDataLst>
              <p:tags r:id="rId33"/>
            </p:custDataLst>
            <p:extLst>
              <p:ext uri="{D42A27DB-BD31-4B8C-83A1-F6EECF244321}">
                <p14:modId xmlns:p14="http://schemas.microsoft.com/office/powerpoint/2010/main" val="4183945839"/>
              </p:ext>
            </p:extLst>
          </p:nvPr>
        </p:nvGraphicFramePr>
        <p:xfrm>
          <a:off x="4972050" y="4708525"/>
          <a:ext cx="4387850" cy="766763"/>
        </p:xfrm>
        <a:graphic>
          <a:graphicData uri="http://schemas.openxmlformats.org/drawingml/2006/chart">
            <c:chart xmlns:c="http://schemas.openxmlformats.org/drawingml/2006/chart" xmlns:r="http://schemas.openxmlformats.org/officeDocument/2006/relationships" r:id="rId54"/>
          </a:graphicData>
        </a:graphic>
      </p:graphicFrame>
      <p:cxnSp>
        <p:nvCxnSpPr>
          <p:cNvPr id="2" name="Düz Bağlayıcı 1"/>
          <p:cNvCxnSpPr/>
          <p:nvPr>
            <p:custDataLst>
              <p:tags r:id="rId34"/>
            </p:custDataLst>
          </p:nvPr>
        </p:nvCxnSpPr>
        <p:spPr bwMode="auto">
          <a:xfrm flipH="1">
            <a:off x="7580313" y="4843463"/>
            <a:ext cx="185737" cy="60325"/>
          </a:xfrm>
          <a:prstGeom prst="line">
            <a:avLst/>
          </a:prstGeom>
          <a:solidFill>
            <a:schemeClr val="bg1"/>
          </a:solidFill>
          <a:ln w="6350" cap="flat" cmpd="sng" algn="ctr">
            <a:solidFill>
              <a:schemeClr val="tx1"/>
            </a:solidFill>
            <a:prstDash val="solid"/>
            <a:round/>
            <a:headEnd type="none" w="med" len="med"/>
            <a:tailEnd type="none" w="med" len="med"/>
          </a:ln>
          <a:effectLst/>
        </p:spPr>
      </p:cxnSp>
      <p:sp>
        <p:nvSpPr>
          <p:cNvPr id="50" name="183 Dikdörtgen"/>
          <p:cNvSpPr/>
          <p:nvPr>
            <p:custDataLst>
              <p:tags r:id="rId35"/>
            </p:custDataLst>
          </p:nvPr>
        </p:nvSpPr>
        <p:spPr bwMode="auto">
          <a:xfrm>
            <a:off x="5392738" y="4691063"/>
            <a:ext cx="785813" cy="1524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nchorCtr="0">
            <a:noAutofit/>
          </a:bodyPr>
          <a:lstStyle/>
          <a:p>
            <a:pPr algn="ctr"/>
            <a:fld id="{223C126F-D5D9-4D24-8B35-5F608BFC2321}" type="datetime'''''T''o''''''''''p''''ta''''''''n ''ti''c''''''''a''r''et'">
              <a:rPr lang="en-US" altLang="en-US" sz="1000" b="0">
                <a:solidFill>
                  <a:srgbClr val="000000"/>
                </a:solidFill>
                <a:latin typeface="+mj-lt"/>
                <a:ea typeface="+mj-ea"/>
                <a:cs typeface="+mj-cs"/>
                <a:sym typeface="+mj-lt"/>
              </a:rPr>
              <a:pPr algn="ctr"/>
              <a:t>Toptan ticaret</a:t>
            </a:fld>
            <a:endParaRPr lang="tr-TR" sz="1000" b="0" dirty="0">
              <a:solidFill>
                <a:srgbClr val="000000"/>
              </a:solidFill>
              <a:latin typeface="+mj-lt"/>
              <a:ea typeface="+mj-ea"/>
              <a:cs typeface="+mj-cs"/>
              <a:sym typeface="+mj-lt"/>
            </a:endParaRPr>
          </a:p>
        </p:txBody>
      </p:sp>
      <p:sp>
        <p:nvSpPr>
          <p:cNvPr id="51" name="181 Dikdörtgen"/>
          <p:cNvSpPr/>
          <p:nvPr>
            <p:custDataLst>
              <p:tags r:id="rId36"/>
            </p:custDataLst>
          </p:nvPr>
        </p:nvSpPr>
        <p:spPr bwMode="auto">
          <a:xfrm>
            <a:off x="8393113" y="4721225"/>
            <a:ext cx="255588" cy="12223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nchorCtr="0">
            <a:noAutofit/>
          </a:bodyPr>
          <a:lstStyle/>
          <a:p>
            <a:pPr algn="ctr"/>
            <a:fld id="{5FFF43FD-FA6E-4873-B6A9-B28A04F14BDE}" type="datetime'''''''''''''D''''''''''''iğ''''''''''e''''''''''r'''''''">
              <a:rPr lang="en-US" altLang="en-US" sz="800" b="0">
                <a:solidFill>
                  <a:srgbClr val="000000"/>
                </a:solidFill>
                <a:latin typeface="+mj-lt"/>
                <a:ea typeface="+mj-ea"/>
                <a:cs typeface="+mj-cs"/>
                <a:sym typeface="+mj-lt"/>
              </a:rPr>
              <a:pPr algn="ctr"/>
              <a:t>Diğer</a:t>
            </a:fld>
            <a:endParaRPr lang="tr-TR" sz="800" b="0" dirty="0">
              <a:solidFill>
                <a:srgbClr val="000000"/>
              </a:solidFill>
              <a:latin typeface="+mj-lt"/>
              <a:ea typeface="+mj-ea"/>
              <a:cs typeface="+mj-cs"/>
              <a:sym typeface="+mj-lt"/>
            </a:endParaRPr>
          </a:p>
        </p:txBody>
      </p:sp>
      <p:sp>
        <p:nvSpPr>
          <p:cNvPr id="49" name="97 Dikdörtgen"/>
          <p:cNvSpPr/>
          <p:nvPr>
            <p:custDataLst>
              <p:tags r:id="rId37"/>
            </p:custDataLst>
          </p:nvPr>
        </p:nvSpPr>
        <p:spPr bwMode="auto">
          <a:xfrm>
            <a:off x="7215188" y="4721225"/>
            <a:ext cx="1103313" cy="12223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nchorCtr="0">
            <a:noAutofit/>
          </a:bodyPr>
          <a:lstStyle/>
          <a:p>
            <a:pPr algn="ctr"/>
            <a:fld id="{25D57FDB-6804-40E1-8E71-40F6A14D4FD4}" type="datetime'Gıd''a ''''ür''ünl''erin''i''''''n'''' ima''''''l''atı'''''''">
              <a:rPr lang="en-US" altLang="en-US" sz="800" b="0">
                <a:solidFill>
                  <a:srgbClr val="000000"/>
                </a:solidFill>
                <a:latin typeface="+mj-lt"/>
                <a:ea typeface="+mj-ea"/>
                <a:cs typeface="+mj-cs"/>
                <a:sym typeface="+mj-lt"/>
              </a:rPr>
              <a:pPr algn="ctr"/>
              <a:t>Gıda ürünlerinin imalatı</a:t>
            </a:fld>
            <a:endParaRPr lang="tr-TR" sz="800" b="0">
              <a:solidFill>
                <a:srgbClr val="000000"/>
              </a:solidFill>
              <a:latin typeface="+mj-lt"/>
              <a:ea typeface="+mj-ea"/>
              <a:cs typeface="+mj-cs"/>
              <a:sym typeface="+mj-lt"/>
            </a:endParaRPr>
          </a:p>
        </p:txBody>
      </p:sp>
      <p:sp>
        <p:nvSpPr>
          <p:cNvPr id="48" name="182 Dikdörtgen"/>
          <p:cNvSpPr/>
          <p:nvPr>
            <p:custDataLst>
              <p:tags r:id="rId38"/>
            </p:custDataLst>
          </p:nvPr>
        </p:nvSpPr>
        <p:spPr bwMode="auto">
          <a:xfrm>
            <a:off x="6380163" y="4721225"/>
            <a:ext cx="784225" cy="12223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nchorCtr="0">
            <a:noAutofit/>
          </a:bodyPr>
          <a:lstStyle/>
          <a:p>
            <a:pPr algn="ctr"/>
            <a:fld id="{896A1783-A49B-4150-8C37-F50594D8C63F}" type="datetime'''Pe''''r''''a''''''k''''''''en''de ''''t''icar''e''''t'''">
              <a:rPr lang="en-US" altLang="en-US" sz="800" b="0">
                <a:solidFill>
                  <a:srgbClr val="000000"/>
                </a:solidFill>
                <a:latin typeface="+mj-lt"/>
                <a:ea typeface="+mj-ea"/>
                <a:cs typeface="+mj-cs"/>
                <a:sym typeface="+mj-lt"/>
              </a:rPr>
              <a:pPr algn="ctr"/>
              <a:t>Perakende ticaret</a:t>
            </a:fld>
            <a:endParaRPr lang="tr-TR" sz="800" b="0">
              <a:solidFill>
                <a:srgbClr val="000000"/>
              </a:solidFill>
              <a:latin typeface="+mj-lt"/>
              <a:ea typeface="+mj-ea"/>
              <a:cs typeface="+mj-cs"/>
              <a:sym typeface="+mj-lt"/>
            </a:endParaRPr>
          </a:p>
        </p:txBody>
      </p:sp>
      <p:graphicFrame>
        <p:nvGraphicFramePr>
          <p:cNvPr id="68" name="Chart 3"/>
          <p:cNvGraphicFramePr/>
          <p:nvPr>
            <p:custDataLst>
              <p:tags r:id="rId39"/>
            </p:custDataLst>
            <p:extLst>
              <p:ext uri="{D42A27DB-BD31-4B8C-83A1-F6EECF244321}">
                <p14:modId xmlns:p14="http://schemas.microsoft.com/office/powerpoint/2010/main" val="4122617152"/>
              </p:ext>
            </p:extLst>
          </p:nvPr>
        </p:nvGraphicFramePr>
        <p:xfrm>
          <a:off x="4972050" y="5453063"/>
          <a:ext cx="4387850" cy="766762"/>
        </p:xfrm>
        <a:graphic>
          <a:graphicData uri="http://schemas.openxmlformats.org/drawingml/2006/chart">
            <c:chart xmlns:c="http://schemas.openxmlformats.org/drawingml/2006/chart" xmlns:r="http://schemas.openxmlformats.org/officeDocument/2006/relationships" r:id="rId55"/>
          </a:graphicData>
        </a:graphic>
      </p:graphicFrame>
      <p:cxnSp>
        <p:nvCxnSpPr>
          <p:cNvPr id="54" name="Düz Bağlayıcı 53"/>
          <p:cNvCxnSpPr/>
          <p:nvPr>
            <p:custDataLst>
              <p:tags r:id="rId40"/>
            </p:custDataLst>
          </p:nvPr>
        </p:nvCxnSpPr>
        <p:spPr bwMode="auto">
          <a:xfrm flipH="1">
            <a:off x="7267575" y="5588000"/>
            <a:ext cx="692150" cy="60325"/>
          </a:xfrm>
          <a:prstGeom prst="line">
            <a:avLst/>
          </a:prstGeom>
          <a:solidFill>
            <a:schemeClr val="accent1"/>
          </a:solidFill>
          <a:ln w="6350" cap="flat" cmpd="sng" algn="ctr">
            <a:solidFill>
              <a:schemeClr val="tx1"/>
            </a:solidFill>
            <a:prstDash val="solid"/>
            <a:round/>
            <a:headEnd type="none" w="med" len="med"/>
            <a:tailEnd type="none" w="med" len="med"/>
          </a:ln>
          <a:effectLst/>
        </p:spPr>
      </p:cxnSp>
      <p:sp>
        <p:nvSpPr>
          <p:cNvPr id="55" name="181 Dikdörtgen"/>
          <p:cNvSpPr/>
          <p:nvPr>
            <p:custDataLst>
              <p:tags r:id="rId41"/>
            </p:custDataLst>
          </p:nvPr>
        </p:nvSpPr>
        <p:spPr bwMode="auto">
          <a:xfrm>
            <a:off x="8813800" y="5465763"/>
            <a:ext cx="255588" cy="12223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nchorCtr="0">
            <a:noAutofit/>
          </a:bodyPr>
          <a:lstStyle/>
          <a:p>
            <a:pPr algn="ctr"/>
            <a:fld id="{618C15D9-A56B-4D0A-B58B-4474ECA9964A}" type="datetime'''''''''''''''''''''''''''''''''''''''''''''D''i''''ğ''er'''">
              <a:rPr lang="en-US" altLang="en-US" sz="800" b="0">
                <a:solidFill>
                  <a:srgbClr val="000000"/>
                </a:solidFill>
                <a:latin typeface="+mj-lt"/>
                <a:ea typeface="+mj-ea"/>
                <a:cs typeface="+mj-cs"/>
                <a:sym typeface="+mj-lt"/>
              </a:rPr>
              <a:pPr algn="ctr"/>
              <a:t>Diğer</a:t>
            </a:fld>
            <a:endParaRPr lang="tr-TR" sz="800" b="0" dirty="0">
              <a:solidFill>
                <a:srgbClr val="000000"/>
              </a:solidFill>
              <a:latin typeface="+mj-lt"/>
              <a:ea typeface="+mj-ea"/>
              <a:cs typeface="+mj-cs"/>
              <a:sym typeface="+mj-lt"/>
            </a:endParaRPr>
          </a:p>
        </p:txBody>
      </p:sp>
      <p:sp>
        <p:nvSpPr>
          <p:cNvPr id="58" name="97 Dikdörtgen"/>
          <p:cNvSpPr/>
          <p:nvPr>
            <p:custDataLst>
              <p:tags r:id="rId42"/>
            </p:custDataLst>
          </p:nvPr>
        </p:nvSpPr>
        <p:spPr bwMode="auto">
          <a:xfrm>
            <a:off x="7156450" y="5465763"/>
            <a:ext cx="1606550" cy="12223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nchorCtr="0">
            <a:noAutofit/>
          </a:bodyPr>
          <a:lstStyle/>
          <a:p>
            <a:pPr algn="ctr"/>
            <a:fld id="{60B89671-651E-49F4-AF2D-E3ED77056479}" type="datetime'Ka''uçuk ''v''e pl''a''stik'' ürü''nlerin ''i''m''alat''''ı'">
              <a:rPr lang="en-US" altLang="en-US" sz="800" b="0">
                <a:solidFill>
                  <a:srgbClr val="000000"/>
                </a:solidFill>
                <a:latin typeface="+mj-lt"/>
                <a:ea typeface="+mj-ea"/>
                <a:cs typeface="+mj-cs"/>
                <a:sym typeface="+mj-lt"/>
              </a:rPr>
              <a:pPr algn="ctr"/>
              <a:t>Kauçuk ve plastik ürünlerin imalatı</a:t>
            </a:fld>
            <a:endParaRPr lang="tr-TR" sz="800" b="0">
              <a:solidFill>
                <a:srgbClr val="000000"/>
              </a:solidFill>
              <a:latin typeface="+mj-lt"/>
              <a:ea typeface="+mj-ea"/>
              <a:cs typeface="+mj-cs"/>
              <a:sym typeface="+mj-lt"/>
            </a:endParaRPr>
          </a:p>
        </p:txBody>
      </p:sp>
      <p:sp>
        <p:nvSpPr>
          <p:cNvPr id="56" name="182 Dikdörtgen"/>
          <p:cNvSpPr/>
          <p:nvPr>
            <p:custDataLst>
              <p:tags r:id="rId43"/>
            </p:custDataLst>
          </p:nvPr>
        </p:nvSpPr>
        <p:spPr bwMode="auto">
          <a:xfrm>
            <a:off x="5916613" y="5465763"/>
            <a:ext cx="1189038" cy="12223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nchorCtr="0">
            <a:noAutofit/>
          </a:bodyPr>
          <a:lstStyle/>
          <a:p>
            <a:pPr algn="ctr"/>
            <a:fld id="{5B54EC0F-8BFF-4865-B0E8-28F00513AA33}" type="datetime'T''''e''ksti''''l ''ü''r''ü''n''''''lerinin ''''i''''malatı'">
              <a:rPr lang="en-US" altLang="en-US" sz="800" b="0">
                <a:solidFill>
                  <a:srgbClr val="000000"/>
                </a:solidFill>
                <a:latin typeface="+mj-lt"/>
                <a:ea typeface="+mj-ea"/>
                <a:cs typeface="+mj-cs"/>
                <a:sym typeface="+mj-lt"/>
              </a:rPr>
              <a:pPr algn="ctr"/>
              <a:t>Tekstil ürünlerinin imalatı</a:t>
            </a:fld>
            <a:endParaRPr lang="tr-TR" sz="800" b="0">
              <a:solidFill>
                <a:srgbClr val="000000"/>
              </a:solidFill>
              <a:latin typeface="+mj-lt"/>
              <a:ea typeface="+mj-ea"/>
              <a:cs typeface="+mj-cs"/>
              <a:sym typeface="+mj-lt"/>
            </a:endParaRPr>
          </a:p>
        </p:txBody>
      </p:sp>
      <p:sp>
        <p:nvSpPr>
          <p:cNvPr id="57" name="183 Dikdörtgen"/>
          <p:cNvSpPr/>
          <p:nvPr>
            <p:custDataLst>
              <p:tags r:id="rId44"/>
            </p:custDataLst>
          </p:nvPr>
        </p:nvSpPr>
        <p:spPr bwMode="auto">
          <a:xfrm>
            <a:off x="5080000" y="5435600"/>
            <a:ext cx="785813" cy="1524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nchorCtr="0">
            <a:noAutofit/>
          </a:bodyPr>
          <a:lstStyle/>
          <a:p>
            <a:pPr algn="ctr"/>
            <a:fld id="{36C2A52C-EE51-49AC-B217-1C351F38113F}" type="datetime'Top''''''''t''''''''''an ''''''ti''''''car''''e''t'''''''">
              <a:rPr lang="en-US" altLang="en-US" sz="1000" b="0">
                <a:solidFill>
                  <a:srgbClr val="000000"/>
                </a:solidFill>
                <a:latin typeface="+mj-lt"/>
                <a:ea typeface="+mj-ea"/>
                <a:cs typeface="+mj-cs"/>
                <a:sym typeface="+mj-lt"/>
              </a:rPr>
              <a:pPr algn="ctr"/>
              <a:t>Toptan ticaret</a:t>
            </a:fld>
            <a:endParaRPr lang="tr-TR" sz="1000" b="0" dirty="0">
              <a:solidFill>
                <a:srgbClr val="000000"/>
              </a:solidFill>
              <a:latin typeface="+mj-lt"/>
              <a:ea typeface="+mj-ea"/>
              <a:cs typeface="+mj-cs"/>
              <a:sym typeface="+mj-lt"/>
            </a:endParaRPr>
          </a:p>
        </p:txBody>
      </p:sp>
      <p:sp>
        <p:nvSpPr>
          <p:cNvPr id="64" name="Başlık 1"/>
          <p:cNvSpPr txBox="1">
            <a:spLocks/>
          </p:cNvSpPr>
          <p:nvPr/>
        </p:nvSpPr>
        <p:spPr>
          <a:xfrm>
            <a:off x="82523" y="286544"/>
            <a:ext cx="9242637" cy="838200"/>
          </a:xfrm>
          <a:prstGeom prst="rect">
            <a:avLst/>
          </a:prstGeom>
        </p:spPr>
        <p:txBody>
          <a:bodyPr>
            <a:noAutofit/>
          </a:bodyPr>
          <a:lstStyle>
            <a:lvl1pPr algn="l" rtl="0" eaLnBrk="0" fontAlgn="base" hangingPunct="0">
              <a:spcBef>
                <a:spcPct val="0"/>
              </a:spcBef>
              <a:spcAft>
                <a:spcPct val="0"/>
              </a:spcAft>
              <a:defRPr sz="4400">
                <a:solidFill>
                  <a:srgbClr val="1F318D"/>
                </a:solidFill>
                <a:latin typeface="+mj-lt"/>
                <a:ea typeface="+mj-ea"/>
                <a:cs typeface="+mj-cs"/>
              </a:defRPr>
            </a:lvl1pPr>
            <a:lvl2pPr algn="l" rtl="0" eaLnBrk="0" fontAlgn="base" hangingPunct="0">
              <a:spcBef>
                <a:spcPct val="0"/>
              </a:spcBef>
              <a:spcAft>
                <a:spcPct val="0"/>
              </a:spcAft>
              <a:defRPr sz="4400">
                <a:solidFill>
                  <a:srgbClr val="1F318D"/>
                </a:solidFill>
                <a:latin typeface="Tahoma" pitchFamily="34" charset="0"/>
                <a:cs typeface="Arial" charset="0"/>
              </a:defRPr>
            </a:lvl2pPr>
            <a:lvl3pPr algn="l" rtl="0" eaLnBrk="0" fontAlgn="base" hangingPunct="0">
              <a:spcBef>
                <a:spcPct val="0"/>
              </a:spcBef>
              <a:spcAft>
                <a:spcPct val="0"/>
              </a:spcAft>
              <a:defRPr sz="4400">
                <a:solidFill>
                  <a:srgbClr val="1F318D"/>
                </a:solidFill>
                <a:latin typeface="Tahoma" pitchFamily="34" charset="0"/>
                <a:cs typeface="Arial" charset="0"/>
              </a:defRPr>
            </a:lvl3pPr>
            <a:lvl4pPr algn="l" rtl="0" eaLnBrk="0" fontAlgn="base" hangingPunct="0">
              <a:spcBef>
                <a:spcPct val="0"/>
              </a:spcBef>
              <a:spcAft>
                <a:spcPct val="0"/>
              </a:spcAft>
              <a:defRPr sz="4400">
                <a:solidFill>
                  <a:srgbClr val="1F318D"/>
                </a:solidFill>
                <a:latin typeface="Tahoma" pitchFamily="34" charset="0"/>
                <a:cs typeface="Arial" charset="0"/>
              </a:defRPr>
            </a:lvl4pPr>
            <a:lvl5pPr algn="l" rtl="0" eaLnBrk="0" fontAlgn="base" hangingPunct="0">
              <a:spcBef>
                <a:spcPct val="0"/>
              </a:spcBef>
              <a:spcAft>
                <a:spcPct val="0"/>
              </a:spcAft>
              <a:defRPr sz="4400">
                <a:solidFill>
                  <a:srgbClr val="1F318D"/>
                </a:solidFill>
                <a:latin typeface="Tahoma" pitchFamily="34" charset="0"/>
                <a:cs typeface="Arial" charset="0"/>
              </a:defRPr>
            </a:lvl5pPr>
            <a:lvl6pPr marL="456672" algn="l" rtl="0" fontAlgn="base">
              <a:spcBef>
                <a:spcPct val="0"/>
              </a:spcBef>
              <a:spcAft>
                <a:spcPct val="0"/>
              </a:spcAft>
              <a:defRPr sz="4400">
                <a:solidFill>
                  <a:srgbClr val="1F318D"/>
                </a:solidFill>
                <a:latin typeface="Tahoma" pitchFamily="34" charset="0"/>
                <a:cs typeface="Arial" charset="0"/>
              </a:defRPr>
            </a:lvl6pPr>
            <a:lvl7pPr marL="913335" algn="l" rtl="0" fontAlgn="base">
              <a:spcBef>
                <a:spcPct val="0"/>
              </a:spcBef>
              <a:spcAft>
                <a:spcPct val="0"/>
              </a:spcAft>
              <a:defRPr sz="4400">
                <a:solidFill>
                  <a:srgbClr val="1F318D"/>
                </a:solidFill>
                <a:latin typeface="Tahoma" pitchFamily="34" charset="0"/>
                <a:cs typeface="Arial" charset="0"/>
              </a:defRPr>
            </a:lvl7pPr>
            <a:lvl8pPr marL="1370002" algn="l" rtl="0" fontAlgn="base">
              <a:spcBef>
                <a:spcPct val="0"/>
              </a:spcBef>
              <a:spcAft>
                <a:spcPct val="0"/>
              </a:spcAft>
              <a:defRPr sz="4400">
                <a:solidFill>
                  <a:srgbClr val="1F318D"/>
                </a:solidFill>
                <a:latin typeface="Tahoma" pitchFamily="34" charset="0"/>
                <a:cs typeface="Arial" charset="0"/>
              </a:defRPr>
            </a:lvl8pPr>
            <a:lvl9pPr marL="1826669" algn="l" rtl="0" fontAlgn="base">
              <a:spcBef>
                <a:spcPct val="0"/>
              </a:spcBef>
              <a:spcAft>
                <a:spcPct val="0"/>
              </a:spcAft>
              <a:defRPr sz="4400">
                <a:solidFill>
                  <a:srgbClr val="1F318D"/>
                </a:solidFill>
                <a:latin typeface="Tahoma" pitchFamily="34" charset="0"/>
                <a:cs typeface="Arial" charset="0"/>
              </a:defRPr>
            </a:lvl9pPr>
          </a:lstStyle>
          <a:p>
            <a:r>
              <a:rPr lang="tr-TR" sz="2800" b="1" kern="0" dirty="0" smtClean="0">
                <a:solidFill>
                  <a:schemeClr val="tx1"/>
                </a:solidFill>
              </a:rPr>
              <a:t>Adana’nın diğer illerle olan ticareti ağırlıklı olarak toptan ticarete dayanıyor...</a:t>
            </a:r>
            <a:endParaRPr lang="tr-TR" sz="2800" b="1" kern="0" dirty="0">
              <a:solidFill>
                <a:schemeClr val="tx1"/>
              </a:solidFill>
            </a:endParaRPr>
          </a:p>
        </p:txBody>
      </p:sp>
    </p:spTree>
    <p:extLst>
      <p:ext uri="{BB962C8B-B14F-4D97-AF65-F5344CB8AC3E}">
        <p14:creationId xmlns:p14="http://schemas.microsoft.com/office/powerpoint/2010/main" val="41413898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Nesne 6" hidden="1"/>
          <p:cNvGraphicFramePr>
            <a:graphicFrameLocks noChangeAspect="1"/>
          </p:cNvGraphicFramePr>
          <p:nvPr>
            <p:custDataLst>
              <p:tags r:id="rId2"/>
            </p:custDataLst>
            <p:extLst>
              <p:ext uri="{D42A27DB-BD31-4B8C-83A1-F6EECF244321}">
                <p14:modId xmlns:p14="http://schemas.microsoft.com/office/powerpoint/2010/main" val="2190282101"/>
              </p:ext>
            </p:extLst>
          </p:nvPr>
        </p:nvGraphicFramePr>
        <p:xfrm>
          <a:off x="1720" y="1589"/>
          <a:ext cx="1719" cy="1587"/>
        </p:xfrm>
        <a:graphic>
          <a:graphicData uri="http://schemas.openxmlformats.org/presentationml/2006/ole">
            <mc:AlternateContent xmlns:mc="http://schemas.openxmlformats.org/markup-compatibility/2006">
              <mc:Choice xmlns:v="urn:schemas-microsoft-com:vml" Requires="v">
                <p:oleObj spid="_x0000_s1238020" name="think-cell Slide" r:id="rId6" imgW="360" imgH="360" progId="TCLayout.ActiveDocument.1">
                  <p:embed/>
                </p:oleObj>
              </mc:Choice>
              <mc:Fallback>
                <p:oleObj name="think-cell Slide" r:id="rId6" imgW="360" imgH="360" progId="TCLayout.ActiveDocument.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20" y="1589"/>
                        <a:ext cx="1719"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Dikdörtgen 2" hidden="1"/>
          <p:cNvSpPr/>
          <p:nvPr>
            <p:custDataLst>
              <p:tags r:id="rId3"/>
            </p:custDataLst>
          </p:nvPr>
        </p:nvSpPr>
        <p:spPr bwMode="auto">
          <a:xfrm>
            <a:off x="0" y="0"/>
            <a:ext cx="171924" cy="1587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endParaRPr kumimoji="0" lang="tr-TR" sz="3600" u="none" strike="noStrike" cap="none" normalizeH="0" dirty="0" smtClean="0">
              <a:ln>
                <a:noFill/>
              </a:ln>
              <a:solidFill>
                <a:schemeClr val="tx1"/>
              </a:solidFill>
              <a:effectLst/>
              <a:latin typeface="Book Antiqua"/>
              <a:ea typeface="+mj-ea"/>
              <a:cs typeface="Arial"/>
              <a:sym typeface="Book Antiqua"/>
            </a:endParaRPr>
          </a:p>
        </p:txBody>
      </p:sp>
      <p:sp>
        <p:nvSpPr>
          <p:cNvPr id="2" name="1 Başlık"/>
          <p:cNvSpPr>
            <a:spLocks noGrp="1"/>
          </p:cNvSpPr>
          <p:nvPr>
            <p:ph type="title"/>
          </p:nvPr>
        </p:nvSpPr>
        <p:spPr>
          <a:xfrm>
            <a:off x="82524" y="477416"/>
            <a:ext cx="9820301" cy="1295400"/>
          </a:xfrm>
        </p:spPr>
        <p:txBody>
          <a:bodyPr>
            <a:noAutofit/>
          </a:bodyPr>
          <a:lstStyle/>
          <a:p>
            <a:pPr rtl="0" eaLnBrk="0" hangingPunct="0"/>
            <a:r>
              <a:rPr lang="tr-TR" sz="3600" dirty="0">
                <a:ea typeface="+mj-ea"/>
              </a:rPr>
              <a:t>Adana, son 15 yıldır dış ticaret açığı veriyor...</a:t>
            </a:r>
          </a:p>
        </p:txBody>
      </p:sp>
      <p:sp>
        <p:nvSpPr>
          <p:cNvPr id="27" name="Metin Yer Tutucusu 3"/>
          <p:cNvSpPr txBox="1">
            <a:spLocks/>
          </p:cNvSpPr>
          <p:nvPr/>
        </p:nvSpPr>
        <p:spPr bwMode="auto">
          <a:xfrm>
            <a:off x="119273" y="6493680"/>
            <a:ext cx="7614330" cy="2428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sz="1400" b="0" kern="1200">
                <a:solidFill>
                  <a:srgbClr val="CBDDEB"/>
                </a:solidFill>
                <a:latin typeface="+mn-lt"/>
                <a:ea typeface="+mn-ea"/>
                <a:cs typeface="Arial" charset="0"/>
              </a:defRPr>
            </a:lvl1pPr>
            <a:lvl2pPr marL="457200" algn="l" rtl="0" fontAlgn="base">
              <a:spcBef>
                <a:spcPct val="0"/>
              </a:spcBef>
              <a:spcAft>
                <a:spcPct val="0"/>
              </a:spcAft>
              <a:defRPr sz="4000" b="1" kern="1200">
                <a:solidFill>
                  <a:schemeClr val="tx1"/>
                </a:solidFill>
                <a:latin typeface="Arial" charset="0"/>
                <a:ea typeface="+mn-ea"/>
                <a:cs typeface="Arial" charset="0"/>
              </a:defRPr>
            </a:lvl2pPr>
            <a:lvl3pPr marL="914400" algn="l" rtl="0" fontAlgn="base">
              <a:spcBef>
                <a:spcPct val="0"/>
              </a:spcBef>
              <a:spcAft>
                <a:spcPct val="0"/>
              </a:spcAft>
              <a:defRPr sz="4000" b="1" kern="1200">
                <a:solidFill>
                  <a:schemeClr val="tx1"/>
                </a:solidFill>
                <a:latin typeface="Arial" charset="0"/>
                <a:ea typeface="+mn-ea"/>
                <a:cs typeface="Arial" charset="0"/>
              </a:defRPr>
            </a:lvl3pPr>
            <a:lvl4pPr marL="1371600" algn="l" rtl="0" fontAlgn="base">
              <a:spcBef>
                <a:spcPct val="0"/>
              </a:spcBef>
              <a:spcAft>
                <a:spcPct val="0"/>
              </a:spcAft>
              <a:defRPr sz="4000" b="1" kern="1200">
                <a:solidFill>
                  <a:schemeClr val="tx1"/>
                </a:solidFill>
                <a:latin typeface="Arial" charset="0"/>
                <a:ea typeface="+mn-ea"/>
                <a:cs typeface="Arial" charset="0"/>
              </a:defRPr>
            </a:lvl4pPr>
            <a:lvl5pPr marL="1828800" algn="l" rtl="0" fontAlgn="base">
              <a:spcBef>
                <a:spcPct val="0"/>
              </a:spcBef>
              <a:spcAft>
                <a:spcPct val="0"/>
              </a:spcAft>
              <a:defRPr sz="4000" b="1" kern="1200">
                <a:solidFill>
                  <a:schemeClr val="tx1"/>
                </a:solidFill>
                <a:latin typeface="Arial" charset="0"/>
                <a:ea typeface="+mn-ea"/>
                <a:cs typeface="Arial" charset="0"/>
              </a:defRPr>
            </a:lvl5pPr>
            <a:lvl6pPr marL="2286000" algn="l" defTabSz="914400" rtl="0" eaLnBrk="1" latinLnBrk="0" hangingPunct="1">
              <a:defRPr sz="4000" b="1" kern="1200">
                <a:solidFill>
                  <a:schemeClr val="tx1"/>
                </a:solidFill>
                <a:latin typeface="Arial" charset="0"/>
                <a:ea typeface="+mn-ea"/>
                <a:cs typeface="Arial" charset="0"/>
              </a:defRPr>
            </a:lvl6pPr>
            <a:lvl7pPr marL="2743200" algn="l" defTabSz="914400" rtl="0" eaLnBrk="1" latinLnBrk="0" hangingPunct="1">
              <a:defRPr sz="4000" b="1" kern="1200">
                <a:solidFill>
                  <a:schemeClr val="tx1"/>
                </a:solidFill>
                <a:latin typeface="Arial" charset="0"/>
                <a:ea typeface="+mn-ea"/>
                <a:cs typeface="Arial" charset="0"/>
              </a:defRPr>
            </a:lvl7pPr>
            <a:lvl8pPr marL="3200400" algn="l" defTabSz="914400" rtl="0" eaLnBrk="1" latinLnBrk="0" hangingPunct="1">
              <a:defRPr sz="4000" b="1" kern="1200">
                <a:solidFill>
                  <a:schemeClr val="tx1"/>
                </a:solidFill>
                <a:latin typeface="Arial" charset="0"/>
                <a:ea typeface="+mn-ea"/>
                <a:cs typeface="Arial" charset="0"/>
              </a:defRPr>
            </a:lvl8pPr>
            <a:lvl9pPr marL="3657600" algn="l" defTabSz="914400" rtl="0" eaLnBrk="1" latinLnBrk="0" hangingPunct="1">
              <a:defRPr sz="4000" b="1" kern="1200">
                <a:solidFill>
                  <a:schemeClr val="tx1"/>
                </a:solidFill>
                <a:latin typeface="Arial" charset="0"/>
                <a:ea typeface="+mn-ea"/>
                <a:cs typeface="Arial" charset="0"/>
              </a:defRPr>
            </a:lvl9pPr>
          </a:lstStyle>
          <a:p>
            <a:r>
              <a:rPr lang="tr-TR" sz="1200" dirty="0" smtClean="0">
                <a:solidFill>
                  <a:schemeClr val="tx1"/>
                </a:solidFill>
              </a:rPr>
              <a:t>Kaynak: TÜİK</a:t>
            </a:r>
            <a:endParaRPr lang="tr-TR" sz="1200" dirty="0">
              <a:solidFill>
                <a:schemeClr val="tx1"/>
              </a:solidFill>
            </a:endParaRPr>
          </a:p>
        </p:txBody>
      </p:sp>
      <p:sp>
        <p:nvSpPr>
          <p:cNvPr id="11" name="Rectangle 13"/>
          <p:cNvSpPr>
            <a:spLocks noChangeArrowheads="1"/>
          </p:cNvSpPr>
          <p:nvPr/>
        </p:nvSpPr>
        <p:spPr bwMode="auto">
          <a:xfrm>
            <a:off x="222593" y="1916833"/>
            <a:ext cx="4406077" cy="430887"/>
          </a:xfrm>
          <a:prstGeom prst="rect">
            <a:avLst/>
          </a:prstGeom>
          <a:noFill/>
          <a:ln w="9525">
            <a:noFill/>
            <a:miter lim="800000"/>
            <a:headEnd/>
            <a:tailEnd/>
          </a:ln>
        </p:spPr>
        <p:txBody>
          <a:bodyPr wrap="square" lIns="0" tIns="0" rIns="0" bIns="0">
            <a:spAutoFit/>
          </a:bodyPr>
          <a:lstStyle/>
          <a:p>
            <a:pPr defTabSz="913429" fontAlgn="base">
              <a:spcBef>
                <a:spcPct val="0"/>
              </a:spcBef>
              <a:spcAft>
                <a:spcPct val="0"/>
              </a:spcAft>
              <a:buClr>
                <a:srgbClr val="002960"/>
              </a:buClr>
            </a:pPr>
            <a:r>
              <a:rPr lang="tr-TR" sz="1400" b="0" dirty="0" smtClean="0">
                <a:solidFill>
                  <a:srgbClr val="000000"/>
                </a:solidFill>
                <a:latin typeface="+mj-lt"/>
                <a:cs typeface="Times New Roman" panose="02020603050405020304" pitchFamily="18" charset="0"/>
              </a:rPr>
              <a:t>Adana’nın dış </a:t>
            </a:r>
            <a:r>
              <a:rPr lang="tr-TR" sz="1400" b="0" dirty="0">
                <a:solidFill>
                  <a:srgbClr val="000000"/>
                </a:solidFill>
                <a:latin typeface="+mj-lt"/>
                <a:cs typeface="Times New Roman" panose="02020603050405020304" pitchFamily="18" charset="0"/>
              </a:rPr>
              <a:t>ticareti</a:t>
            </a:r>
          </a:p>
          <a:p>
            <a:pPr defTabSz="913429" fontAlgn="base">
              <a:spcBef>
                <a:spcPct val="0"/>
              </a:spcBef>
              <a:spcAft>
                <a:spcPct val="0"/>
              </a:spcAft>
              <a:buClr>
                <a:srgbClr val="002960"/>
              </a:buClr>
            </a:pPr>
            <a:r>
              <a:rPr lang="tr-TR" sz="1400" b="0" dirty="0" smtClean="0">
                <a:solidFill>
                  <a:srgbClr val="000000"/>
                </a:solidFill>
                <a:latin typeface="+mj-lt"/>
                <a:cs typeface="Times New Roman" panose="02020603050405020304" pitchFamily="18" charset="0"/>
              </a:rPr>
              <a:t>2002-</a:t>
            </a:r>
            <a:r>
              <a:rPr lang="en-US" sz="1400" b="0" dirty="0" smtClean="0">
                <a:solidFill>
                  <a:srgbClr val="000000"/>
                </a:solidFill>
                <a:latin typeface="+mj-lt"/>
                <a:cs typeface="Times New Roman" panose="02020603050405020304" pitchFamily="18" charset="0"/>
              </a:rPr>
              <a:t>201</a:t>
            </a:r>
            <a:r>
              <a:rPr lang="tr-TR" sz="1400" b="0" dirty="0" smtClean="0">
                <a:solidFill>
                  <a:srgbClr val="000000"/>
                </a:solidFill>
                <a:latin typeface="+mj-lt"/>
                <a:cs typeface="Times New Roman" panose="02020603050405020304" pitchFamily="18" charset="0"/>
              </a:rPr>
              <a:t>6</a:t>
            </a:r>
            <a:r>
              <a:rPr lang="en-US" sz="1400" b="0" dirty="0" smtClean="0">
                <a:solidFill>
                  <a:srgbClr val="000000"/>
                </a:solidFill>
                <a:latin typeface="+mj-lt"/>
                <a:cs typeface="Times New Roman" panose="02020603050405020304" pitchFamily="18" charset="0"/>
              </a:rPr>
              <a:t>, </a:t>
            </a:r>
            <a:r>
              <a:rPr lang="tr-TR" sz="1400" b="0" dirty="0" smtClean="0">
                <a:solidFill>
                  <a:srgbClr val="000000"/>
                </a:solidFill>
                <a:latin typeface="+mj-lt"/>
                <a:cs typeface="Times New Roman" panose="02020603050405020304" pitchFamily="18" charset="0"/>
              </a:rPr>
              <a:t>Milyar</a:t>
            </a:r>
            <a:r>
              <a:rPr lang="en-US" sz="1400" b="0" dirty="0" smtClean="0">
                <a:solidFill>
                  <a:srgbClr val="000000"/>
                </a:solidFill>
                <a:latin typeface="+mj-lt"/>
                <a:cs typeface="Times New Roman" panose="02020603050405020304" pitchFamily="18" charset="0"/>
              </a:rPr>
              <a:t> ABD</a:t>
            </a:r>
            <a:r>
              <a:rPr lang="tr-TR" sz="1400" b="0" dirty="0" smtClean="0">
                <a:solidFill>
                  <a:srgbClr val="000000"/>
                </a:solidFill>
                <a:latin typeface="+mj-lt"/>
                <a:cs typeface="Times New Roman" panose="02020603050405020304" pitchFamily="18" charset="0"/>
              </a:rPr>
              <a:t> </a:t>
            </a:r>
            <a:r>
              <a:rPr lang="tr-TR" sz="1400" b="0" dirty="0">
                <a:solidFill>
                  <a:srgbClr val="000000"/>
                </a:solidFill>
                <a:latin typeface="+mj-lt"/>
                <a:cs typeface="Times New Roman" panose="02020603050405020304" pitchFamily="18" charset="0"/>
              </a:rPr>
              <a:t>$ </a:t>
            </a:r>
            <a:endParaRPr lang="en-US" sz="1400" b="0" dirty="0">
              <a:solidFill>
                <a:srgbClr val="000000"/>
              </a:solidFill>
              <a:latin typeface="+mj-lt"/>
              <a:cs typeface="Times New Roman" panose="02020603050405020304" pitchFamily="18" charset="0"/>
            </a:endParaRPr>
          </a:p>
        </p:txBody>
      </p:sp>
      <p:graphicFrame>
        <p:nvGraphicFramePr>
          <p:cNvPr id="12" name="Grafik 11"/>
          <p:cNvGraphicFramePr>
            <a:graphicFrameLocks/>
          </p:cNvGraphicFramePr>
          <p:nvPr>
            <p:extLst>
              <p:ext uri="{D42A27DB-BD31-4B8C-83A1-F6EECF244321}">
                <p14:modId xmlns:p14="http://schemas.microsoft.com/office/powerpoint/2010/main" val="2162519478"/>
              </p:ext>
            </p:extLst>
          </p:nvPr>
        </p:nvGraphicFramePr>
        <p:xfrm>
          <a:off x="197257" y="2492152"/>
          <a:ext cx="9511160" cy="360040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8803753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Nesne 64" hidden="1"/>
          <p:cNvGraphicFramePr>
            <a:graphicFrameLocks noChangeAspect="1"/>
          </p:cNvGraphicFramePr>
          <p:nvPr>
            <p:custDataLst>
              <p:tags r:id="rId2"/>
            </p:custDataLst>
            <p:extLst>
              <p:ext uri="{D42A27DB-BD31-4B8C-83A1-F6EECF244321}">
                <p14:modId xmlns:p14="http://schemas.microsoft.com/office/powerpoint/2010/main" val="1657195045"/>
              </p:ext>
            </p:extLst>
          </p:nvPr>
        </p:nvGraphicFramePr>
        <p:xfrm>
          <a:off x="1587" y="1592"/>
          <a:ext cx="1587" cy="1587"/>
        </p:xfrm>
        <a:graphic>
          <a:graphicData uri="http://schemas.openxmlformats.org/presentationml/2006/ole">
            <mc:AlternateContent xmlns:mc="http://schemas.openxmlformats.org/markup-compatibility/2006">
              <mc:Choice xmlns:v="urn:schemas-microsoft-com:vml" Requires="v">
                <p:oleObj spid="_x0000_s1227788" name="think-cell Slide" r:id="rId67" imgW="360" imgH="360" progId="TCLayout.ActiveDocument.1">
                  <p:embed/>
                </p:oleObj>
              </mc:Choice>
              <mc:Fallback>
                <p:oleObj name="think-cell Slide" r:id="rId67" imgW="360" imgH="360" progId="TCLayout.ActiveDocument.1">
                  <p:embed/>
                  <p:pic>
                    <p:nvPicPr>
                      <p:cNvPr id="0" name=""/>
                      <p:cNvPicPr>
                        <a:picLocks noChangeAspect="1" noChangeArrowheads="1"/>
                      </p:cNvPicPr>
                      <p:nvPr/>
                    </p:nvPicPr>
                    <p:blipFill>
                      <a:blip r:embed="rId68">
                        <a:extLst>
                          <a:ext uri="{28A0092B-C50C-407E-A947-70E740481C1C}">
                            <a14:useLocalDpi xmlns:a14="http://schemas.microsoft.com/office/drawing/2010/main" val="0"/>
                          </a:ext>
                        </a:extLst>
                      </a:blip>
                      <a:srcRect/>
                      <a:stretch>
                        <a:fillRect/>
                      </a:stretch>
                    </p:blipFill>
                    <p:spPr bwMode="auto">
                      <a:xfrm>
                        <a:off x="1587"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4" name="Dikdörtgen 63" hidden="1"/>
          <p:cNvSpPr/>
          <p:nvPr>
            <p:custDataLst>
              <p:tags r:id="rId3"/>
            </p:custDataLst>
          </p:nvPr>
        </p:nvSpPr>
        <p:spPr bwMode="auto">
          <a:xfrm>
            <a:off x="0" y="0"/>
            <a:ext cx="158750" cy="158750"/>
          </a:xfrm>
          <a:prstGeom prst="rect">
            <a:avLst/>
          </a:prstGeom>
          <a:solidFill>
            <a:schemeClr val="accent1">
              <a:lumMod val="50000"/>
            </a:schemeClr>
          </a:solidFill>
          <a:ln w="9525" cap="flat" cmpd="sng" algn="ctr">
            <a:solidFill>
              <a:schemeClr val="bg1">
                <a:lumMod val="75000"/>
              </a:schemeClr>
            </a:solid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algn="ctr" eaLnBrk="0" hangingPunct="0"/>
            <a:endParaRPr kumimoji="0" lang="tr-TR" sz="1200" u="none" strike="noStrike" cap="none" normalizeH="0" dirty="0" smtClean="0">
              <a:ln>
                <a:noFill/>
              </a:ln>
              <a:solidFill>
                <a:schemeClr val="bg1"/>
              </a:solidFill>
              <a:effectLst/>
              <a:latin typeface="Calibri"/>
              <a:cs typeface="Arial"/>
              <a:sym typeface="Calibri"/>
            </a:endParaRPr>
          </a:p>
        </p:txBody>
      </p:sp>
      <p:sp>
        <p:nvSpPr>
          <p:cNvPr id="4" name="Metin Yer Tutucusu 3"/>
          <p:cNvSpPr>
            <a:spLocks noGrp="1"/>
          </p:cNvSpPr>
          <p:nvPr>
            <p:ph type="body" sz="quarter" idx="11"/>
          </p:nvPr>
        </p:nvSpPr>
        <p:spPr>
          <a:xfrm>
            <a:off x="277813" y="6650791"/>
            <a:ext cx="7614330" cy="190501"/>
          </a:xfrm>
        </p:spPr>
        <p:txBody>
          <a:bodyPr>
            <a:noAutofit/>
          </a:bodyPr>
          <a:lstStyle/>
          <a:p>
            <a:r>
              <a:rPr lang="tr-TR" sz="1050" dirty="0" smtClean="0"/>
              <a:t>Kaynak: TÜİK</a:t>
            </a:r>
            <a:endParaRPr lang="tr-TR" sz="1050" dirty="0"/>
          </a:p>
        </p:txBody>
      </p:sp>
      <p:sp>
        <p:nvSpPr>
          <p:cNvPr id="5" name="Slayt Numarası Yer Tutucusu 4"/>
          <p:cNvSpPr>
            <a:spLocks noGrp="1"/>
          </p:cNvSpPr>
          <p:nvPr>
            <p:ph type="sldNum" sz="quarter" idx="12"/>
          </p:nvPr>
        </p:nvSpPr>
        <p:spPr/>
        <p:txBody>
          <a:bodyPr/>
          <a:lstStyle/>
          <a:p>
            <a:pPr>
              <a:defRPr/>
            </a:pPr>
            <a:fld id="{343D017F-4314-49B3-9B24-DD6683824C11}" type="slidenum">
              <a:rPr lang="en-US" smtClean="0"/>
              <a:pPr>
                <a:defRPr/>
              </a:pPr>
              <a:t>14</a:t>
            </a:fld>
            <a:endParaRPr lang="en-US" dirty="0"/>
          </a:p>
        </p:txBody>
      </p:sp>
      <p:sp>
        <p:nvSpPr>
          <p:cNvPr id="79" name="Başlık 1"/>
          <p:cNvSpPr>
            <a:spLocks noGrp="1"/>
          </p:cNvSpPr>
          <p:nvPr>
            <p:ph type="title"/>
          </p:nvPr>
        </p:nvSpPr>
        <p:spPr>
          <a:xfrm>
            <a:off x="295275" y="361950"/>
            <a:ext cx="9308307" cy="905025"/>
          </a:xfrm>
        </p:spPr>
        <p:txBody>
          <a:bodyPr>
            <a:noAutofit/>
          </a:bodyPr>
          <a:lstStyle/>
          <a:p>
            <a:r>
              <a:rPr lang="tr-TR" dirty="0" smtClean="0"/>
              <a:t>Adana ihracatını en çok Irak ve Almanya’ya yapıyor. İhracat yaptığı ürünler arasında </a:t>
            </a:r>
            <a:r>
              <a:rPr lang="tr-TR" i="1" dirty="0" smtClean="0"/>
              <a:t>plastik ve mamulleri </a:t>
            </a:r>
            <a:r>
              <a:rPr lang="tr-TR" dirty="0" smtClean="0"/>
              <a:t>sektörü ön plana çıkıyor</a:t>
            </a:r>
            <a:endParaRPr lang="tr-TR" dirty="0"/>
          </a:p>
        </p:txBody>
      </p:sp>
      <p:graphicFrame>
        <p:nvGraphicFramePr>
          <p:cNvPr id="80" name="7 Nesne"/>
          <p:cNvGraphicFramePr>
            <a:graphicFrameLocks noChangeAspect="1"/>
          </p:cNvGraphicFramePr>
          <p:nvPr>
            <p:custDataLst>
              <p:tags r:id="rId4"/>
            </p:custDataLst>
            <p:extLst>
              <p:ext uri="{D42A27DB-BD31-4B8C-83A1-F6EECF244321}">
                <p14:modId xmlns:p14="http://schemas.microsoft.com/office/powerpoint/2010/main" val="2397533944"/>
              </p:ext>
            </p:extLst>
          </p:nvPr>
        </p:nvGraphicFramePr>
        <p:xfrm>
          <a:off x="2794000" y="1892300"/>
          <a:ext cx="1727269" cy="4241985"/>
        </p:xfrm>
        <a:graphic>
          <a:graphicData uri="http://schemas.openxmlformats.org/presentationml/2006/ole">
            <mc:AlternateContent xmlns:mc="http://schemas.openxmlformats.org/markup-compatibility/2006">
              <mc:Choice xmlns:v="urn:schemas-microsoft-com:vml" Requires="v">
                <p:oleObj spid="_x0000_s1227789" name="Çizelge" r:id="rId69" imgW="1727269" imgH="4241985" progId="MSGraph.Chart.8">
                  <p:embed followColorScheme="full"/>
                </p:oleObj>
              </mc:Choice>
              <mc:Fallback>
                <p:oleObj name="Çizelge" r:id="rId69" imgW="1727269" imgH="4241985" progId="MSGraph.Chart.8">
                  <p:embed followColorScheme="full"/>
                  <p:pic>
                    <p:nvPicPr>
                      <p:cNvPr id="0" name=""/>
                      <p:cNvPicPr>
                        <a:picLocks noChangeAspect="1" noChangeArrowheads="1"/>
                      </p:cNvPicPr>
                      <p:nvPr/>
                    </p:nvPicPr>
                    <p:blipFill>
                      <a:blip r:embed="rId70"/>
                      <a:srcRect/>
                      <a:stretch>
                        <a:fillRect/>
                      </a:stretch>
                    </p:blipFill>
                    <p:spPr bwMode="auto">
                      <a:xfrm>
                        <a:off x="2794000" y="1892300"/>
                        <a:ext cx="1727269" cy="42419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5" name="47 Metin Yer Tutucusu"/>
          <p:cNvSpPr>
            <a:spLocks noGrp="1"/>
          </p:cNvSpPr>
          <p:nvPr>
            <p:custDataLst>
              <p:tags r:id="rId5"/>
            </p:custDataLst>
          </p:nvPr>
        </p:nvSpPr>
        <p:spPr bwMode="gray">
          <a:xfrm>
            <a:off x="3143250" y="5738813"/>
            <a:ext cx="200025" cy="182563"/>
          </a:xfrm>
          <a:prstGeom prst="rect">
            <a:avLst/>
          </a:prstGeom>
          <a:noFill/>
          <a:effectLst/>
        </p:spPr>
        <p:txBody>
          <a:bodyPr wrap="none" lIns="22225" tIns="0" rIns="22225"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fld id="{8B52F8AF-9D37-46C6-A985-E465B6D99995}" type="datetime'''''4''''''''''7'''''''''''''''''''''''''''''''''''''">
              <a:rPr lang="en-US" sz="1200">
                <a:latin typeface="Calibri"/>
                <a:ea typeface="+mn-ea"/>
                <a:sym typeface="Calibri"/>
              </a:rPr>
              <a:pPr/>
              <a:t>47</a:t>
            </a:fld>
            <a:endParaRPr lang="tr-TR" sz="1200">
              <a:latin typeface="Calibri"/>
              <a:ea typeface="+mn-ea"/>
              <a:sym typeface="Calibri"/>
            </a:endParaRPr>
          </a:p>
        </p:txBody>
      </p:sp>
      <p:sp>
        <p:nvSpPr>
          <p:cNvPr id="100" name="18 Metin Yer Tutucusu"/>
          <p:cNvSpPr>
            <a:spLocks noGrp="1"/>
          </p:cNvSpPr>
          <p:nvPr>
            <p:custDataLst>
              <p:tags r:id="rId6"/>
            </p:custDataLst>
          </p:nvPr>
        </p:nvSpPr>
        <p:spPr bwMode="auto">
          <a:xfrm>
            <a:off x="2193925" y="5738813"/>
            <a:ext cx="593725" cy="182563"/>
          </a:xfrm>
          <a:prstGeom prst="rect">
            <a:avLst/>
          </a:prstGeom>
          <a:noFill/>
          <a:effectLst/>
        </p:spPr>
        <p:txBody>
          <a:bodyPr wrap="none" lIns="0" tIns="0" rIns="0" bIns="0" numCol="1" spc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buNone/>
            </a:pPr>
            <a:fld id="{8293CEEF-782A-4B3A-9890-4596E4E1B50E}" type="datetime'''''''''''''İ''''n''''g''''''''''''il''''''te''''r''''''''''e'">
              <a:rPr lang="en-US" sz="1200"/>
              <a:pPr/>
              <a:t>İngiltere</a:t>
            </a:fld>
            <a:endParaRPr lang="tr-TR" sz="1200" dirty="0">
              <a:sym typeface="+mn-lt"/>
            </a:endParaRPr>
          </a:p>
        </p:txBody>
      </p:sp>
      <p:sp>
        <p:nvSpPr>
          <p:cNvPr id="106" name="17 Metin Yer Tutucusu"/>
          <p:cNvSpPr>
            <a:spLocks noGrp="1"/>
          </p:cNvSpPr>
          <p:nvPr>
            <p:custDataLst>
              <p:tags r:id="rId7"/>
            </p:custDataLst>
          </p:nvPr>
        </p:nvSpPr>
        <p:spPr bwMode="auto">
          <a:xfrm>
            <a:off x="2143125" y="5335588"/>
            <a:ext cx="644525" cy="182563"/>
          </a:xfrm>
          <a:prstGeom prst="rect">
            <a:avLst/>
          </a:prstGeom>
          <a:noFill/>
          <a:effectLst/>
        </p:spPr>
        <p:txBody>
          <a:bodyPr wrap="none" lIns="0" tIns="0" rIns="0" bIns="0" numCol="1" spc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buNone/>
            </a:pPr>
            <a:fld id="{4A1A1AF4-E025-4E20-B442-A0A0EBC8A594}" type="datetime'H''o''''l''''''l''a''''''n''''''d''a'''''''">
              <a:rPr lang="en-US" sz="1200"/>
              <a:pPr/>
              <a:t>Hollanda</a:t>
            </a:fld>
            <a:endParaRPr lang="tr-TR" sz="1200" dirty="0">
              <a:sym typeface="+mn-lt"/>
            </a:endParaRPr>
          </a:p>
        </p:txBody>
      </p:sp>
      <p:sp>
        <p:nvSpPr>
          <p:cNvPr id="98" name="46 Metin Yer Tutucusu"/>
          <p:cNvSpPr>
            <a:spLocks noGrp="1"/>
          </p:cNvSpPr>
          <p:nvPr>
            <p:custDataLst>
              <p:tags r:id="rId8"/>
            </p:custDataLst>
          </p:nvPr>
        </p:nvSpPr>
        <p:spPr bwMode="gray">
          <a:xfrm>
            <a:off x="3162300" y="5335588"/>
            <a:ext cx="200025" cy="182563"/>
          </a:xfrm>
          <a:prstGeom prst="rect">
            <a:avLst/>
          </a:prstGeom>
          <a:noFill/>
          <a:effectLst/>
        </p:spPr>
        <p:txBody>
          <a:bodyPr wrap="none" lIns="22225" tIns="0" rIns="22225"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fld id="{21AF0CCA-D582-4746-B071-D83E6B5B3BA6}" type="datetime'''5''''1'''''''''''''''''''''''''''''''''''''''">
              <a:rPr lang="en-US" sz="1200">
                <a:latin typeface="Calibri"/>
                <a:ea typeface="+mn-ea"/>
                <a:sym typeface="Calibri"/>
              </a:rPr>
              <a:pPr/>
              <a:t>51</a:t>
            </a:fld>
            <a:endParaRPr lang="tr-TR" sz="1200" dirty="0">
              <a:latin typeface="Calibri"/>
              <a:ea typeface="+mn-ea"/>
              <a:sym typeface="Calibri"/>
            </a:endParaRPr>
          </a:p>
        </p:txBody>
      </p:sp>
      <p:sp>
        <p:nvSpPr>
          <p:cNvPr id="108" name="38 Metin Yer Tutucusu"/>
          <p:cNvSpPr>
            <a:spLocks noGrp="1"/>
          </p:cNvSpPr>
          <p:nvPr>
            <p:custDataLst>
              <p:tags r:id="rId9"/>
            </p:custDataLst>
          </p:nvPr>
        </p:nvSpPr>
        <p:spPr bwMode="gray">
          <a:xfrm>
            <a:off x="4445000" y="2106613"/>
            <a:ext cx="277813" cy="182563"/>
          </a:xfrm>
          <a:prstGeom prst="rect">
            <a:avLst/>
          </a:prstGeom>
          <a:noFill/>
          <a:effectLst/>
        </p:spPr>
        <p:txBody>
          <a:bodyPr wrap="none" lIns="22225" tIns="0" rIns="22225"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fld id="{0F08DF38-C3AC-4CFA-8927-455463920ECB}" type="datetime'''''''3''''''''''''''''''''''3''''''''''''''''''''''9'">
              <a:rPr lang="en-US" sz="1200">
                <a:latin typeface="Calibri"/>
                <a:ea typeface="+mn-ea"/>
                <a:sym typeface="Calibri"/>
              </a:rPr>
              <a:pPr/>
              <a:t>339</a:t>
            </a:fld>
            <a:endParaRPr lang="tr-TR" sz="1200" dirty="0">
              <a:latin typeface="Calibri"/>
              <a:ea typeface="+mn-ea"/>
              <a:sym typeface="Calibri"/>
            </a:endParaRPr>
          </a:p>
        </p:txBody>
      </p:sp>
      <p:sp>
        <p:nvSpPr>
          <p:cNvPr id="109" name="9 Metin Yer Tutucusu"/>
          <p:cNvSpPr>
            <a:spLocks noGrp="1"/>
          </p:cNvSpPr>
          <p:nvPr>
            <p:custDataLst>
              <p:tags r:id="rId10"/>
            </p:custDataLst>
          </p:nvPr>
        </p:nvSpPr>
        <p:spPr bwMode="auto">
          <a:xfrm>
            <a:off x="2517775" y="2106613"/>
            <a:ext cx="269875" cy="182563"/>
          </a:xfrm>
          <a:prstGeom prst="rect">
            <a:avLst/>
          </a:prstGeom>
          <a:noFill/>
          <a:effectLst/>
        </p:spPr>
        <p:txBody>
          <a:bodyPr wrap="none" lIns="0" tIns="0" rIns="0" bIns="0" numCol="1" spc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buNone/>
            </a:pPr>
            <a:fld id="{145F58EA-8840-4B76-8424-5E31D9208AC3}" type="datetime'''''''''''''I''''''''''''''''''''''r''''''a''''k'">
              <a:rPr lang="en-US" sz="1200"/>
              <a:pPr/>
              <a:t>Irak</a:t>
            </a:fld>
            <a:endParaRPr lang="tr-TR" sz="1200" dirty="0">
              <a:sym typeface="+mn-lt"/>
            </a:endParaRPr>
          </a:p>
        </p:txBody>
      </p:sp>
      <p:sp>
        <p:nvSpPr>
          <p:cNvPr id="115" name="11 Metin Yer Tutucusu"/>
          <p:cNvSpPr>
            <a:spLocks noGrp="1"/>
          </p:cNvSpPr>
          <p:nvPr>
            <p:custDataLst>
              <p:tags r:id="rId11"/>
            </p:custDataLst>
          </p:nvPr>
        </p:nvSpPr>
        <p:spPr bwMode="auto">
          <a:xfrm>
            <a:off x="2220913" y="2913063"/>
            <a:ext cx="566738" cy="182563"/>
          </a:xfrm>
          <a:prstGeom prst="rect">
            <a:avLst/>
          </a:prstGeom>
          <a:noFill/>
          <a:effectLst/>
        </p:spPr>
        <p:txBody>
          <a:bodyPr wrap="none" lIns="0" tIns="0" rIns="0" bIns="0" numCol="1" spc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buNone/>
            </a:pPr>
            <a:fld id="{38095A8A-5C17-43AE-B237-BC5CC9F79737}" type="datetime'İ''''''''s''''''''''''''p''a''''n''y''''''''''''a'''''''''">
              <a:rPr lang="en-US" sz="1200"/>
              <a:pPr/>
              <a:t>İspanya</a:t>
            </a:fld>
            <a:endParaRPr lang="tr-TR" sz="1200" dirty="0">
              <a:sym typeface="+mn-lt"/>
            </a:endParaRPr>
          </a:p>
        </p:txBody>
      </p:sp>
      <p:sp>
        <p:nvSpPr>
          <p:cNvPr id="103" name="43 Metin Yer Tutucusu"/>
          <p:cNvSpPr>
            <a:spLocks noGrp="1"/>
          </p:cNvSpPr>
          <p:nvPr>
            <p:custDataLst>
              <p:tags r:id="rId12"/>
            </p:custDataLst>
          </p:nvPr>
        </p:nvSpPr>
        <p:spPr bwMode="gray">
          <a:xfrm>
            <a:off x="3308350" y="4125913"/>
            <a:ext cx="200025" cy="182563"/>
          </a:xfrm>
          <a:prstGeom prst="rect">
            <a:avLst/>
          </a:prstGeom>
          <a:noFill/>
          <a:effectLst/>
        </p:spPr>
        <p:txBody>
          <a:bodyPr wrap="none" lIns="22225" tIns="0" rIns="22225"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fld id="{029EA47E-89B6-4564-9836-DBB91A743B87}" type="datetime'''''''''''''8''''4'''''''''''''''''''''''''''''''''''">
              <a:rPr lang="en-US" sz="1200">
                <a:latin typeface="Calibri"/>
                <a:ea typeface="+mn-ea"/>
                <a:sym typeface="Calibri"/>
              </a:rPr>
              <a:pPr/>
              <a:t>84</a:t>
            </a:fld>
            <a:endParaRPr lang="tr-TR" sz="1200" dirty="0">
              <a:latin typeface="Calibri"/>
              <a:ea typeface="+mn-ea"/>
              <a:sym typeface="Calibri"/>
            </a:endParaRPr>
          </a:p>
        </p:txBody>
      </p:sp>
      <p:sp>
        <p:nvSpPr>
          <p:cNvPr id="112" name="39 Metin Yer Tutucusu"/>
          <p:cNvSpPr>
            <a:spLocks noGrp="1"/>
          </p:cNvSpPr>
          <p:nvPr>
            <p:custDataLst>
              <p:tags r:id="rId13"/>
            </p:custDataLst>
          </p:nvPr>
        </p:nvSpPr>
        <p:spPr bwMode="gray">
          <a:xfrm>
            <a:off x="3797300" y="2509838"/>
            <a:ext cx="277813" cy="182563"/>
          </a:xfrm>
          <a:prstGeom prst="rect">
            <a:avLst/>
          </a:prstGeom>
          <a:noFill/>
          <a:effectLst/>
        </p:spPr>
        <p:txBody>
          <a:bodyPr wrap="none" lIns="22225" tIns="0" rIns="22225"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fld id="{A29892F9-05BB-48AA-8BB3-0CF8702D3525}" type="datetime'''1''''''''''''9''''''''''''''''''''''''''''''''''''4'">
              <a:rPr lang="en-US" sz="1200">
                <a:latin typeface="Calibri"/>
                <a:ea typeface="+mn-ea"/>
                <a:sym typeface="Calibri"/>
              </a:rPr>
              <a:pPr/>
              <a:t>194</a:t>
            </a:fld>
            <a:endParaRPr lang="tr-TR" sz="1200">
              <a:latin typeface="Calibri"/>
              <a:ea typeface="+mn-ea"/>
              <a:sym typeface="Calibri"/>
            </a:endParaRPr>
          </a:p>
        </p:txBody>
      </p:sp>
      <p:sp>
        <p:nvSpPr>
          <p:cNvPr id="102" name="45 Metin Yer Tutucusu"/>
          <p:cNvSpPr>
            <a:spLocks noGrp="1"/>
          </p:cNvSpPr>
          <p:nvPr>
            <p:custDataLst>
              <p:tags r:id="rId14"/>
            </p:custDataLst>
          </p:nvPr>
        </p:nvSpPr>
        <p:spPr bwMode="gray">
          <a:xfrm>
            <a:off x="3200400" y="4932363"/>
            <a:ext cx="200025" cy="182563"/>
          </a:xfrm>
          <a:prstGeom prst="rect">
            <a:avLst/>
          </a:prstGeom>
          <a:noFill/>
          <a:effectLst/>
        </p:spPr>
        <p:txBody>
          <a:bodyPr wrap="none" lIns="22225" tIns="0" rIns="22225"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fld id="{EE8289DE-1444-4481-830B-0DB44BC340DE}" type="datetime'''''''''''''''''''''''''6''''''''0'''''''''''''''">
              <a:rPr lang="en-US" sz="1200">
                <a:latin typeface="Calibri"/>
                <a:ea typeface="+mn-ea"/>
                <a:sym typeface="Calibri"/>
              </a:rPr>
              <a:pPr/>
              <a:t>60</a:t>
            </a:fld>
            <a:endParaRPr lang="tr-TR" sz="1200">
              <a:latin typeface="Calibri"/>
              <a:ea typeface="+mn-ea"/>
              <a:sym typeface="Calibri"/>
            </a:endParaRPr>
          </a:p>
        </p:txBody>
      </p:sp>
      <p:sp>
        <p:nvSpPr>
          <p:cNvPr id="81" name="15 Metin Yer Tutucusu"/>
          <p:cNvSpPr>
            <a:spLocks noGrp="1"/>
          </p:cNvSpPr>
          <p:nvPr>
            <p:custDataLst>
              <p:tags r:id="rId15"/>
            </p:custDataLst>
          </p:nvPr>
        </p:nvSpPr>
        <p:spPr bwMode="auto">
          <a:xfrm>
            <a:off x="2289175" y="4529138"/>
            <a:ext cx="498475" cy="182563"/>
          </a:xfrm>
          <a:prstGeom prst="rect">
            <a:avLst/>
          </a:prstGeom>
          <a:noFill/>
          <a:effectLst/>
        </p:spPr>
        <p:txBody>
          <a:bodyPr wrap="none" lIns="0" tIns="0" rIns="0" bIns="0" numCol="1" spc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buNone/>
            </a:pPr>
            <a:fld id="{CA42A099-E1A6-482A-A696-E7844B64E9DF}" type="datetime'''''F''''''''r''a''n''s''a'''''">
              <a:rPr lang="en-US" sz="1200"/>
              <a:pPr/>
              <a:t>Fransa</a:t>
            </a:fld>
            <a:endParaRPr lang="tr-TR" sz="1200" dirty="0">
              <a:sym typeface="+mn-lt"/>
            </a:endParaRPr>
          </a:p>
        </p:txBody>
      </p:sp>
      <p:sp>
        <p:nvSpPr>
          <p:cNvPr id="97" name="44 Metin Yer Tutucusu"/>
          <p:cNvSpPr>
            <a:spLocks noGrp="1"/>
          </p:cNvSpPr>
          <p:nvPr>
            <p:custDataLst>
              <p:tags r:id="rId16"/>
            </p:custDataLst>
          </p:nvPr>
        </p:nvSpPr>
        <p:spPr bwMode="gray">
          <a:xfrm>
            <a:off x="3206750" y="4529138"/>
            <a:ext cx="200025" cy="182563"/>
          </a:xfrm>
          <a:prstGeom prst="rect">
            <a:avLst/>
          </a:prstGeom>
          <a:noFill/>
          <a:effectLst/>
        </p:spPr>
        <p:txBody>
          <a:bodyPr wrap="none" lIns="22225" tIns="0" rIns="22225"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fld id="{57FE00A3-8F55-4995-B079-7A6C1D328130}" type="datetime'''''''''''''''''''''''''''''''6''''''''2'''''''''''''''''''''">
              <a:rPr lang="en-US" sz="1200">
                <a:latin typeface="Calibri"/>
                <a:ea typeface="+mn-ea"/>
                <a:sym typeface="Calibri"/>
              </a:rPr>
              <a:pPr/>
              <a:t>62</a:t>
            </a:fld>
            <a:endParaRPr lang="tr-TR" sz="1200">
              <a:latin typeface="Calibri"/>
              <a:ea typeface="+mn-ea"/>
              <a:sym typeface="Calibri"/>
            </a:endParaRPr>
          </a:p>
        </p:txBody>
      </p:sp>
      <p:sp>
        <p:nvSpPr>
          <p:cNvPr id="104" name="13 Metin Yer Tutucusu"/>
          <p:cNvSpPr>
            <a:spLocks noGrp="1"/>
          </p:cNvSpPr>
          <p:nvPr>
            <p:custDataLst>
              <p:tags r:id="rId17"/>
            </p:custDataLst>
          </p:nvPr>
        </p:nvSpPr>
        <p:spPr bwMode="auto">
          <a:xfrm>
            <a:off x="2398713" y="3719513"/>
            <a:ext cx="388938" cy="182563"/>
          </a:xfrm>
          <a:prstGeom prst="rect">
            <a:avLst/>
          </a:prstGeom>
          <a:noFill/>
          <a:effectLst/>
        </p:spPr>
        <p:txBody>
          <a:bodyPr wrap="none" lIns="0" tIns="0" rIns="0" bIns="0" numCol="1" spc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buNone/>
            </a:pPr>
            <a:fld id="{41037B25-D145-4E4D-9EEC-E8FF517E1446}" type="datetime'''''''''İ''t''''''''''''''''''al''''''''''''''''''''''y''a'">
              <a:rPr lang="en-US" sz="1200"/>
              <a:pPr/>
              <a:t>İtalya</a:t>
            </a:fld>
            <a:endParaRPr lang="tr-TR" sz="1200" dirty="0">
              <a:sym typeface="+mn-lt"/>
            </a:endParaRPr>
          </a:p>
        </p:txBody>
      </p:sp>
      <p:sp>
        <p:nvSpPr>
          <p:cNvPr id="101" name="14 Metin Yer Tutucusu"/>
          <p:cNvSpPr>
            <a:spLocks noGrp="1"/>
          </p:cNvSpPr>
          <p:nvPr>
            <p:custDataLst>
              <p:tags r:id="rId18"/>
            </p:custDataLst>
          </p:nvPr>
        </p:nvSpPr>
        <p:spPr bwMode="auto">
          <a:xfrm>
            <a:off x="2459038" y="4125913"/>
            <a:ext cx="328613" cy="182563"/>
          </a:xfrm>
          <a:prstGeom prst="rect">
            <a:avLst/>
          </a:prstGeom>
          <a:noFill/>
          <a:effectLst/>
        </p:spPr>
        <p:txBody>
          <a:bodyPr wrap="none" lIns="0" tIns="0" rIns="0" bIns="0" numCol="1" spc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buNone/>
            </a:pPr>
            <a:fld id="{95653FE1-C58D-4FDE-8A6A-C98FA478D550}" type="datetime'''''''AB''''''''''''''''''''''D'''''''''">
              <a:rPr lang="en-US" sz="1200"/>
              <a:pPr/>
              <a:t>ABD</a:t>
            </a:fld>
            <a:endParaRPr lang="tr-TR" sz="1200" dirty="0">
              <a:sym typeface="+mn-lt"/>
            </a:endParaRPr>
          </a:p>
        </p:txBody>
      </p:sp>
      <p:sp>
        <p:nvSpPr>
          <p:cNvPr id="114" name="12 Metin Yer Tutucusu"/>
          <p:cNvSpPr>
            <a:spLocks noGrp="1"/>
          </p:cNvSpPr>
          <p:nvPr>
            <p:custDataLst>
              <p:tags r:id="rId19"/>
            </p:custDataLst>
          </p:nvPr>
        </p:nvSpPr>
        <p:spPr bwMode="auto">
          <a:xfrm>
            <a:off x="1341438" y="3316288"/>
            <a:ext cx="1446213" cy="182563"/>
          </a:xfrm>
          <a:prstGeom prst="rect">
            <a:avLst/>
          </a:prstGeom>
          <a:noFill/>
          <a:effectLst/>
        </p:spPr>
        <p:txBody>
          <a:bodyPr wrap="none" lIns="0" tIns="0" rIns="0" bIns="0" numCol="1" spc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buNone/>
            </a:pPr>
            <a:fld id="{2178ADAF-8F4D-49D1-9F77-5A3E5F40897C}" type="datetime'Rusy''''''''a'' ''F''''e''der''''''''''a''''''''syonu'''''">
              <a:rPr lang="en-US" sz="1200"/>
              <a:pPr/>
              <a:t>Rusya Federasyonu</a:t>
            </a:fld>
            <a:endParaRPr lang="tr-TR" sz="1200" dirty="0">
              <a:sym typeface="+mn-lt"/>
            </a:endParaRPr>
          </a:p>
        </p:txBody>
      </p:sp>
      <p:sp>
        <p:nvSpPr>
          <p:cNvPr id="110" name="40 Metin Yer Tutucusu"/>
          <p:cNvSpPr>
            <a:spLocks noGrp="1"/>
          </p:cNvSpPr>
          <p:nvPr>
            <p:custDataLst>
              <p:tags r:id="rId20"/>
            </p:custDataLst>
          </p:nvPr>
        </p:nvSpPr>
        <p:spPr bwMode="gray">
          <a:xfrm>
            <a:off x="3390900" y="2913063"/>
            <a:ext cx="277813" cy="182563"/>
          </a:xfrm>
          <a:prstGeom prst="rect">
            <a:avLst/>
          </a:prstGeom>
          <a:noFill/>
          <a:effectLst/>
        </p:spPr>
        <p:txBody>
          <a:bodyPr wrap="none" lIns="22225" tIns="0" rIns="22225"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fld id="{068CB24B-D511-4C05-80A0-EAD29F894049}" type="datetime'1''''0''2'">
              <a:rPr lang="en-US" sz="1200">
                <a:latin typeface="Calibri"/>
                <a:ea typeface="+mn-ea"/>
                <a:sym typeface="Calibri"/>
              </a:rPr>
              <a:pPr/>
              <a:t>102</a:t>
            </a:fld>
            <a:endParaRPr lang="tr-TR" sz="1200">
              <a:latin typeface="Calibri"/>
              <a:ea typeface="+mn-ea"/>
              <a:sym typeface="Calibri"/>
            </a:endParaRPr>
          </a:p>
        </p:txBody>
      </p:sp>
      <p:sp>
        <p:nvSpPr>
          <p:cNvPr id="107" name="42 Metin Yer Tutucusu"/>
          <p:cNvSpPr>
            <a:spLocks noGrp="1"/>
          </p:cNvSpPr>
          <p:nvPr>
            <p:custDataLst>
              <p:tags r:id="rId21"/>
            </p:custDataLst>
          </p:nvPr>
        </p:nvSpPr>
        <p:spPr bwMode="gray">
          <a:xfrm>
            <a:off x="3314700" y="3719513"/>
            <a:ext cx="200025" cy="182563"/>
          </a:xfrm>
          <a:prstGeom prst="rect">
            <a:avLst/>
          </a:prstGeom>
          <a:noFill/>
          <a:effectLst/>
        </p:spPr>
        <p:txBody>
          <a:bodyPr wrap="none" lIns="22225" tIns="0" rIns="22225"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fld id="{0B09DF93-DEA1-4BAE-AF5E-948E26074053}" type="datetime'''''''8''''''''''''''''''''''''''''''5'''''''''''''''''''''">
              <a:rPr lang="en-US" sz="1200">
                <a:latin typeface="Calibri"/>
                <a:ea typeface="+mn-ea"/>
                <a:sym typeface="Calibri"/>
              </a:rPr>
              <a:pPr/>
              <a:t>85</a:t>
            </a:fld>
            <a:endParaRPr lang="tr-TR" sz="1200">
              <a:latin typeface="Calibri"/>
              <a:ea typeface="+mn-ea"/>
              <a:sym typeface="Calibri"/>
            </a:endParaRPr>
          </a:p>
        </p:txBody>
      </p:sp>
      <p:sp>
        <p:nvSpPr>
          <p:cNvPr id="99" name="16 Metin Yer Tutucusu"/>
          <p:cNvSpPr>
            <a:spLocks noGrp="1"/>
          </p:cNvSpPr>
          <p:nvPr>
            <p:custDataLst>
              <p:tags r:id="rId22"/>
            </p:custDataLst>
          </p:nvPr>
        </p:nvSpPr>
        <p:spPr bwMode="auto">
          <a:xfrm>
            <a:off x="2322513" y="4932363"/>
            <a:ext cx="465138" cy="182563"/>
          </a:xfrm>
          <a:prstGeom prst="rect">
            <a:avLst/>
          </a:prstGeom>
          <a:noFill/>
          <a:effectLst/>
        </p:spPr>
        <p:txBody>
          <a:bodyPr wrap="none" lIns="0" tIns="0" rIns="0" bIns="0" numCol="1" spc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buNone/>
            </a:pPr>
            <a:fld id="{1AAB1232-AE9D-4ACA-9FB6-9D9BB1D41A87}" type="datetime'''''''''S''''''ur''i''y''''e'''''''''''''''''''''''''''''''''">
              <a:rPr lang="en-US" sz="1200"/>
              <a:pPr/>
              <a:t>Suriye</a:t>
            </a:fld>
            <a:endParaRPr lang="tr-TR" sz="1200" dirty="0">
              <a:sym typeface="+mn-lt"/>
            </a:endParaRPr>
          </a:p>
        </p:txBody>
      </p:sp>
      <p:sp>
        <p:nvSpPr>
          <p:cNvPr id="111" name="10 Metin Yer Tutucusu"/>
          <p:cNvSpPr>
            <a:spLocks noGrp="1"/>
          </p:cNvSpPr>
          <p:nvPr>
            <p:custDataLst>
              <p:tags r:id="rId23"/>
            </p:custDataLst>
          </p:nvPr>
        </p:nvSpPr>
        <p:spPr bwMode="auto">
          <a:xfrm>
            <a:off x="2154238" y="2509838"/>
            <a:ext cx="633413" cy="182563"/>
          </a:xfrm>
          <a:prstGeom prst="rect">
            <a:avLst/>
          </a:prstGeom>
          <a:noFill/>
          <a:effectLst/>
        </p:spPr>
        <p:txBody>
          <a:bodyPr wrap="none" lIns="0" tIns="0" rIns="0" bIns="0" numCol="1" spc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buNone/>
            </a:pPr>
            <a:fld id="{8E964657-0EC3-4F9E-8006-354B7049204B}" type="datetime'''''''A''''''l''''''''''''''m''''''''''a''''''''n''ya'">
              <a:rPr lang="en-US" sz="1200"/>
              <a:pPr/>
              <a:t>Almanya</a:t>
            </a:fld>
            <a:endParaRPr lang="tr-TR" sz="1200" dirty="0">
              <a:sym typeface="+mn-lt"/>
            </a:endParaRPr>
          </a:p>
        </p:txBody>
      </p:sp>
      <p:sp>
        <p:nvSpPr>
          <p:cNvPr id="113" name="41 Metin Yer Tutucusu"/>
          <p:cNvSpPr>
            <a:spLocks noGrp="1"/>
          </p:cNvSpPr>
          <p:nvPr>
            <p:custDataLst>
              <p:tags r:id="rId24"/>
            </p:custDataLst>
          </p:nvPr>
        </p:nvSpPr>
        <p:spPr bwMode="gray">
          <a:xfrm>
            <a:off x="3352800" y="3316288"/>
            <a:ext cx="200025" cy="182563"/>
          </a:xfrm>
          <a:prstGeom prst="rect">
            <a:avLst/>
          </a:prstGeom>
          <a:noFill/>
          <a:effectLst/>
        </p:spPr>
        <p:txBody>
          <a:bodyPr wrap="none" lIns="22225" tIns="0" rIns="22225"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fld id="{576EFE2B-AAD8-4825-A565-61898849C306}" type="datetime'''9''''''''''''''''5'''''''''''''''''''''''''''''''''''">
              <a:rPr lang="en-US" sz="1200">
                <a:latin typeface="Calibri"/>
                <a:ea typeface="+mn-ea"/>
                <a:sym typeface="Calibri"/>
              </a:rPr>
              <a:pPr/>
              <a:t>95</a:t>
            </a:fld>
            <a:endParaRPr lang="tr-TR" sz="1200">
              <a:latin typeface="Calibri"/>
              <a:ea typeface="+mn-ea"/>
              <a:sym typeface="Calibri"/>
            </a:endParaRPr>
          </a:p>
        </p:txBody>
      </p:sp>
      <p:sp>
        <p:nvSpPr>
          <p:cNvPr id="116" name="33 Metin kutusu"/>
          <p:cNvSpPr txBox="1"/>
          <p:nvPr/>
        </p:nvSpPr>
        <p:spPr>
          <a:xfrm>
            <a:off x="212427" y="1573213"/>
            <a:ext cx="1367136" cy="430887"/>
          </a:xfrm>
          <a:prstGeom prst="rect">
            <a:avLst/>
          </a:prstGeom>
          <a:noFill/>
        </p:spPr>
        <p:txBody>
          <a:bodyPr wrap="square" rtlCol="0">
            <a:spAutoFit/>
          </a:bodyPr>
          <a:lstStyle/>
          <a:p>
            <a:pPr algn="ctr"/>
            <a:r>
              <a:rPr lang="tr-TR" sz="1100" b="1" dirty="0" smtClean="0"/>
              <a:t>Toplam ihracat </a:t>
            </a:r>
            <a:r>
              <a:rPr lang="tr-TR" sz="1100" b="1" u="sng" dirty="0" smtClean="0"/>
              <a:t>içindeki pay</a:t>
            </a:r>
            <a:endParaRPr lang="tr-TR" sz="1100" b="1" u="sng" dirty="0"/>
          </a:p>
        </p:txBody>
      </p:sp>
      <p:sp>
        <p:nvSpPr>
          <p:cNvPr id="117" name="28 Metin Yer Tutucusu"/>
          <p:cNvSpPr>
            <a:spLocks noGrp="1"/>
          </p:cNvSpPr>
          <p:nvPr>
            <p:custDataLst>
              <p:tags r:id="rId25"/>
            </p:custDataLst>
          </p:nvPr>
        </p:nvSpPr>
        <p:spPr bwMode="auto">
          <a:xfrm>
            <a:off x="541338" y="2087563"/>
            <a:ext cx="509587" cy="239712"/>
          </a:xfrm>
          <a:prstGeom prst="roundRect">
            <a:avLst>
              <a:gd name="adj" fmla="val 49669"/>
            </a:avLst>
          </a:prstGeom>
          <a:solidFill>
            <a:schemeClr val="bg1"/>
          </a:solidFill>
          <a:ln w="9525">
            <a:solidFill>
              <a:schemeClr val="tx1"/>
            </a:solidFill>
            <a:miter lim="800000"/>
            <a:headEnd/>
            <a:tailEnd/>
          </a:ln>
          <a:effectLst/>
        </p:spPr>
        <p:txBody>
          <a:bodyPr vert="horz" wrap="square" lIns="0" tIns="0" rIns="0" bIns="0"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None/>
            </a:pPr>
            <a:r>
              <a:rPr lang="tr-TR" sz="1200" dirty="0" smtClean="0"/>
              <a:t>18% </a:t>
            </a:r>
            <a:endParaRPr lang="tr-TR" sz="1200" dirty="0">
              <a:latin typeface="Calibri"/>
              <a:sym typeface="Calibri"/>
            </a:endParaRPr>
          </a:p>
        </p:txBody>
      </p:sp>
      <p:sp>
        <p:nvSpPr>
          <p:cNvPr id="118" name="28 Metin Yer Tutucusu"/>
          <p:cNvSpPr>
            <a:spLocks noGrp="1"/>
          </p:cNvSpPr>
          <p:nvPr>
            <p:custDataLst>
              <p:tags r:id="rId26"/>
            </p:custDataLst>
          </p:nvPr>
        </p:nvSpPr>
        <p:spPr bwMode="auto">
          <a:xfrm>
            <a:off x="541338" y="2462213"/>
            <a:ext cx="522287" cy="252412"/>
          </a:xfrm>
          <a:prstGeom prst="roundRect">
            <a:avLst>
              <a:gd name="adj" fmla="val 49686"/>
            </a:avLst>
          </a:prstGeom>
          <a:solidFill>
            <a:schemeClr val="bg1"/>
          </a:solidFill>
          <a:ln w="9525">
            <a:solidFill>
              <a:schemeClr val="tx1"/>
            </a:solidFill>
            <a:miter lim="800000"/>
            <a:headEnd/>
            <a:tailEnd/>
          </a:ln>
          <a:effectLst/>
        </p:spPr>
        <p:txBody>
          <a:bodyPr vert="horz" wrap="square" lIns="0" tIns="0" rIns="0" bIns="0"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None/>
            </a:pPr>
            <a:r>
              <a:rPr lang="tr-TR" sz="1200" dirty="0" smtClean="0"/>
              <a:t>10% </a:t>
            </a:r>
            <a:endParaRPr lang="tr-TR" sz="1200" dirty="0">
              <a:latin typeface="Calibri"/>
              <a:sym typeface="Calibri"/>
            </a:endParaRPr>
          </a:p>
        </p:txBody>
      </p:sp>
      <p:sp>
        <p:nvSpPr>
          <p:cNvPr id="119" name="28 Metin Yer Tutucusu"/>
          <p:cNvSpPr>
            <a:spLocks noGrp="1"/>
          </p:cNvSpPr>
          <p:nvPr>
            <p:custDataLst>
              <p:tags r:id="rId27"/>
            </p:custDataLst>
          </p:nvPr>
        </p:nvSpPr>
        <p:spPr bwMode="auto">
          <a:xfrm>
            <a:off x="541338" y="2874963"/>
            <a:ext cx="522287" cy="252412"/>
          </a:xfrm>
          <a:prstGeom prst="roundRect">
            <a:avLst>
              <a:gd name="adj" fmla="val 49686"/>
            </a:avLst>
          </a:prstGeom>
          <a:solidFill>
            <a:schemeClr val="bg1"/>
          </a:solidFill>
          <a:ln w="9525">
            <a:solidFill>
              <a:schemeClr val="tx1"/>
            </a:solidFill>
            <a:miter lim="800000"/>
            <a:headEnd/>
            <a:tailEnd/>
          </a:ln>
          <a:effectLst/>
        </p:spPr>
        <p:txBody>
          <a:bodyPr vert="horz" wrap="square" lIns="0" tIns="0" rIns="0" bIns="0"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None/>
            </a:pPr>
            <a:r>
              <a:rPr lang="tr-TR" sz="1200" dirty="0">
                <a:sym typeface="+mn-lt"/>
              </a:rPr>
              <a:t>5</a:t>
            </a:r>
            <a:r>
              <a:rPr lang="tr-TR" sz="1200" dirty="0" smtClean="0">
                <a:sym typeface="+mn-lt"/>
              </a:rPr>
              <a:t>% </a:t>
            </a:r>
            <a:endParaRPr lang="tr-TR" sz="1200" dirty="0">
              <a:sym typeface="+mn-lt"/>
            </a:endParaRPr>
          </a:p>
        </p:txBody>
      </p:sp>
      <p:sp>
        <p:nvSpPr>
          <p:cNvPr id="120" name="28 Metin Yer Tutucusu"/>
          <p:cNvSpPr>
            <a:spLocks noGrp="1"/>
          </p:cNvSpPr>
          <p:nvPr>
            <p:custDataLst>
              <p:tags r:id="rId28"/>
            </p:custDataLst>
          </p:nvPr>
        </p:nvSpPr>
        <p:spPr bwMode="auto">
          <a:xfrm>
            <a:off x="527050" y="3263900"/>
            <a:ext cx="523875" cy="254000"/>
          </a:xfrm>
          <a:prstGeom prst="roundRect">
            <a:avLst>
              <a:gd name="adj" fmla="val 50000"/>
            </a:avLst>
          </a:prstGeom>
          <a:solidFill>
            <a:schemeClr val="bg1"/>
          </a:solidFill>
          <a:ln w="9525">
            <a:solidFill>
              <a:schemeClr val="tx1"/>
            </a:solidFill>
            <a:miter lim="800000"/>
            <a:headEnd/>
            <a:tailEnd/>
          </a:ln>
          <a:effectLst/>
        </p:spPr>
        <p:txBody>
          <a:bodyPr vert="horz" wrap="square" lIns="0" tIns="0" rIns="1588" bIns="1588"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None/>
            </a:pPr>
            <a:r>
              <a:rPr lang="tr-TR" sz="1200" dirty="0">
                <a:sym typeface="+mn-lt"/>
              </a:rPr>
              <a:t>5</a:t>
            </a:r>
            <a:r>
              <a:rPr lang="tr-TR" sz="1200" dirty="0" smtClean="0">
                <a:sym typeface="+mn-lt"/>
              </a:rPr>
              <a:t>% </a:t>
            </a:r>
            <a:endParaRPr lang="tr-TR" sz="1200" dirty="0">
              <a:sym typeface="+mn-lt"/>
            </a:endParaRPr>
          </a:p>
        </p:txBody>
      </p:sp>
      <p:sp>
        <p:nvSpPr>
          <p:cNvPr id="121" name="28 Metin Yer Tutucusu"/>
          <p:cNvSpPr>
            <a:spLocks noGrp="1"/>
          </p:cNvSpPr>
          <p:nvPr>
            <p:custDataLst>
              <p:tags r:id="rId29"/>
            </p:custDataLst>
          </p:nvPr>
        </p:nvSpPr>
        <p:spPr bwMode="auto">
          <a:xfrm>
            <a:off x="527050" y="3665538"/>
            <a:ext cx="523875" cy="252412"/>
          </a:xfrm>
          <a:prstGeom prst="roundRect">
            <a:avLst>
              <a:gd name="adj" fmla="val 49686"/>
            </a:avLst>
          </a:prstGeom>
          <a:solidFill>
            <a:schemeClr val="bg1"/>
          </a:solidFill>
          <a:ln w="9525">
            <a:solidFill>
              <a:schemeClr val="tx1"/>
            </a:solidFill>
            <a:miter lim="800000"/>
            <a:headEnd/>
            <a:tailEnd/>
          </a:ln>
          <a:effectLst/>
        </p:spPr>
        <p:txBody>
          <a:bodyPr vert="horz" wrap="square" lIns="0" tIns="0" rIns="1588" bIns="0"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None/>
            </a:pPr>
            <a:r>
              <a:rPr lang="tr-TR" sz="1200" dirty="0">
                <a:sym typeface="+mn-lt"/>
              </a:rPr>
              <a:t>4</a:t>
            </a:r>
            <a:r>
              <a:rPr lang="tr-TR" sz="1200" dirty="0" smtClean="0">
                <a:sym typeface="+mn-lt"/>
              </a:rPr>
              <a:t>% </a:t>
            </a:r>
            <a:endParaRPr lang="tr-TR" sz="1200" dirty="0">
              <a:sym typeface="+mn-lt"/>
            </a:endParaRPr>
          </a:p>
        </p:txBody>
      </p:sp>
      <p:sp>
        <p:nvSpPr>
          <p:cNvPr id="122" name="28 Metin Yer Tutucusu"/>
          <p:cNvSpPr>
            <a:spLocks noGrp="1"/>
          </p:cNvSpPr>
          <p:nvPr>
            <p:custDataLst>
              <p:tags r:id="rId30"/>
            </p:custDataLst>
          </p:nvPr>
        </p:nvSpPr>
        <p:spPr bwMode="auto">
          <a:xfrm>
            <a:off x="541338" y="4094163"/>
            <a:ext cx="522287" cy="254000"/>
          </a:xfrm>
          <a:prstGeom prst="roundRect">
            <a:avLst>
              <a:gd name="adj" fmla="val 50000"/>
            </a:avLst>
          </a:prstGeom>
          <a:solidFill>
            <a:schemeClr val="bg1"/>
          </a:solidFill>
          <a:ln w="9525">
            <a:solidFill>
              <a:schemeClr val="tx1"/>
            </a:solidFill>
            <a:miter lim="800000"/>
            <a:headEnd/>
            <a:tailEnd/>
          </a:ln>
          <a:effectLst/>
        </p:spPr>
        <p:txBody>
          <a:bodyPr vert="horz" wrap="square" lIns="0" tIns="0" rIns="0" bIns="1588"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None/>
            </a:pPr>
            <a:r>
              <a:rPr lang="tr-TR" sz="1200" dirty="0">
                <a:sym typeface="+mn-lt"/>
              </a:rPr>
              <a:t>4</a:t>
            </a:r>
            <a:r>
              <a:rPr lang="tr-TR" sz="1200" dirty="0" smtClean="0">
                <a:sym typeface="+mn-lt"/>
              </a:rPr>
              <a:t>%  </a:t>
            </a:r>
            <a:endParaRPr lang="tr-TR" sz="1200" dirty="0">
              <a:sym typeface="+mn-lt"/>
            </a:endParaRPr>
          </a:p>
        </p:txBody>
      </p:sp>
      <p:sp>
        <p:nvSpPr>
          <p:cNvPr id="123" name="28 Metin Yer Tutucusu"/>
          <p:cNvSpPr>
            <a:spLocks noGrp="1"/>
          </p:cNvSpPr>
          <p:nvPr>
            <p:custDataLst>
              <p:tags r:id="rId31"/>
            </p:custDataLst>
          </p:nvPr>
        </p:nvSpPr>
        <p:spPr bwMode="auto">
          <a:xfrm>
            <a:off x="541338" y="4446588"/>
            <a:ext cx="522287" cy="254000"/>
          </a:xfrm>
          <a:prstGeom prst="roundRect">
            <a:avLst>
              <a:gd name="adj" fmla="val 50000"/>
            </a:avLst>
          </a:prstGeom>
          <a:solidFill>
            <a:schemeClr val="bg1"/>
          </a:solidFill>
          <a:ln w="9525">
            <a:solidFill>
              <a:schemeClr val="tx1"/>
            </a:solidFill>
            <a:miter lim="800000"/>
            <a:headEnd/>
            <a:tailEnd/>
          </a:ln>
          <a:effectLst/>
        </p:spPr>
        <p:txBody>
          <a:bodyPr vert="horz" wrap="square" lIns="0" tIns="0" rIns="0" bIns="1588"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None/>
            </a:pPr>
            <a:r>
              <a:rPr lang="tr-TR" sz="1200" dirty="0">
                <a:sym typeface="+mn-lt"/>
              </a:rPr>
              <a:t>3</a:t>
            </a:r>
            <a:r>
              <a:rPr lang="tr-TR" sz="1200" dirty="0" smtClean="0">
                <a:sym typeface="+mn-lt"/>
              </a:rPr>
              <a:t>% </a:t>
            </a:r>
            <a:endParaRPr lang="tr-TR" sz="1200" dirty="0">
              <a:sym typeface="+mn-lt"/>
            </a:endParaRPr>
          </a:p>
        </p:txBody>
      </p:sp>
      <p:sp>
        <p:nvSpPr>
          <p:cNvPr id="124" name="28 Metin Yer Tutucusu"/>
          <p:cNvSpPr>
            <a:spLocks noGrp="1"/>
          </p:cNvSpPr>
          <p:nvPr>
            <p:custDataLst>
              <p:tags r:id="rId32"/>
            </p:custDataLst>
          </p:nvPr>
        </p:nvSpPr>
        <p:spPr bwMode="auto">
          <a:xfrm>
            <a:off x="527050" y="4910138"/>
            <a:ext cx="523875" cy="254000"/>
          </a:xfrm>
          <a:prstGeom prst="roundRect">
            <a:avLst>
              <a:gd name="adj" fmla="val 50000"/>
            </a:avLst>
          </a:prstGeom>
          <a:solidFill>
            <a:schemeClr val="bg1"/>
          </a:solidFill>
          <a:ln w="9525">
            <a:solidFill>
              <a:schemeClr val="tx1"/>
            </a:solidFill>
            <a:miter lim="800000"/>
            <a:headEnd/>
            <a:tailEnd/>
          </a:ln>
          <a:effectLst/>
        </p:spPr>
        <p:txBody>
          <a:bodyPr vert="horz" wrap="square" lIns="0" tIns="0" rIns="1588" bIns="0"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None/>
            </a:pPr>
            <a:r>
              <a:rPr lang="tr-TR" sz="1200" dirty="0">
                <a:sym typeface="+mn-lt"/>
              </a:rPr>
              <a:t>3</a:t>
            </a:r>
            <a:r>
              <a:rPr lang="tr-TR" sz="1200" dirty="0" smtClean="0">
                <a:sym typeface="+mn-lt"/>
              </a:rPr>
              <a:t>% </a:t>
            </a:r>
            <a:endParaRPr lang="tr-TR" sz="1200" dirty="0">
              <a:sym typeface="+mn-lt"/>
            </a:endParaRPr>
          </a:p>
        </p:txBody>
      </p:sp>
      <p:sp>
        <p:nvSpPr>
          <p:cNvPr id="125" name="28 Metin Yer Tutucusu"/>
          <p:cNvSpPr>
            <a:spLocks noGrp="1"/>
          </p:cNvSpPr>
          <p:nvPr>
            <p:custDataLst>
              <p:tags r:id="rId33"/>
            </p:custDataLst>
          </p:nvPr>
        </p:nvSpPr>
        <p:spPr bwMode="auto">
          <a:xfrm>
            <a:off x="541338" y="5343525"/>
            <a:ext cx="522287" cy="252412"/>
          </a:xfrm>
          <a:prstGeom prst="roundRect">
            <a:avLst>
              <a:gd name="adj" fmla="val 49686"/>
            </a:avLst>
          </a:prstGeom>
          <a:solidFill>
            <a:schemeClr val="bg1"/>
          </a:solidFill>
          <a:ln w="9525">
            <a:solidFill>
              <a:schemeClr val="tx1"/>
            </a:solidFill>
            <a:miter lim="800000"/>
            <a:headEnd/>
            <a:tailEnd/>
          </a:ln>
          <a:effectLst/>
        </p:spPr>
        <p:txBody>
          <a:bodyPr vert="horz" wrap="square" lIns="0" tIns="0" rIns="0" bIns="0"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None/>
            </a:pPr>
            <a:r>
              <a:rPr lang="tr-TR" sz="1200" dirty="0">
                <a:sym typeface="+mn-lt"/>
              </a:rPr>
              <a:t>3</a:t>
            </a:r>
            <a:r>
              <a:rPr lang="tr-TR" sz="1200" dirty="0" smtClean="0">
                <a:sym typeface="+mn-lt"/>
              </a:rPr>
              <a:t>% </a:t>
            </a:r>
            <a:endParaRPr lang="tr-TR" sz="1200" dirty="0">
              <a:sym typeface="+mn-lt"/>
            </a:endParaRPr>
          </a:p>
        </p:txBody>
      </p:sp>
      <p:sp>
        <p:nvSpPr>
          <p:cNvPr id="126" name="28 Metin Yer Tutucusu"/>
          <p:cNvSpPr>
            <a:spLocks noGrp="1"/>
          </p:cNvSpPr>
          <p:nvPr>
            <p:custDataLst>
              <p:tags r:id="rId34"/>
            </p:custDataLst>
          </p:nvPr>
        </p:nvSpPr>
        <p:spPr bwMode="auto">
          <a:xfrm>
            <a:off x="541338" y="5715000"/>
            <a:ext cx="522287" cy="254000"/>
          </a:xfrm>
          <a:prstGeom prst="roundRect">
            <a:avLst>
              <a:gd name="adj" fmla="val 50000"/>
            </a:avLst>
          </a:prstGeom>
          <a:solidFill>
            <a:schemeClr val="bg1"/>
          </a:solidFill>
          <a:ln w="9525">
            <a:solidFill>
              <a:schemeClr val="tx1"/>
            </a:solidFill>
            <a:miter lim="800000"/>
            <a:headEnd/>
            <a:tailEnd/>
          </a:ln>
          <a:effectLst/>
        </p:spPr>
        <p:txBody>
          <a:bodyPr vert="horz" wrap="square" lIns="0" tIns="0" rIns="0" bIns="0"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None/>
            </a:pPr>
            <a:r>
              <a:rPr lang="tr-TR" sz="1200" dirty="0">
                <a:sym typeface="+mn-lt"/>
              </a:rPr>
              <a:t>2</a:t>
            </a:r>
            <a:r>
              <a:rPr lang="tr-TR" sz="1200" dirty="0" smtClean="0">
                <a:sym typeface="+mn-lt"/>
              </a:rPr>
              <a:t>% </a:t>
            </a:r>
            <a:endParaRPr lang="tr-TR" sz="1200" dirty="0">
              <a:sym typeface="+mn-lt"/>
            </a:endParaRPr>
          </a:p>
        </p:txBody>
      </p:sp>
      <p:graphicFrame>
        <p:nvGraphicFramePr>
          <p:cNvPr id="127" name="7 Nesne"/>
          <p:cNvGraphicFramePr>
            <a:graphicFrameLocks noChangeAspect="1"/>
          </p:cNvGraphicFramePr>
          <p:nvPr>
            <p:custDataLst>
              <p:tags r:id="rId35"/>
            </p:custDataLst>
            <p:extLst>
              <p:ext uri="{D42A27DB-BD31-4B8C-83A1-F6EECF244321}">
                <p14:modId xmlns:p14="http://schemas.microsoft.com/office/powerpoint/2010/main" val="1739895623"/>
              </p:ext>
            </p:extLst>
          </p:nvPr>
        </p:nvGraphicFramePr>
        <p:xfrm>
          <a:off x="8712200" y="1879601"/>
          <a:ext cx="1378154" cy="4324281"/>
        </p:xfrm>
        <a:graphic>
          <a:graphicData uri="http://schemas.openxmlformats.org/presentationml/2006/ole">
            <mc:AlternateContent xmlns:mc="http://schemas.openxmlformats.org/markup-compatibility/2006">
              <mc:Choice xmlns:v="urn:schemas-microsoft-com:vml" Requires="v">
                <p:oleObj spid="_x0000_s1227790" name="Çizelge" r:id="rId71" imgW="1378154" imgH="4324281" progId="MSGraph.Chart.8">
                  <p:embed followColorScheme="full"/>
                </p:oleObj>
              </mc:Choice>
              <mc:Fallback>
                <p:oleObj name="Çizelge" r:id="rId71" imgW="1378154" imgH="4324281" progId="MSGraph.Chart.8">
                  <p:embed followColorScheme="full"/>
                  <p:pic>
                    <p:nvPicPr>
                      <p:cNvPr id="0" name=""/>
                      <p:cNvPicPr>
                        <a:picLocks noChangeAspect="1" noChangeArrowheads="1"/>
                      </p:cNvPicPr>
                      <p:nvPr/>
                    </p:nvPicPr>
                    <p:blipFill>
                      <a:blip r:embed="rId72"/>
                      <a:srcRect/>
                      <a:stretch>
                        <a:fillRect/>
                      </a:stretch>
                    </p:blipFill>
                    <p:spPr bwMode="auto">
                      <a:xfrm>
                        <a:off x="8712200" y="1879601"/>
                        <a:ext cx="1378154" cy="43242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 name="Metin Yer Tutucusu 4"/>
          <p:cNvSpPr>
            <a:spLocks noGrp="1"/>
          </p:cNvSpPr>
          <p:nvPr>
            <p:custDataLst>
              <p:tags r:id="rId36"/>
            </p:custDataLst>
          </p:nvPr>
        </p:nvSpPr>
        <p:spPr bwMode="auto">
          <a:xfrm>
            <a:off x="6683375" y="4997450"/>
            <a:ext cx="2028825" cy="152400"/>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r">
              <a:spcBef>
                <a:spcPct val="0"/>
              </a:spcBef>
              <a:buNone/>
            </a:pPr>
            <a:fld id="{5075A677-F0F2-47B1-8027-BBA4230E6208}" type="datetime'Yenilen çeş''''it''l''i gıda'''''' mü''''st''ahzarla''''rı '''">
              <a:rPr lang="en-US" sz="1000"/>
              <a:pPr/>
              <a:t>Yenilen çeşitli gıda müstahzarları </a:t>
            </a:fld>
            <a:endParaRPr lang="tr-TR" sz="1000" dirty="0">
              <a:sym typeface="+mn-lt"/>
            </a:endParaRPr>
          </a:p>
        </p:txBody>
      </p:sp>
      <p:sp>
        <p:nvSpPr>
          <p:cNvPr id="129" name="35 Metin Yer Tutucusu"/>
          <p:cNvSpPr>
            <a:spLocks noGrp="1"/>
          </p:cNvSpPr>
          <p:nvPr>
            <p:custDataLst>
              <p:tags r:id="rId37"/>
            </p:custDataLst>
          </p:nvPr>
        </p:nvSpPr>
        <p:spPr bwMode="gray">
          <a:xfrm>
            <a:off x="8940800" y="4983163"/>
            <a:ext cx="200025" cy="182563"/>
          </a:xfrm>
          <a:prstGeom prst="rect">
            <a:avLst/>
          </a:prstGeom>
          <a:noFill/>
          <a:effectLst/>
        </p:spPr>
        <p:txBody>
          <a:bodyPr wrap="none" lIns="22225" tIns="0" rIns="22225"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fld id="{7E8CDF28-14B8-4502-A7F6-3364D78707EE}" type="datetime'''''''''''''''''6''''4'''''''''''''''">
              <a:rPr lang="en-US" sz="1200">
                <a:latin typeface="Calibri"/>
                <a:ea typeface="+mn-ea"/>
                <a:sym typeface="Calibri"/>
              </a:rPr>
              <a:pPr/>
              <a:t>64</a:t>
            </a:fld>
            <a:endParaRPr lang="tr-TR" sz="1200">
              <a:latin typeface="Calibri"/>
              <a:ea typeface="+mn-ea"/>
              <a:sym typeface="Calibri"/>
            </a:endParaRPr>
          </a:p>
        </p:txBody>
      </p:sp>
      <p:sp>
        <p:nvSpPr>
          <p:cNvPr id="135" name="15 Metin Yer Tutucusu"/>
          <p:cNvSpPr>
            <a:spLocks noGrp="1"/>
          </p:cNvSpPr>
          <p:nvPr>
            <p:custDataLst>
              <p:tags r:id="rId38"/>
            </p:custDataLst>
          </p:nvPr>
        </p:nvSpPr>
        <p:spPr bwMode="auto">
          <a:xfrm>
            <a:off x="5926138" y="4584700"/>
            <a:ext cx="2786063" cy="152400"/>
          </a:xfrm>
          <a:prstGeom prst="rect">
            <a:avLst/>
          </a:prstGeom>
          <a:noFill/>
          <a:effectLst/>
        </p:spPr>
        <p:txBody>
          <a:bodyPr wrap="none" lIns="0" tIns="0" rIns="0" bIns="0" numCol="1" spc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buNone/>
            </a:pPr>
            <a:fld id="{2126922C-AB22-4154-95D9-FB4A8B3D98CB}" type="datetime'Kaz''an, ma''kina,'' mekanik cihaz, nüklee''r'' ''rea''ktör'''">
              <a:rPr lang="en-US" sz="1000"/>
              <a:pPr/>
              <a:t>Kazan, makina, mekanik cihaz, nükleer reaktör</a:t>
            </a:fld>
            <a:endParaRPr lang="tr-TR" sz="1000" dirty="0">
              <a:sym typeface="+mn-lt"/>
            </a:endParaRPr>
          </a:p>
        </p:txBody>
      </p:sp>
      <p:sp>
        <p:nvSpPr>
          <p:cNvPr id="134" name="37 Metin Yer Tutucusu"/>
          <p:cNvSpPr>
            <a:spLocks noGrp="1"/>
          </p:cNvSpPr>
          <p:nvPr>
            <p:custDataLst>
              <p:tags r:id="rId39"/>
            </p:custDataLst>
          </p:nvPr>
        </p:nvSpPr>
        <p:spPr bwMode="gray">
          <a:xfrm>
            <a:off x="8934450" y="5808663"/>
            <a:ext cx="200025" cy="182563"/>
          </a:xfrm>
          <a:prstGeom prst="rect">
            <a:avLst/>
          </a:prstGeom>
          <a:noFill/>
          <a:effectLst/>
        </p:spPr>
        <p:txBody>
          <a:bodyPr wrap="none" lIns="22225" tIns="0" rIns="22225"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fld id="{B648E992-643B-4660-9AE8-C1CF73CC2308}" type="datetime'''''''''''''''62'''''''''''''''''''''''''''''''''''''">
              <a:rPr lang="en-US" sz="1200">
                <a:latin typeface="Calibri"/>
                <a:ea typeface="+mn-ea"/>
                <a:sym typeface="Calibri"/>
              </a:rPr>
              <a:pPr/>
              <a:t>62</a:t>
            </a:fld>
            <a:endParaRPr lang="tr-TR" sz="1200" dirty="0">
              <a:latin typeface="Calibri"/>
              <a:ea typeface="+mn-ea"/>
              <a:sym typeface="Calibri"/>
            </a:endParaRPr>
          </a:p>
        </p:txBody>
      </p:sp>
      <p:sp>
        <p:nvSpPr>
          <p:cNvPr id="137" name="34 Metin Yer Tutucusu"/>
          <p:cNvSpPr>
            <a:spLocks noGrp="1"/>
          </p:cNvSpPr>
          <p:nvPr>
            <p:custDataLst>
              <p:tags r:id="rId40"/>
            </p:custDataLst>
          </p:nvPr>
        </p:nvSpPr>
        <p:spPr bwMode="gray">
          <a:xfrm>
            <a:off x="8978900" y="4570413"/>
            <a:ext cx="200025" cy="182563"/>
          </a:xfrm>
          <a:prstGeom prst="rect">
            <a:avLst/>
          </a:prstGeom>
          <a:noFill/>
          <a:effectLst/>
        </p:spPr>
        <p:txBody>
          <a:bodyPr wrap="none" lIns="22225" tIns="0" rIns="22225"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fld id="{78D7827C-CB93-4B14-9C0B-5CF299F5E508}" type="datetime'''''8''''8'''''''''''''''''''''''''''''''''''''''''">
              <a:rPr lang="en-US" sz="1200">
                <a:latin typeface="Calibri"/>
                <a:ea typeface="+mn-ea"/>
                <a:sym typeface="Calibri"/>
              </a:rPr>
              <a:pPr/>
              <a:t>88</a:t>
            </a:fld>
            <a:endParaRPr lang="tr-TR" sz="1200">
              <a:latin typeface="Calibri"/>
              <a:ea typeface="+mn-ea"/>
              <a:sym typeface="Calibri"/>
            </a:endParaRPr>
          </a:p>
        </p:txBody>
      </p:sp>
      <p:sp>
        <p:nvSpPr>
          <p:cNvPr id="192" name="14 Metin Yer Tutucusu"/>
          <p:cNvSpPr>
            <a:spLocks noGrp="1"/>
          </p:cNvSpPr>
          <p:nvPr>
            <p:custDataLst>
              <p:tags r:id="rId41"/>
            </p:custDataLst>
          </p:nvPr>
        </p:nvSpPr>
        <p:spPr bwMode="auto">
          <a:xfrm>
            <a:off x="7316788" y="4171950"/>
            <a:ext cx="1395413" cy="152400"/>
          </a:xfrm>
          <a:prstGeom prst="rect">
            <a:avLst/>
          </a:prstGeom>
          <a:noFill/>
          <a:effectLst/>
        </p:spPr>
        <p:txBody>
          <a:bodyPr wrap="none" lIns="0" tIns="0" rIns="0" bIns="0" numCol="1" spc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buNone/>
            </a:pPr>
            <a:fld id="{5F3E0D2C-A2E8-4BA7-AEA9-41EC0B5D507D}" type="datetime'''''E''''tl''''er v''''''e ''y''enil''e''n sa''''k''''a''tat'">
              <a:rPr lang="en-US" sz="1000"/>
              <a:pPr/>
              <a:t>Etler ve yenilen sakatat</a:t>
            </a:fld>
            <a:endParaRPr lang="tr-TR" sz="1000" dirty="0">
              <a:sym typeface="+mn-lt"/>
            </a:endParaRPr>
          </a:p>
        </p:txBody>
      </p:sp>
      <p:sp>
        <p:nvSpPr>
          <p:cNvPr id="128" name="33 Metin Yer Tutucusu"/>
          <p:cNvSpPr>
            <a:spLocks noGrp="1"/>
          </p:cNvSpPr>
          <p:nvPr>
            <p:custDataLst>
              <p:tags r:id="rId42"/>
            </p:custDataLst>
          </p:nvPr>
        </p:nvSpPr>
        <p:spPr bwMode="gray">
          <a:xfrm>
            <a:off x="8985250" y="4157663"/>
            <a:ext cx="200025" cy="182563"/>
          </a:xfrm>
          <a:prstGeom prst="rect">
            <a:avLst/>
          </a:prstGeom>
          <a:noFill/>
          <a:effectLst/>
        </p:spPr>
        <p:txBody>
          <a:bodyPr wrap="none" lIns="22225" tIns="0" rIns="22225"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fld id="{CECEC5C7-03D4-4322-806A-2D5851394051}" type="datetime'''''''''9''''''''''''''''''''4'''''''''''''''''''">
              <a:rPr lang="en-US" sz="1200">
                <a:latin typeface="Calibri"/>
                <a:ea typeface="+mn-ea"/>
                <a:sym typeface="Calibri"/>
              </a:rPr>
              <a:pPr/>
              <a:t>94</a:t>
            </a:fld>
            <a:endParaRPr lang="tr-TR" sz="1200">
              <a:latin typeface="Calibri"/>
              <a:ea typeface="+mn-ea"/>
              <a:sym typeface="Calibri"/>
            </a:endParaRPr>
          </a:p>
        </p:txBody>
      </p:sp>
      <p:sp>
        <p:nvSpPr>
          <p:cNvPr id="136" name="18 Metin Yer Tutucusu"/>
          <p:cNvSpPr>
            <a:spLocks noGrp="1"/>
          </p:cNvSpPr>
          <p:nvPr>
            <p:custDataLst>
              <p:tags r:id="rId43"/>
            </p:custDataLst>
          </p:nvPr>
        </p:nvSpPr>
        <p:spPr bwMode="auto">
          <a:xfrm>
            <a:off x="6477000" y="5822950"/>
            <a:ext cx="2235200" cy="152400"/>
          </a:xfrm>
          <a:prstGeom prst="rect">
            <a:avLst/>
          </a:prstGeom>
          <a:noFill/>
          <a:effectLst/>
        </p:spPr>
        <p:txBody>
          <a:bodyPr wrap="none" lIns="0" tIns="0" rIns="0" bIns="0" numCol="1" spc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buNone/>
            </a:pPr>
            <a:fld id="{0C771212-EA63-418F-A385-11320659E7F8}" type="datetime'Örül''memiş g''iyi''m eşyas''''ı ''''v''e ak''sesuar''''ı'''''">
              <a:rPr lang="en-US" sz="1000"/>
              <a:pPr/>
              <a:t>Örülmemiş giyim eşyası ve aksesuarı</a:t>
            </a:fld>
            <a:endParaRPr lang="tr-TR" sz="1000" dirty="0">
              <a:sym typeface="+mn-lt"/>
            </a:endParaRPr>
          </a:p>
        </p:txBody>
      </p:sp>
      <p:sp>
        <p:nvSpPr>
          <p:cNvPr id="130" name="17 Metin Yer Tutucusu"/>
          <p:cNvSpPr>
            <a:spLocks noGrp="1"/>
          </p:cNvSpPr>
          <p:nvPr>
            <p:custDataLst>
              <p:tags r:id="rId44"/>
            </p:custDataLst>
          </p:nvPr>
        </p:nvSpPr>
        <p:spPr bwMode="auto">
          <a:xfrm>
            <a:off x="7199313" y="5410200"/>
            <a:ext cx="1512888" cy="152400"/>
          </a:xfrm>
          <a:prstGeom prst="rect">
            <a:avLst/>
          </a:prstGeom>
          <a:noFill/>
          <a:effectLst/>
        </p:spPr>
        <p:txBody>
          <a:bodyPr wrap="none" lIns="0" tIns="0" rIns="0" bIns="0" numCol="1" spc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buNone/>
            </a:pPr>
            <a:fld id="{347AE215-2447-4E80-94F1-AF8925297D8C}" type="datetime'''''''Şek''e''''''r v''e ''''şek''er'' ma''m''ulle''''''''ri'">
              <a:rPr lang="en-US" sz="1000"/>
              <a:pPr/>
              <a:t>Şeker ve şeker mamulleri</a:t>
            </a:fld>
            <a:endParaRPr lang="tr-TR" sz="1000" dirty="0">
              <a:sym typeface="+mn-lt"/>
            </a:endParaRPr>
          </a:p>
        </p:txBody>
      </p:sp>
      <p:sp>
        <p:nvSpPr>
          <p:cNvPr id="193" name="36 Metin Yer Tutucusu"/>
          <p:cNvSpPr>
            <a:spLocks noGrp="1"/>
          </p:cNvSpPr>
          <p:nvPr>
            <p:custDataLst>
              <p:tags r:id="rId45"/>
            </p:custDataLst>
          </p:nvPr>
        </p:nvSpPr>
        <p:spPr bwMode="gray">
          <a:xfrm>
            <a:off x="8940800" y="5395913"/>
            <a:ext cx="200025" cy="182563"/>
          </a:xfrm>
          <a:prstGeom prst="rect">
            <a:avLst/>
          </a:prstGeom>
          <a:noFill/>
          <a:effectLst/>
        </p:spPr>
        <p:txBody>
          <a:bodyPr wrap="none" lIns="22225" tIns="0" rIns="22225"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fld id="{1C0BF589-ACAD-456A-A9CC-FFB563C267A1}" type="datetime'''''''''''''''''''''''''6''''''''''''''3'''''''''''''''''''">
              <a:rPr lang="en-US" sz="1200">
                <a:latin typeface="Calibri"/>
                <a:ea typeface="+mn-ea"/>
                <a:sym typeface="Calibri"/>
              </a:rPr>
              <a:pPr/>
              <a:t>63</a:t>
            </a:fld>
            <a:endParaRPr lang="tr-TR" sz="1200" dirty="0">
              <a:latin typeface="Calibri"/>
              <a:ea typeface="+mn-ea"/>
              <a:sym typeface="Calibri"/>
            </a:endParaRPr>
          </a:p>
        </p:txBody>
      </p:sp>
      <p:sp>
        <p:nvSpPr>
          <p:cNvPr id="199" name="11 Metin Yer Tutucusu"/>
          <p:cNvSpPr>
            <a:spLocks noGrp="1"/>
          </p:cNvSpPr>
          <p:nvPr>
            <p:custDataLst>
              <p:tags r:id="rId46"/>
            </p:custDataLst>
          </p:nvPr>
        </p:nvSpPr>
        <p:spPr bwMode="auto">
          <a:xfrm>
            <a:off x="5676900" y="2933700"/>
            <a:ext cx="3035300" cy="152400"/>
          </a:xfrm>
          <a:prstGeom prst="rect">
            <a:avLst/>
          </a:prstGeom>
          <a:noFill/>
          <a:effectLst/>
        </p:spPr>
        <p:txBody>
          <a:bodyPr wrap="none" lIns="0" tIns="0" rIns="0" bIns="0" numCol="1" spc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buNone/>
            </a:pPr>
            <a:fld id="{BCCFD186-8EB0-4404-97DB-DA40F1056E03}" type="datetime'Yenilen meyvalar ve yenilen se''rt kabuk''''lu m''e''yv''alar'">
              <a:rPr lang="en-US" sz="1000"/>
              <a:pPr/>
              <a:t>Yenilen meyvalar ve yenilen sert kabuklu meyvalar</a:t>
            </a:fld>
            <a:endParaRPr lang="tr-TR" sz="1000" dirty="0">
              <a:sym typeface="+mn-lt"/>
            </a:endParaRPr>
          </a:p>
        </p:txBody>
      </p:sp>
      <p:sp>
        <p:nvSpPr>
          <p:cNvPr id="198" name="10 Metin Yer Tutucusu"/>
          <p:cNvSpPr>
            <a:spLocks noGrp="1"/>
          </p:cNvSpPr>
          <p:nvPr>
            <p:custDataLst>
              <p:tags r:id="rId47"/>
            </p:custDataLst>
          </p:nvPr>
        </p:nvSpPr>
        <p:spPr bwMode="auto">
          <a:xfrm>
            <a:off x="6845300" y="2520950"/>
            <a:ext cx="1866900" cy="152400"/>
          </a:xfrm>
          <a:prstGeom prst="rect">
            <a:avLst/>
          </a:prstGeom>
          <a:noFill/>
          <a:effectLst/>
        </p:spPr>
        <p:txBody>
          <a:bodyPr wrap="none" lIns="0" tIns="0" rIns="0" bIns="0" numCol="1" spc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buNone/>
            </a:pPr>
            <a:fld id="{F13FAC16-66EE-49EC-9E41-FEA4102AC2C3}" type="datetime'Se''''''''''nt''etik v''e suni d''ev''amsı''''z'' lif''l''er'">
              <a:rPr lang="en-US" sz="1000"/>
              <a:pPr/>
              <a:t>Sentetik ve suni devamsız lifler</a:t>
            </a:fld>
            <a:endParaRPr lang="tr-TR" sz="1000" dirty="0">
              <a:sym typeface="+mn-lt"/>
            </a:endParaRPr>
          </a:p>
        </p:txBody>
      </p:sp>
      <p:sp>
        <p:nvSpPr>
          <p:cNvPr id="132" name="32 Metin Yer Tutucusu"/>
          <p:cNvSpPr>
            <a:spLocks noGrp="1"/>
          </p:cNvSpPr>
          <p:nvPr>
            <p:custDataLst>
              <p:tags r:id="rId48"/>
            </p:custDataLst>
          </p:nvPr>
        </p:nvSpPr>
        <p:spPr bwMode="gray">
          <a:xfrm>
            <a:off x="9029700" y="3744913"/>
            <a:ext cx="277813" cy="182563"/>
          </a:xfrm>
          <a:prstGeom prst="rect">
            <a:avLst/>
          </a:prstGeom>
          <a:noFill/>
          <a:effectLst/>
        </p:spPr>
        <p:txBody>
          <a:bodyPr wrap="none" lIns="22225" tIns="0" rIns="22225"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fld id="{774854E5-3F08-43A5-B829-FAF59DCB877A}" type="datetime'''''''''''''''''''1''''''''''''''''''''''''''2''''''0'''''''''">
              <a:rPr lang="en-US" sz="1200">
                <a:latin typeface="Calibri"/>
                <a:ea typeface="+mn-ea"/>
                <a:sym typeface="Calibri"/>
              </a:rPr>
              <a:pPr/>
              <a:t>120</a:t>
            </a:fld>
            <a:endParaRPr lang="tr-TR" sz="1200">
              <a:latin typeface="Calibri"/>
              <a:ea typeface="+mn-ea"/>
              <a:sym typeface="Calibri"/>
            </a:endParaRPr>
          </a:p>
        </p:txBody>
      </p:sp>
      <p:sp>
        <p:nvSpPr>
          <p:cNvPr id="197" name="9 Metin Yer Tutucusu"/>
          <p:cNvSpPr>
            <a:spLocks noGrp="1"/>
          </p:cNvSpPr>
          <p:nvPr>
            <p:custDataLst>
              <p:tags r:id="rId49"/>
            </p:custDataLst>
          </p:nvPr>
        </p:nvSpPr>
        <p:spPr bwMode="auto">
          <a:xfrm>
            <a:off x="7345363" y="2108200"/>
            <a:ext cx="1366838" cy="152400"/>
          </a:xfrm>
          <a:prstGeom prst="rect">
            <a:avLst/>
          </a:prstGeom>
          <a:noFill/>
          <a:effectLst/>
        </p:spPr>
        <p:txBody>
          <a:bodyPr wrap="none" lIns="0" tIns="0" rIns="0" bIns="0" numCol="1" spc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buNone/>
            </a:pPr>
            <a:fld id="{74345EF9-37F4-4EE3-B948-D4DB37AF2787}" type="datetime'P''l''''astik''l''''er'''''''' ''ve ''ma''mul''''l''eri'">
              <a:rPr lang="en-US" sz="1000"/>
              <a:pPr/>
              <a:t>Plastikler ve mamulleri</a:t>
            </a:fld>
            <a:endParaRPr lang="tr-TR" sz="1000" dirty="0">
              <a:sym typeface="+mn-lt"/>
            </a:endParaRPr>
          </a:p>
        </p:txBody>
      </p:sp>
      <p:sp>
        <p:nvSpPr>
          <p:cNvPr id="196" name="28 Metin Yer Tutucusu"/>
          <p:cNvSpPr>
            <a:spLocks noGrp="1"/>
          </p:cNvSpPr>
          <p:nvPr>
            <p:custDataLst>
              <p:tags r:id="rId50"/>
            </p:custDataLst>
          </p:nvPr>
        </p:nvSpPr>
        <p:spPr bwMode="gray">
          <a:xfrm>
            <a:off x="9245600" y="2093913"/>
            <a:ext cx="277813" cy="182563"/>
          </a:xfrm>
          <a:prstGeom prst="rect">
            <a:avLst/>
          </a:prstGeom>
          <a:noFill/>
          <a:effectLst/>
        </p:spPr>
        <p:txBody>
          <a:bodyPr wrap="none" lIns="22225" tIns="0" rIns="22225"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fld id="{FE77227A-DB1F-48A7-8948-55A262DB0BDC}" type="datetime'''''''''''''2''''''56'''''''''''''''''''''''''''''''''''''">
              <a:rPr lang="en-US" sz="1200">
                <a:latin typeface="Calibri"/>
                <a:ea typeface="+mn-ea"/>
                <a:sym typeface="Calibri"/>
              </a:rPr>
              <a:pPr/>
              <a:t>256</a:t>
            </a:fld>
            <a:endParaRPr lang="tr-TR" sz="1200" dirty="0">
              <a:latin typeface="Calibri"/>
              <a:ea typeface="+mn-ea"/>
              <a:sym typeface="Calibri"/>
            </a:endParaRPr>
          </a:p>
        </p:txBody>
      </p:sp>
      <p:sp>
        <p:nvSpPr>
          <p:cNvPr id="133" name="12 Metin Yer Tutucusu"/>
          <p:cNvSpPr>
            <a:spLocks noGrp="1"/>
          </p:cNvSpPr>
          <p:nvPr>
            <p:custDataLst>
              <p:tags r:id="rId51"/>
            </p:custDataLst>
          </p:nvPr>
        </p:nvSpPr>
        <p:spPr bwMode="auto">
          <a:xfrm>
            <a:off x="6134100" y="3346450"/>
            <a:ext cx="2578100" cy="152400"/>
          </a:xfrm>
          <a:prstGeom prst="rect">
            <a:avLst/>
          </a:prstGeom>
          <a:noFill/>
          <a:effectLst/>
        </p:spPr>
        <p:txBody>
          <a:bodyPr wrap="none" lIns="0" tIns="0" rIns="0" bIns="0" numCol="1" spc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buNone/>
            </a:pPr>
            <a:fld id="{0EFABE5E-2CBA-497E-80AA-736C67CEE6FF}" type="datetime'''Pam''''uk, pam''''u''k ipliğ''i v''e pam''u''klu mensucat'">
              <a:rPr lang="en-US" sz="1000"/>
              <a:pPr/>
              <a:t>Pamuk, pamuk ipliği ve pamuklu mensucat</a:t>
            </a:fld>
            <a:endParaRPr lang="tr-TR" sz="1000" dirty="0">
              <a:sym typeface="+mn-lt"/>
            </a:endParaRPr>
          </a:p>
        </p:txBody>
      </p:sp>
      <p:sp>
        <p:nvSpPr>
          <p:cNvPr id="195" name="31 Metin Yer Tutucusu"/>
          <p:cNvSpPr>
            <a:spLocks noGrp="1"/>
          </p:cNvSpPr>
          <p:nvPr>
            <p:custDataLst>
              <p:tags r:id="rId52"/>
            </p:custDataLst>
          </p:nvPr>
        </p:nvSpPr>
        <p:spPr bwMode="gray">
          <a:xfrm>
            <a:off x="9042400" y="3332163"/>
            <a:ext cx="277813" cy="182563"/>
          </a:xfrm>
          <a:prstGeom prst="rect">
            <a:avLst/>
          </a:prstGeom>
          <a:noFill/>
          <a:effectLst/>
        </p:spPr>
        <p:txBody>
          <a:bodyPr wrap="none" lIns="22225" tIns="0" rIns="22225"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fld id="{81C04515-80AE-4145-A32D-B423DAF18229}" type="datetime'1''''''''''''''''2''''''''''''''''''''''''''''8'''''''''''''">
              <a:rPr lang="en-US" sz="1200">
                <a:latin typeface="Calibri"/>
                <a:ea typeface="+mn-ea"/>
                <a:sym typeface="Calibri"/>
              </a:rPr>
              <a:pPr/>
              <a:t>128</a:t>
            </a:fld>
            <a:endParaRPr lang="tr-TR" sz="1200">
              <a:latin typeface="Calibri"/>
              <a:ea typeface="+mn-ea"/>
              <a:sym typeface="Calibri"/>
            </a:endParaRPr>
          </a:p>
        </p:txBody>
      </p:sp>
      <p:sp>
        <p:nvSpPr>
          <p:cNvPr id="201" name="30 Metin Yer Tutucusu"/>
          <p:cNvSpPr>
            <a:spLocks noGrp="1"/>
          </p:cNvSpPr>
          <p:nvPr>
            <p:custDataLst>
              <p:tags r:id="rId53"/>
            </p:custDataLst>
          </p:nvPr>
        </p:nvSpPr>
        <p:spPr bwMode="gray">
          <a:xfrm>
            <a:off x="9061450" y="2919413"/>
            <a:ext cx="277813" cy="182563"/>
          </a:xfrm>
          <a:prstGeom prst="rect">
            <a:avLst/>
          </a:prstGeom>
          <a:noFill/>
          <a:effectLst/>
        </p:spPr>
        <p:txBody>
          <a:bodyPr wrap="none" lIns="22225" tIns="0" rIns="22225"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fld id="{859F356E-FF7C-48D0-9242-3C2542854265}" type="datetime'''1''''''''4''''''''''''''''''''''''''''''''0'''''''''">
              <a:rPr lang="en-US" sz="1200">
                <a:latin typeface="Calibri"/>
                <a:ea typeface="+mn-ea"/>
                <a:sym typeface="Calibri"/>
              </a:rPr>
              <a:pPr/>
              <a:t>140</a:t>
            </a:fld>
            <a:endParaRPr lang="tr-TR" sz="1200">
              <a:latin typeface="Calibri"/>
              <a:ea typeface="+mn-ea"/>
              <a:sym typeface="Calibri"/>
            </a:endParaRPr>
          </a:p>
        </p:txBody>
      </p:sp>
      <p:sp>
        <p:nvSpPr>
          <p:cNvPr id="131" name="13 Metin Yer Tutucusu"/>
          <p:cNvSpPr>
            <a:spLocks noGrp="1"/>
          </p:cNvSpPr>
          <p:nvPr>
            <p:custDataLst>
              <p:tags r:id="rId54"/>
            </p:custDataLst>
          </p:nvPr>
        </p:nvSpPr>
        <p:spPr bwMode="auto">
          <a:xfrm>
            <a:off x="5499100" y="3759200"/>
            <a:ext cx="3213100" cy="152400"/>
          </a:xfrm>
          <a:prstGeom prst="rect">
            <a:avLst/>
          </a:prstGeom>
          <a:noFill/>
          <a:effectLst/>
        </p:spPr>
        <p:txBody>
          <a:bodyPr wrap="none" lIns="0" tIns="0" rIns="0" bIns="0" numCol="1" spc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buNone/>
            </a:pPr>
            <a:fld id="{F65755A7-7FA0-4A9B-8132-AF4E540A0782}" type="datetime'Motorlu kara taşıtı, traktör'', bisiklet, motosiklet ve bun'">
              <a:rPr lang="en-US" sz="1000"/>
              <a:pPr/>
              <a:t>Motorlu kara taşıtı, traktör, bisiklet, motosiklet ve bun</a:t>
            </a:fld>
            <a:endParaRPr lang="tr-TR" sz="1000" dirty="0">
              <a:sym typeface="+mn-lt"/>
            </a:endParaRPr>
          </a:p>
        </p:txBody>
      </p:sp>
      <p:sp>
        <p:nvSpPr>
          <p:cNvPr id="200" name="29 Metin Yer Tutucusu"/>
          <p:cNvSpPr>
            <a:spLocks noGrp="1"/>
          </p:cNvSpPr>
          <p:nvPr>
            <p:custDataLst>
              <p:tags r:id="rId55"/>
            </p:custDataLst>
          </p:nvPr>
        </p:nvSpPr>
        <p:spPr bwMode="gray">
          <a:xfrm>
            <a:off x="9182100" y="2506663"/>
            <a:ext cx="277813" cy="182563"/>
          </a:xfrm>
          <a:prstGeom prst="rect">
            <a:avLst/>
          </a:prstGeom>
          <a:noFill/>
          <a:effectLst/>
        </p:spPr>
        <p:txBody>
          <a:bodyPr wrap="none" lIns="22225" tIns="0" rIns="22225"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fld id="{B658E50B-1F47-4A30-A675-6D87282B183A}" type="datetime'''''''''''''''21''''''''''''''''''''''''''''''''''''5'''''''">
              <a:rPr lang="en-US" sz="1200">
                <a:latin typeface="Calibri"/>
                <a:ea typeface="+mn-ea"/>
                <a:sym typeface="Calibri"/>
              </a:rPr>
              <a:pPr/>
              <a:t>215</a:t>
            </a:fld>
            <a:endParaRPr lang="tr-TR" sz="1200">
              <a:latin typeface="Calibri"/>
              <a:ea typeface="+mn-ea"/>
              <a:sym typeface="Calibri"/>
            </a:endParaRPr>
          </a:p>
        </p:txBody>
      </p:sp>
      <p:sp>
        <p:nvSpPr>
          <p:cNvPr id="202" name="Rectangle 6"/>
          <p:cNvSpPr/>
          <p:nvPr/>
        </p:nvSpPr>
        <p:spPr bwMode="auto">
          <a:xfrm>
            <a:off x="276225" y="1573213"/>
            <a:ext cx="4460371" cy="4522873"/>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eaLnBrk="0" hangingPunct="0"/>
            <a:endParaRPr lang="en-US" sz="1050" b="0" i="1" dirty="0" smtClean="0">
              <a:solidFill>
                <a:srgbClr val="FFFFFF"/>
              </a:solidFill>
              <a:latin typeface="Arial" charset="0"/>
            </a:endParaRPr>
          </a:p>
        </p:txBody>
      </p:sp>
      <p:sp>
        <p:nvSpPr>
          <p:cNvPr id="203" name="33 Metin kutusu"/>
          <p:cNvSpPr txBox="1"/>
          <p:nvPr/>
        </p:nvSpPr>
        <p:spPr>
          <a:xfrm>
            <a:off x="1752600" y="1573213"/>
            <a:ext cx="3096344" cy="261610"/>
          </a:xfrm>
          <a:prstGeom prst="rect">
            <a:avLst/>
          </a:prstGeom>
          <a:noFill/>
        </p:spPr>
        <p:txBody>
          <a:bodyPr wrap="square" rtlCol="0">
            <a:spAutoFit/>
          </a:bodyPr>
          <a:lstStyle/>
          <a:p>
            <a:pPr algn="ctr"/>
            <a:r>
              <a:rPr lang="tr-TR" sz="1100" b="1" u="sng" dirty="0" smtClean="0"/>
              <a:t>İhracat miktarı (milyon ABD doları, 2014)</a:t>
            </a:r>
            <a:endParaRPr lang="tr-TR" sz="1100" b="1" u="sng" dirty="0"/>
          </a:p>
        </p:txBody>
      </p:sp>
      <p:sp>
        <p:nvSpPr>
          <p:cNvPr id="204" name="Rectangle 6"/>
          <p:cNvSpPr/>
          <p:nvPr/>
        </p:nvSpPr>
        <p:spPr bwMode="auto">
          <a:xfrm>
            <a:off x="4848225" y="1573213"/>
            <a:ext cx="4702636" cy="4522877"/>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eaLnBrk="0" hangingPunct="0"/>
            <a:endParaRPr lang="en-US" sz="1050" b="0" i="1" dirty="0" smtClean="0">
              <a:solidFill>
                <a:srgbClr val="FFFFFF"/>
              </a:solidFill>
              <a:latin typeface="Arial" charset="0"/>
            </a:endParaRPr>
          </a:p>
        </p:txBody>
      </p:sp>
      <p:sp>
        <p:nvSpPr>
          <p:cNvPr id="205" name="33 Metin kutusu"/>
          <p:cNvSpPr txBox="1"/>
          <p:nvPr/>
        </p:nvSpPr>
        <p:spPr>
          <a:xfrm>
            <a:off x="4741895" y="1560513"/>
            <a:ext cx="1367136" cy="430887"/>
          </a:xfrm>
          <a:prstGeom prst="rect">
            <a:avLst/>
          </a:prstGeom>
          <a:noFill/>
        </p:spPr>
        <p:txBody>
          <a:bodyPr wrap="square" rtlCol="0">
            <a:spAutoFit/>
          </a:bodyPr>
          <a:lstStyle/>
          <a:p>
            <a:pPr algn="ctr"/>
            <a:r>
              <a:rPr lang="tr-TR" sz="1100" b="1" dirty="0" smtClean="0"/>
              <a:t>Toplam ihracat</a:t>
            </a:r>
          </a:p>
          <a:p>
            <a:pPr algn="ctr"/>
            <a:r>
              <a:rPr lang="tr-TR" sz="1100" b="1" u="sng" dirty="0" smtClean="0"/>
              <a:t>içindeki payı</a:t>
            </a:r>
            <a:endParaRPr lang="tr-TR" sz="1100" b="1" u="sng" dirty="0"/>
          </a:p>
        </p:txBody>
      </p:sp>
      <p:sp>
        <p:nvSpPr>
          <p:cNvPr id="206" name="28 Metin Yer Tutucusu"/>
          <p:cNvSpPr>
            <a:spLocks noGrp="1"/>
          </p:cNvSpPr>
          <p:nvPr>
            <p:custDataLst>
              <p:tags r:id="rId56"/>
            </p:custDataLst>
          </p:nvPr>
        </p:nvSpPr>
        <p:spPr bwMode="auto">
          <a:xfrm>
            <a:off x="4918075" y="3263900"/>
            <a:ext cx="523875" cy="254000"/>
          </a:xfrm>
          <a:prstGeom prst="roundRect">
            <a:avLst>
              <a:gd name="adj" fmla="val 50000"/>
            </a:avLst>
          </a:prstGeom>
          <a:solidFill>
            <a:schemeClr val="bg1"/>
          </a:solidFill>
          <a:ln w="9525">
            <a:solidFill>
              <a:schemeClr val="tx1"/>
            </a:solidFill>
            <a:miter lim="800000"/>
            <a:headEnd/>
            <a:tailEnd/>
          </a:ln>
          <a:effectLst/>
        </p:spPr>
        <p:txBody>
          <a:bodyPr vert="horz" wrap="square" lIns="0" tIns="0" rIns="0" bIns="1588"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None/>
            </a:pPr>
            <a:r>
              <a:rPr lang="tr-TR" sz="1200" dirty="0"/>
              <a:t>7</a:t>
            </a:r>
            <a:r>
              <a:rPr lang="tr-TR" sz="1200" dirty="0" smtClean="0"/>
              <a:t>% </a:t>
            </a:r>
            <a:endParaRPr lang="tr-TR" sz="1200" dirty="0">
              <a:sym typeface="+mn-lt"/>
            </a:endParaRPr>
          </a:p>
        </p:txBody>
      </p:sp>
      <p:sp>
        <p:nvSpPr>
          <p:cNvPr id="207" name="28 Metin Yer Tutucusu"/>
          <p:cNvSpPr>
            <a:spLocks noGrp="1"/>
          </p:cNvSpPr>
          <p:nvPr>
            <p:custDataLst>
              <p:tags r:id="rId57"/>
            </p:custDataLst>
          </p:nvPr>
        </p:nvSpPr>
        <p:spPr bwMode="auto">
          <a:xfrm>
            <a:off x="4918075" y="3665538"/>
            <a:ext cx="523875" cy="252413"/>
          </a:xfrm>
          <a:prstGeom prst="roundRect">
            <a:avLst>
              <a:gd name="adj" fmla="val 49686"/>
            </a:avLst>
          </a:prstGeom>
          <a:solidFill>
            <a:schemeClr val="bg1"/>
          </a:solidFill>
          <a:ln w="9525">
            <a:solidFill>
              <a:schemeClr val="tx1"/>
            </a:solidFill>
            <a:miter lim="800000"/>
            <a:headEnd/>
            <a:tailEnd/>
          </a:ln>
          <a:effectLst/>
        </p:spPr>
        <p:txBody>
          <a:bodyPr vert="horz" wrap="square" lIns="0" tIns="0" rIns="0" bIns="0"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None/>
            </a:pPr>
            <a:r>
              <a:rPr lang="tr-TR" sz="1200" dirty="0"/>
              <a:t>6</a:t>
            </a:r>
            <a:r>
              <a:rPr lang="tr-TR" sz="1200" dirty="0" smtClean="0"/>
              <a:t>% </a:t>
            </a:r>
            <a:endParaRPr lang="tr-TR" sz="1200" dirty="0">
              <a:sym typeface="+mn-lt"/>
            </a:endParaRPr>
          </a:p>
        </p:txBody>
      </p:sp>
      <p:sp>
        <p:nvSpPr>
          <p:cNvPr id="208" name="28 Metin Yer Tutucusu"/>
          <p:cNvSpPr>
            <a:spLocks noGrp="1"/>
          </p:cNvSpPr>
          <p:nvPr>
            <p:custDataLst>
              <p:tags r:id="rId58"/>
            </p:custDataLst>
          </p:nvPr>
        </p:nvSpPr>
        <p:spPr bwMode="auto">
          <a:xfrm>
            <a:off x="4918075" y="4094163"/>
            <a:ext cx="523875" cy="254000"/>
          </a:xfrm>
          <a:prstGeom prst="roundRect">
            <a:avLst>
              <a:gd name="adj" fmla="val 50000"/>
            </a:avLst>
          </a:prstGeom>
          <a:solidFill>
            <a:schemeClr val="bg1"/>
          </a:solidFill>
          <a:ln w="9525">
            <a:solidFill>
              <a:schemeClr val="tx1"/>
            </a:solidFill>
            <a:miter lim="800000"/>
            <a:headEnd/>
            <a:tailEnd/>
          </a:ln>
          <a:effectLst/>
        </p:spPr>
        <p:txBody>
          <a:bodyPr vert="horz" wrap="square" lIns="0" tIns="0" rIns="0" bIns="1588"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None/>
            </a:pPr>
            <a:r>
              <a:rPr lang="tr-TR" sz="1200" dirty="0"/>
              <a:t>5</a:t>
            </a:r>
            <a:r>
              <a:rPr lang="tr-TR" sz="1200" dirty="0" smtClean="0"/>
              <a:t>% </a:t>
            </a:r>
            <a:endParaRPr lang="tr-TR" sz="1200" dirty="0">
              <a:sym typeface="+mn-lt"/>
            </a:endParaRPr>
          </a:p>
        </p:txBody>
      </p:sp>
      <p:sp>
        <p:nvSpPr>
          <p:cNvPr id="209" name="28 Metin Yer Tutucusu"/>
          <p:cNvSpPr>
            <a:spLocks noGrp="1"/>
          </p:cNvSpPr>
          <p:nvPr>
            <p:custDataLst>
              <p:tags r:id="rId59"/>
            </p:custDataLst>
          </p:nvPr>
        </p:nvSpPr>
        <p:spPr bwMode="auto">
          <a:xfrm>
            <a:off x="4918075" y="4487863"/>
            <a:ext cx="523875" cy="254000"/>
          </a:xfrm>
          <a:prstGeom prst="roundRect">
            <a:avLst>
              <a:gd name="adj" fmla="val 50000"/>
            </a:avLst>
          </a:prstGeom>
          <a:solidFill>
            <a:schemeClr val="bg1"/>
          </a:solidFill>
          <a:ln w="9525">
            <a:solidFill>
              <a:schemeClr val="tx1"/>
            </a:solidFill>
            <a:miter lim="800000"/>
            <a:headEnd/>
            <a:tailEnd/>
          </a:ln>
          <a:effectLst/>
        </p:spPr>
        <p:txBody>
          <a:bodyPr vert="horz" wrap="square" lIns="0" tIns="0" rIns="0" bIns="1588"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None/>
            </a:pPr>
            <a:r>
              <a:rPr lang="tr-TR" sz="1200" dirty="0"/>
              <a:t>5</a:t>
            </a:r>
            <a:r>
              <a:rPr lang="tr-TR" sz="1200" dirty="0" smtClean="0"/>
              <a:t>% </a:t>
            </a:r>
            <a:endParaRPr lang="tr-TR" sz="1200" dirty="0">
              <a:sym typeface="+mn-lt"/>
            </a:endParaRPr>
          </a:p>
        </p:txBody>
      </p:sp>
      <p:sp>
        <p:nvSpPr>
          <p:cNvPr id="210" name="28 Metin Yer Tutucusu"/>
          <p:cNvSpPr>
            <a:spLocks noGrp="1"/>
          </p:cNvSpPr>
          <p:nvPr>
            <p:custDataLst>
              <p:tags r:id="rId60"/>
            </p:custDataLst>
          </p:nvPr>
        </p:nvSpPr>
        <p:spPr bwMode="auto">
          <a:xfrm>
            <a:off x="4918075" y="4910138"/>
            <a:ext cx="523875" cy="254000"/>
          </a:xfrm>
          <a:prstGeom prst="roundRect">
            <a:avLst>
              <a:gd name="adj" fmla="val 50000"/>
            </a:avLst>
          </a:prstGeom>
          <a:solidFill>
            <a:schemeClr val="bg1"/>
          </a:solidFill>
          <a:ln w="9525">
            <a:solidFill>
              <a:schemeClr val="tx1"/>
            </a:solidFill>
            <a:miter lim="800000"/>
            <a:headEnd/>
            <a:tailEnd/>
          </a:ln>
          <a:effectLst/>
        </p:spPr>
        <p:txBody>
          <a:bodyPr vert="horz" wrap="square" lIns="0" tIns="0" rIns="0" bIns="0"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None/>
            </a:pPr>
            <a:r>
              <a:rPr lang="tr-TR" sz="1200" dirty="0"/>
              <a:t>3</a:t>
            </a:r>
            <a:r>
              <a:rPr lang="tr-TR" sz="1200" dirty="0" smtClean="0"/>
              <a:t>% </a:t>
            </a:r>
            <a:endParaRPr lang="tr-TR" sz="1200" dirty="0">
              <a:sym typeface="+mn-lt"/>
            </a:endParaRPr>
          </a:p>
        </p:txBody>
      </p:sp>
      <p:sp>
        <p:nvSpPr>
          <p:cNvPr id="211" name="28 Metin Yer Tutucusu"/>
          <p:cNvSpPr>
            <a:spLocks noGrp="1"/>
          </p:cNvSpPr>
          <p:nvPr>
            <p:custDataLst>
              <p:tags r:id="rId61"/>
            </p:custDataLst>
          </p:nvPr>
        </p:nvSpPr>
        <p:spPr bwMode="auto">
          <a:xfrm>
            <a:off x="4918075" y="5343525"/>
            <a:ext cx="523875" cy="252412"/>
          </a:xfrm>
          <a:prstGeom prst="roundRect">
            <a:avLst>
              <a:gd name="adj" fmla="val 49686"/>
            </a:avLst>
          </a:prstGeom>
          <a:solidFill>
            <a:schemeClr val="bg1"/>
          </a:solidFill>
          <a:ln w="9525">
            <a:solidFill>
              <a:schemeClr val="tx1"/>
            </a:solidFill>
            <a:miter lim="800000"/>
            <a:headEnd/>
            <a:tailEnd/>
          </a:ln>
          <a:effectLst/>
        </p:spPr>
        <p:txBody>
          <a:bodyPr vert="horz" wrap="square" lIns="0" tIns="0" rIns="0" bIns="0"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None/>
            </a:pPr>
            <a:r>
              <a:rPr lang="tr-TR" sz="1200" dirty="0"/>
              <a:t>3</a:t>
            </a:r>
            <a:r>
              <a:rPr lang="tr-TR" sz="1200" dirty="0" smtClean="0"/>
              <a:t>% </a:t>
            </a:r>
            <a:endParaRPr lang="tr-TR" sz="1200" dirty="0">
              <a:sym typeface="+mn-lt"/>
            </a:endParaRPr>
          </a:p>
        </p:txBody>
      </p:sp>
      <p:sp>
        <p:nvSpPr>
          <p:cNvPr id="212" name="28 Metin Yer Tutucusu"/>
          <p:cNvSpPr>
            <a:spLocks noGrp="1"/>
          </p:cNvSpPr>
          <p:nvPr>
            <p:custDataLst>
              <p:tags r:id="rId62"/>
            </p:custDataLst>
          </p:nvPr>
        </p:nvSpPr>
        <p:spPr bwMode="auto">
          <a:xfrm>
            <a:off x="4918075" y="5715000"/>
            <a:ext cx="523875" cy="254000"/>
          </a:xfrm>
          <a:prstGeom prst="roundRect">
            <a:avLst>
              <a:gd name="adj" fmla="val 50000"/>
            </a:avLst>
          </a:prstGeom>
          <a:solidFill>
            <a:schemeClr val="bg1"/>
          </a:solidFill>
          <a:ln w="9525">
            <a:solidFill>
              <a:schemeClr val="tx1"/>
            </a:solidFill>
            <a:miter lim="800000"/>
            <a:headEnd/>
            <a:tailEnd/>
          </a:ln>
          <a:effectLst/>
        </p:spPr>
        <p:txBody>
          <a:bodyPr vert="horz" wrap="square" lIns="0" tIns="0" rIns="0" bIns="0"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None/>
            </a:pPr>
            <a:r>
              <a:rPr lang="tr-TR" sz="1200" dirty="0"/>
              <a:t>2</a:t>
            </a:r>
            <a:r>
              <a:rPr lang="tr-TR" sz="1200" dirty="0" smtClean="0"/>
              <a:t>% </a:t>
            </a:r>
            <a:endParaRPr lang="tr-TR" sz="1200" dirty="0">
              <a:sym typeface="+mn-lt"/>
            </a:endParaRPr>
          </a:p>
        </p:txBody>
      </p:sp>
      <p:sp>
        <p:nvSpPr>
          <p:cNvPr id="213" name="33 Metin kutusu"/>
          <p:cNvSpPr txBox="1"/>
          <p:nvPr/>
        </p:nvSpPr>
        <p:spPr>
          <a:xfrm>
            <a:off x="6607830" y="1592412"/>
            <a:ext cx="3096344" cy="261610"/>
          </a:xfrm>
          <a:prstGeom prst="rect">
            <a:avLst/>
          </a:prstGeom>
          <a:noFill/>
        </p:spPr>
        <p:txBody>
          <a:bodyPr wrap="square" rtlCol="0">
            <a:spAutoFit/>
          </a:bodyPr>
          <a:lstStyle/>
          <a:p>
            <a:pPr algn="ctr"/>
            <a:r>
              <a:rPr lang="tr-TR" sz="1100" b="1" u="sng" dirty="0" smtClean="0"/>
              <a:t>İhracat miktarı (milyon ABD doları, 2014)</a:t>
            </a:r>
            <a:endParaRPr lang="tr-TR" sz="1100" b="1" u="sng" dirty="0"/>
          </a:p>
        </p:txBody>
      </p:sp>
      <p:sp>
        <p:nvSpPr>
          <p:cNvPr id="214" name="28 Metin Yer Tutucusu"/>
          <p:cNvSpPr>
            <a:spLocks noGrp="1"/>
          </p:cNvSpPr>
          <p:nvPr>
            <p:custDataLst>
              <p:tags r:id="rId63"/>
            </p:custDataLst>
          </p:nvPr>
        </p:nvSpPr>
        <p:spPr bwMode="auto">
          <a:xfrm>
            <a:off x="4918075" y="2462213"/>
            <a:ext cx="523875" cy="252412"/>
          </a:xfrm>
          <a:prstGeom prst="roundRect">
            <a:avLst>
              <a:gd name="adj" fmla="val 49686"/>
            </a:avLst>
          </a:prstGeom>
          <a:solidFill>
            <a:schemeClr val="bg1"/>
          </a:solidFill>
          <a:ln w="9525">
            <a:solidFill>
              <a:schemeClr val="tx1"/>
            </a:solidFill>
            <a:miter lim="800000"/>
            <a:headEnd/>
            <a:tailEnd/>
          </a:ln>
          <a:effectLst/>
        </p:spPr>
        <p:txBody>
          <a:bodyPr vert="horz" wrap="square" lIns="0" tIns="0" rIns="0" bIns="0"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None/>
            </a:pPr>
            <a:r>
              <a:rPr lang="tr-TR" sz="1200" dirty="0"/>
              <a:t>1</a:t>
            </a:r>
            <a:r>
              <a:rPr lang="tr-TR" sz="1200" dirty="0" smtClean="0"/>
              <a:t>1% </a:t>
            </a:r>
            <a:endParaRPr lang="tr-TR" sz="1200" dirty="0">
              <a:sym typeface="+mn-lt"/>
            </a:endParaRPr>
          </a:p>
        </p:txBody>
      </p:sp>
      <p:sp>
        <p:nvSpPr>
          <p:cNvPr id="215" name="28 Metin Yer Tutucusu"/>
          <p:cNvSpPr>
            <a:spLocks noGrp="1"/>
          </p:cNvSpPr>
          <p:nvPr>
            <p:custDataLst>
              <p:tags r:id="rId64"/>
            </p:custDataLst>
          </p:nvPr>
        </p:nvSpPr>
        <p:spPr bwMode="auto">
          <a:xfrm>
            <a:off x="4900613" y="2087563"/>
            <a:ext cx="523875" cy="252412"/>
          </a:xfrm>
          <a:prstGeom prst="roundRect">
            <a:avLst>
              <a:gd name="adj" fmla="val 49686"/>
            </a:avLst>
          </a:prstGeom>
          <a:solidFill>
            <a:schemeClr val="bg1"/>
          </a:solidFill>
          <a:ln w="9525">
            <a:solidFill>
              <a:schemeClr val="tx1"/>
            </a:solidFill>
            <a:miter lim="800000"/>
            <a:headEnd/>
            <a:tailEnd/>
          </a:ln>
          <a:effectLst/>
        </p:spPr>
        <p:txBody>
          <a:bodyPr vert="horz" wrap="square" lIns="0" tIns="0" rIns="1588" bIns="0"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None/>
            </a:pPr>
            <a:r>
              <a:rPr lang="tr-TR" sz="1200" dirty="0" smtClean="0"/>
              <a:t>13% </a:t>
            </a:r>
            <a:endParaRPr lang="tr-TR" sz="1200" dirty="0">
              <a:sym typeface="+mn-lt"/>
            </a:endParaRPr>
          </a:p>
        </p:txBody>
      </p:sp>
      <p:sp>
        <p:nvSpPr>
          <p:cNvPr id="216" name="28 Metin Yer Tutucusu"/>
          <p:cNvSpPr>
            <a:spLocks noGrp="1"/>
          </p:cNvSpPr>
          <p:nvPr>
            <p:custDataLst>
              <p:tags r:id="rId65"/>
            </p:custDataLst>
          </p:nvPr>
        </p:nvSpPr>
        <p:spPr bwMode="auto">
          <a:xfrm>
            <a:off x="4918075" y="2874963"/>
            <a:ext cx="523875" cy="252412"/>
          </a:xfrm>
          <a:prstGeom prst="roundRect">
            <a:avLst>
              <a:gd name="adj" fmla="val 49686"/>
            </a:avLst>
          </a:prstGeom>
          <a:solidFill>
            <a:schemeClr val="bg1"/>
          </a:solidFill>
          <a:ln w="9525">
            <a:solidFill>
              <a:schemeClr val="tx1"/>
            </a:solidFill>
            <a:miter lim="800000"/>
            <a:headEnd/>
            <a:tailEnd/>
          </a:ln>
          <a:effectLst/>
        </p:spPr>
        <p:txBody>
          <a:bodyPr vert="horz" wrap="square" lIns="0" tIns="0" rIns="0" bIns="0"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None/>
            </a:pPr>
            <a:r>
              <a:rPr lang="tr-TR" sz="1200" dirty="0"/>
              <a:t>7</a:t>
            </a:r>
            <a:r>
              <a:rPr lang="tr-TR" sz="1200" dirty="0" smtClean="0"/>
              <a:t>% </a:t>
            </a:r>
            <a:endParaRPr lang="tr-TR" sz="1200" dirty="0">
              <a:sym typeface="+mn-lt"/>
            </a:endParaRPr>
          </a:p>
        </p:txBody>
      </p:sp>
    </p:spTree>
    <p:extLst>
      <p:ext uri="{BB962C8B-B14F-4D97-AF65-F5344CB8AC3E}">
        <p14:creationId xmlns:p14="http://schemas.microsoft.com/office/powerpoint/2010/main" val="33239247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 name="Nesne 60" hidden="1"/>
          <p:cNvGraphicFramePr>
            <a:graphicFrameLocks noChangeAspect="1"/>
          </p:cNvGraphicFramePr>
          <p:nvPr>
            <p:custDataLst>
              <p:tags r:id="rId2"/>
            </p:custDataLst>
            <p:extLst>
              <p:ext uri="{D42A27DB-BD31-4B8C-83A1-F6EECF244321}">
                <p14:modId xmlns:p14="http://schemas.microsoft.com/office/powerpoint/2010/main" val="1570603075"/>
              </p:ext>
            </p:extLst>
          </p:nvPr>
        </p:nvGraphicFramePr>
        <p:xfrm>
          <a:off x="1720" y="1589"/>
          <a:ext cx="1719" cy="1587"/>
        </p:xfrm>
        <a:graphic>
          <a:graphicData uri="http://schemas.openxmlformats.org/presentationml/2006/ole">
            <mc:AlternateContent xmlns:mc="http://schemas.openxmlformats.org/markup-compatibility/2006">
              <mc:Choice xmlns:v="urn:schemas-microsoft-com:vml" Requires="v">
                <p:oleObj spid="_x0000_s1230856" name="think-cell Slide" r:id="rId47" imgW="416" imgH="416" progId="TCLayout.ActiveDocument.1">
                  <p:embed/>
                </p:oleObj>
              </mc:Choice>
              <mc:Fallback>
                <p:oleObj name="think-cell Slide" r:id="rId47" imgW="416" imgH="416" progId="TCLayout.ActiveDocument.1">
                  <p:embed/>
                  <p:pic>
                    <p:nvPicPr>
                      <p:cNvPr id="0" name=""/>
                      <p:cNvPicPr/>
                      <p:nvPr/>
                    </p:nvPicPr>
                    <p:blipFill>
                      <a:blip r:embed="rId48"/>
                      <a:stretch>
                        <a:fillRect/>
                      </a:stretch>
                    </p:blipFill>
                    <p:spPr>
                      <a:xfrm>
                        <a:off x="1720" y="1589"/>
                        <a:ext cx="1719" cy="1587"/>
                      </a:xfrm>
                      <a:prstGeom prst="rect">
                        <a:avLst/>
                      </a:prstGeom>
                    </p:spPr>
                  </p:pic>
                </p:oleObj>
              </mc:Fallback>
            </mc:AlternateContent>
          </a:graphicData>
        </a:graphic>
      </p:graphicFrame>
      <p:sp>
        <p:nvSpPr>
          <p:cNvPr id="60" name="Dikdörtgen 59" hidden="1"/>
          <p:cNvSpPr/>
          <p:nvPr>
            <p:custDataLst>
              <p:tags r:id="rId3"/>
            </p:custDataLst>
          </p:nvPr>
        </p:nvSpPr>
        <p:spPr bwMode="auto">
          <a:xfrm>
            <a:off x="0" y="0"/>
            <a:ext cx="171924" cy="1587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endParaRPr kumimoji="0" lang="tr-TR" sz="1400" u="none" strike="noStrike" cap="none" normalizeH="0" dirty="0" smtClean="0">
              <a:ln>
                <a:noFill/>
              </a:ln>
              <a:solidFill>
                <a:schemeClr val="tx1"/>
              </a:solidFill>
              <a:effectLst/>
              <a:latin typeface="Arial"/>
              <a:cs typeface="Arial"/>
              <a:sym typeface="Arial"/>
            </a:endParaRPr>
          </a:p>
        </p:txBody>
      </p:sp>
      <p:graphicFrame>
        <p:nvGraphicFramePr>
          <p:cNvPr id="63" name="Chart 3"/>
          <p:cNvGraphicFramePr/>
          <p:nvPr>
            <p:custDataLst>
              <p:tags r:id="rId4"/>
            </p:custDataLst>
            <p:extLst>
              <p:ext uri="{D42A27DB-BD31-4B8C-83A1-F6EECF244321}">
                <p14:modId xmlns:p14="http://schemas.microsoft.com/office/powerpoint/2010/main" val="3057534781"/>
              </p:ext>
            </p:extLst>
          </p:nvPr>
        </p:nvGraphicFramePr>
        <p:xfrm>
          <a:off x="915988" y="2198688"/>
          <a:ext cx="1722437" cy="3600450"/>
        </p:xfrm>
        <a:graphic>
          <a:graphicData uri="http://schemas.openxmlformats.org/drawingml/2006/chart">
            <c:chart xmlns:c="http://schemas.openxmlformats.org/drawingml/2006/chart" xmlns:r="http://schemas.openxmlformats.org/officeDocument/2006/relationships" r:id="rId49"/>
          </a:graphicData>
        </a:graphic>
      </p:graphicFrame>
      <p:sp>
        <p:nvSpPr>
          <p:cNvPr id="7" name="Rectangle 3"/>
          <p:cNvSpPr>
            <a:spLocks noGrp="1" noChangeArrowheads="1"/>
          </p:cNvSpPr>
          <p:nvPr>
            <p:custDataLst>
              <p:tags r:id="rId5"/>
            </p:custDataLst>
          </p:nvPr>
        </p:nvSpPr>
        <p:spPr bwMode="auto">
          <a:xfrm>
            <a:off x="588963" y="2820989"/>
            <a:ext cx="739775"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r">
              <a:spcBef>
                <a:spcPct val="0"/>
              </a:spcBef>
              <a:buNone/>
            </a:pPr>
            <a:fld id="{EE2975F4-6F00-4F85-BA2B-55D1EAD40BA3}" type="datetime'''''''''''''''''''''''Al''''''m''''''a''n''y''a'''''''''''">
              <a:rPr lang="tr-TR" altLang="en-US" sz="1400">
                <a:solidFill>
                  <a:srgbClr val="000000"/>
                </a:solidFill>
              </a:rPr>
              <a:pPr marL="0" indent="0" algn="r">
                <a:spcBef>
                  <a:spcPct val="0"/>
                </a:spcBef>
                <a:buNone/>
              </a:pPr>
              <a:t>Almanya</a:t>
            </a:fld>
            <a:endParaRPr lang="tr-TR" sz="1400" dirty="0" smtClean="0">
              <a:solidFill>
                <a:srgbClr val="000000"/>
              </a:solidFill>
              <a:sym typeface="+mn-lt"/>
            </a:endParaRPr>
          </a:p>
        </p:txBody>
      </p:sp>
      <p:sp>
        <p:nvSpPr>
          <p:cNvPr id="9" name="Rectangle 3"/>
          <p:cNvSpPr>
            <a:spLocks noGrp="1" noChangeArrowheads="1"/>
          </p:cNvSpPr>
          <p:nvPr>
            <p:custDataLst>
              <p:tags r:id="rId6"/>
            </p:custDataLst>
          </p:nvPr>
        </p:nvSpPr>
        <p:spPr bwMode="auto">
          <a:xfrm>
            <a:off x="669925" y="3611564"/>
            <a:ext cx="658813"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r">
              <a:spcBef>
                <a:spcPct val="0"/>
              </a:spcBef>
              <a:buNone/>
            </a:pPr>
            <a:fld id="{51EFEE75-E94E-4F5F-9067-FA302D6F8B67}" type="datetime'''İ''''''''''''''''''''''sp''a''n''''''''''''y''a'''''">
              <a:rPr lang="tr-TR" altLang="en-US" sz="1400">
                <a:solidFill>
                  <a:srgbClr val="000000"/>
                </a:solidFill>
              </a:rPr>
              <a:pPr marL="0" indent="0" algn="r">
                <a:spcBef>
                  <a:spcPct val="0"/>
                </a:spcBef>
                <a:buNone/>
              </a:pPr>
              <a:t>İspanya</a:t>
            </a:fld>
            <a:endParaRPr lang="tr-TR" sz="1400" dirty="0" smtClean="0">
              <a:solidFill>
                <a:srgbClr val="000000"/>
              </a:solidFill>
              <a:sym typeface="+mn-lt"/>
            </a:endParaRPr>
          </a:p>
        </p:txBody>
      </p:sp>
      <p:sp>
        <p:nvSpPr>
          <p:cNvPr id="11" name="Rectangle 3"/>
          <p:cNvSpPr>
            <a:spLocks noGrp="1" noChangeArrowheads="1"/>
          </p:cNvSpPr>
          <p:nvPr>
            <p:custDataLst>
              <p:tags r:id="rId7"/>
            </p:custDataLst>
          </p:nvPr>
        </p:nvSpPr>
        <p:spPr bwMode="auto">
          <a:xfrm>
            <a:off x="796926" y="3084514"/>
            <a:ext cx="531813"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r">
              <a:spcBef>
                <a:spcPct val="0"/>
              </a:spcBef>
              <a:buNone/>
            </a:pPr>
            <a:fld id="{38793594-969B-4B52-8A77-AAD97C775D1A}" type="datetime'''''''R''''''''''''''u''''''''s''''''y''''''''''''''''''a'''">
              <a:rPr lang="tr-TR" altLang="en-US" sz="1400">
                <a:solidFill>
                  <a:srgbClr val="000000"/>
                </a:solidFill>
              </a:rPr>
              <a:pPr marL="0" indent="0" algn="r">
                <a:spcBef>
                  <a:spcPct val="0"/>
                </a:spcBef>
                <a:buNone/>
              </a:pPr>
              <a:t>Rusya</a:t>
            </a:fld>
            <a:endParaRPr lang="tr-TR" sz="1400" dirty="0" smtClean="0">
              <a:solidFill>
                <a:srgbClr val="000000"/>
              </a:solidFill>
              <a:sym typeface="+mn-lt"/>
            </a:endParaRPr>
          </a:p>
        </p:txBody>
      </p:sp>
      <p:sp>
        <p:nvSpPr>
          <p:cNvPr id="6" name="Rectangle 3"/>
          <p:cNvSpPr>
            <a:spLocks noGrp="1" noChangeArrowheads="1"/>
          </p:cNvSpPr>
          <p:nvPr>
            <p:custDataLst>
              <p:tags r:id="rId8"/>
            </p:custDataLst>
          </p:nvPr>
        </p:nvSpPr>
        <p:spPr bwMode="auto">
          <a:xfrm>
            <a:off x="1012825" y="2451100"/>
            <a:ext cx="315913"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r">
              <a:spcBef>
                <a:spcPct val="0"/>
              </a:spcBef>
              <a:buNone/>
            </a:pPr>
            <a:fld id="{307B723D-D293-42A3-9ED0-A59689708EB0}" type="datetime'''''''''''''''''''''I''''''''''''''''r''''a''''''''k'">
              <a:rPr lang="tr-TR" altLang="en-US" sz="1400">
                <a:solidFill>
                  <a:srgbClr val="000000"/>
                </a:solidFill>
              </a:rPr>
              <a:pPr marL="0" indent="0" algn="r">
                <a:spcBef>
                  <a:spcPct val="0"/>
                </a:spcBef>
                <a:buNone/>
              </a:pPr>
              <a:t>Irak</a:t>
            </a:fld>
            <a:endParaRPr lang="tr-TR" sz="1400" dirty="0" smtClean="0">
              <a:solidFill>
                <a:srgbClr val="000000"/>
              </a:solidFill>
              <a:sym typeface="+mn-lt"/>
            </a:endParaRPr>
          </a:p>
        </p:txBody>
      </p:sp>
      <p:sp>
        <p:nvSpPr>
          <p:cNvPr id="5" name="Rectangle 3"/>
          <p:cNvSpPr>
            <a:spLocks noGrp="1" noChangeArrowheads="1"/>
          </p:cNvSpPr>
          <p:nvPr>
            <p:custDataLst>
              <p:tags r:id="rId9"/>
            </p:custDataLst>
          </p:nvPr>
        </p:nvSpPr>
        <p:spPr bwMode="auto">
          <a:xfrm>
            <a:off x="1498600" y="5775325"/>
            <a:ext cx="554038"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None/>
            </a:pPr>
            <a:fld id="{1F0E8B0E-7E66-4B81-905A-C9BF3203F65A}" type="datetime'''''''A''''''''''''d''a''''''''''''''''''''''n''''''''''a'">
              <a:rPr lang="tr-TR" altLang="en-US" sz="1400">
                <a:solidFill>
                  <a:srgbClr val="000000"/>
                </a:solidFill>
              </a:rPr>
              <a:pPr marL="0" indent="0" algn="ctr">
                <a:spcBef>
                  <a:spcPct val="0"/>
                </a:spcBef>
                <a:buNone/>
              </a:pPr>
              <a:t>Adana</a:t>
            </a:fld>
            <a:endParaRPr lang="tr-TR" sz="1400" dirty="0" smtClean="0">
              <a:solidFill>
                <a:srgbClr val="000000"/>
              </a:solidFill>
              <a:sym typeface="+mn-lt"/>
            </a:endParaRPr>
          </a:p>
        </p:txBody>
      </p:sp>
      <p:sp>
        <p:nvSpPr>
          <p:cNvPr id="4" name="Rectangle 3"/>
          <p:cNvSpPr>
            <a:spLocks noGrp="1" noChangeArrowheads="1"/>
          </p:cNvSpPr>
          <p:nvPr>
            <p:custDataLst>
              <p:tags r:id="rId10"/>
            </p:custDataLst>
          </p:nvPr>
        </p:nvSpPr>
        <p:spPr bwMode="auto">
          <a:xfrm>
            <a:off x="942975" y="3348039"/>
            <a:ext cx="385763"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r">
              <a:spcBef>
                <a:spcPct val="0"/>
              </a:spcBef>
              <a:buNone/>
            </a:pPr>
            <a:fld id="{879E6E39-B426-45A6-85FF-84E9B4729463}" type="datetime'''''''''''''''''A''''B''''D'''">
              <a:rPr lang="tr-TR" altLang="en-US" sz="1400">
                <a:solidFill>
                  <a:srgbClr val="000000"/>
                </a:solidFill>
              </a:rPr>
              <a:pPr marL="0" indent="0" algn="r">
                <a:spcBef>
                  <a:spcPct val="0"/>
                </a:spcBef>
                <a:buNone/>
              </a:pPr>
              <a:t>ABD</a:t>
            </a:fld>
            <a:endParaRPr lang="tr-TR" sz="1400" dirty="0" smtClean="0">
              <a:solidFill>
                <a:srgbClr val="000000"/>
              </a:solidFill>
              <a:sym typeface="+mn-lt"/>
            </a:endParaRPr>
          </a:p>
        </p:txBody>
      </p:sp>
      <p:sp>
        <p:nvSpPr>
          <p:cNvPr id="10" name="Rectangle 3"/>
          <p:cNvSpPr>
            <a:spLocks noGrp="1" noChangeArrowheads="1"/>
          </p:cNvSpPr>
          <p:nvPr>
            <p:custDataLst>
              <p:tags r:id="rId11"/>
            </p:custDataLst>
          </p:nvPr>
        </p:nvSpPr>
        <p:spPr bwMode="auto">
          <a:xfrm>
            <a:off x="874713" y="4624389"/>
            <a:ext cx="454025"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r">
              <a:spcBef>
                <a:spcPct val="0"/>
              </a:spcBef>
              <a:buNone/>
            </a:pPr>
            <a:fld id="{DF3C4ED8-2E24-45C4-B5CD-2EBE2F9EC54F}" type="datetime'''D''i''''ğ''''e''''''''''''''''''''r'''''''">
              <a:rPr lang="tr-TR" altLang="en-US" sz="1400">
                <a:solidFill>
                  <a:srgbClr val="000000"/>
                </a:solidFill>
              </a:rPr>
              <a:pPr marL="0" indent="0" algn="r">
                <a:spcBef>
                  <a:spcPct val="0"/>
                </a:spcBef>
                <a:buNone/>
              </a:pPr>
              <a:t>Diğer</a:t>
            </a:fld>
            <a:endParaRPr lang="tr-TR" sz="1400" dirty="0" smtClean="0">
              <a:solidFill>
                <a:srgbClr val="000000"/>
              </a:solidFill>
              <a:sym typeface="+mn-lt"/>
            </a:endParaRPr>
          </a:p>
        </p:txBody>
      </p:sp>
      <p:sp>
        <p:nvSpPr>
          <p:cNvPr id="13" name="Metin kutusu 12"/>
          <p:cNvSpPr txBox="1"/>
          <p:nvPr/>
        </p:nvSpPr>
        <p:spPr>
          <a:xfrm>
            <a:off x="0" y="6608386"/>
            <a:ext cx="6745037" cy="276999"/>
          </a:xfrm>
          <a:prstGeom prst="rect">
            <a:avLst/>
          </a:prstGeom>
          <a:noFill/>
        </p:spPr>
        <p:txBody>
          <a:bodyPr wrap="square" rtlCol="0">
            <a:spAutoFit/>
          </a:bodyPr>
          <a:lstStyle/>
          <a:p>
            <a:r>
              <a:rPr lang="tr-TR" sz="1200" b="0" dirty="0" smtClean="0">
                <a:solidFill>
                  <a:srgbClr val="000000"/>
                </a:solidFill>
              </a:rPr>
              <a:t>Kaynak: TÜİK, </a:t>
            </a:r>
            <a:r>
              <a:rPr lang="tr-TR" sz="1200" b="0" dirty="0">
                <a:solidFill>
                  <a:srgbClr val="000000"/>
                </a:solidFill>
              </a:rPr>
              <a:t>TEPAV </a:t>
            </a:r>
            <a:r>
              <a:rPr lang="tr-TR" sz="1200" b="0" dirty="0" smtClean="0">
                <a:solidFill>
                  <a:srgbClr val="000000"/>
                </a:solidFill>
              </a:rPr>
              <a:t>hesaplamaları</a:t>
            </a:r>
            <a:endParaRPr lang="tr-TR" sz="1200" b="0" dirty="0">
              <a:solidFill>
                <a:srgbClr val="000000"/>
              </a:solidFill>
            </a:endParaRPr>
          </a:p>
        </p:txBody>
      </p:sp>
      <p:graphicFrame>
        <p:nvGraphicFramePr>
          <p:cNvPr id="64" name="Chart 3"/>
          <p:cNvGraphicFramePr/>
          <p:nvPr>
            <p:custDataLst>
              <p:tags r:id="rId12"/>
            </p:custDataLst>
            <p:extLst>
              <p:ext uri="{D42A27DB-BD31-4B8C-83A1-F6EECF244321}">
                <p14:modId xmlns:p14="http://schemas.microsoft.com/office/powerpoint/2010/main" val="3996190273"/>
              </p:ext>
            </p:extLst>
          </p:nvPr>
        </p:nvGraphicFramePr>
        <p:xfrm>
          <a:off x="5548313" y="2198688"/>
          <a:ext cx="1722437" cy="3600450"/>
        </p:xfrm>
        <a:graphic>
          <a:graphicData uri="http://schemas.openxmlformats.org/drawingml/2006/chart">
            <c:chart xmlns:c="http://schemas.openxmlformats.org/drawingml/2006/chart" xmlns:r="http://schemas.openxmlformats.org/officeDocument/2006/relationships" r:id="rId50"/>
          </a:graphicData>
        </a:graphic>
      </p:graphicFrame>
      <p:cxnSp>
        <p:nvCxnSpPr>
          <p:cNvPr id="15" name="Düz Bağlayıcı 14"/>
          <p:cNvCxnSpPr/>
          <p:nvPr>
            <p:custDataLst>
              <p:tags r:id="rId13"/>
            </p:custDataLst>
          </p:nvPr>
        </p:nvCxnSpPr>
        <p:spPr bwMode="auto">
          <a:xfrm flipV="1">
            <a:off x="5986463" y="3908424"/>
            <a:ext cx="80963" cy="107950"/>
          </a:xfrm>
          <a:prstGeom prst="line">
            <a:avLst/>
          </a:prstGeom>
          <a:solidFill>
            <a:schemeClr val="accent1"/>
          </a:solidFill>
          <a:ln w="6350" cap="flat" cmpd="sng" algn="ctr">
            <a:solidFill>
              <a:schemeClr val="tx1"/>
            </a:solidFill>
            <a:prstDash val="solid"/>
            <a:round/>
            <a:headEnd type="none" w="med" len="med"/>
            <a:tailEnd type="none" w="med" len="med"/>
          </a:ln>
          <a:effectLst/>
        </p:spPr>
      </p:cxnSp>
      <p:sp>
        <p:nvSpPr>
          <p:cNvPr id="18" name="Rectangle 3"/>
          <p:cNvSpPr>
            <a:spLocks noGrp="1" noChangeArrowheads="1"/>
          </p:cNvSpPr>
          <p:nvPr>
            <p:custDataLst>
              <p:tags r:id="rId14"/>
            </p:custDataLst>
          </p:nvPr>
        </p:nvSpPr>
        <p:spPr bwMode="auto">
          <a:xfrm>
            <a:off x="5429251" y="3119438"/>
            <a:ext cx="531813"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r">
              <a:spcBef>
                <a:spcPct val="0"/>
              </a:spcBef>
              <a:buNone/>
            </a:pPr>
            <a:fld id="{C8E8C747-1290-4E45-B76C-BC30659277E9}" type="datetime'''''''''''''''Rus''''''''''''''''''ya'''''''''">
              <a:rPr lang="tr-TR" altLang="en-US" sz="1400">
                <a:solidFill>
                  <a:srgbClr val="000000"/>
                </a:solidFill>
              </a:rPr>
              <a:pPr marL="0" indent="0" algn="r">
                <a:spcBef>
                  <a:spcPct val="0"/>
                </a:spcBef>
                <a:buNone/>
              </a:pPr>
              <a:t>Rusya</a:t>
            </a:fld>
            <a:endParaRPr lang="tr-TR" sz="1400" dirty="0" smtClean="0">
              <a:solidFill>
                <a:srgbClr val="000000"/>
              </a:solidFill>
              <a:sym typeface="+mn-lt"/>
            </a:endParaRPr>
          </a:p>
        </p:txBody>
      </p:sp>
      <p:sp>
        <p:nvSpPr>
          <p:cNvPr id="27" name="Rectangle 3"/>
          <p:cNvSpPr>
            <a:spLocks noGrp="1" noChangeArrowheads="1"/>
          </p:cNvSpPr>
          <p:nvPr>
            <p:custDataLst>
              <p:tags r:id="rId15"/>
            </p:custDataLst>
          </p:nvPr>
        </p:nvSpPr>
        <p:spPr bwMode="auto">
          <a:xfrm>
            <a:off x="6115050" y="5775325"/>
            <a:ext cx="584200"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None/>
            </a:pPr>
            <a:fld id="{F82F76F5-3594-4E9A-8405-121BBC2FF72E}" type="datetime'''''''''''''M''''''''''''''''''e''''''''''''''rs''''''in'''">
              <a:rPr lang="tr-TR" altLang="en-US" sz="1400">
                <a:solidFill>
                  <a:srgbClr val="000000"/>
                </a:solidFill>
              </a:rPr>
              <a:pPr marL="0" indent="0" algn="ctr">
                <a:spcBef>
                  <a:spcPct val="0"/>
                </a:spcBef>
                <a:buNone/>
              </a:pPr>
              <a:t>Mersin</a:t>
            </a:fld>
            <a:endParaRPr lang="tr-TR" sz="1400" dirty="0" smtClean="0">
              <a:solidFill>
                <a:srgbClr val="000000"/>
              </a:solidFill>
              <a:sym typeface="+mn-lt"/>
            </a:endParaRPr>
          </a:p>
        </p:txBody>
      </p:sp>
      <p:sp>
        <p:nvSpPr>
          <p:cNvPr id="25" name="Rectangle 3"/>
          <p:cNvSpPr>
            <a:spLocks noGrp="1" noChangeArrowheads="1"/>
          </p:cNvSpPr>
          <p:nvPr>
            <p:custDataLst>
              <p:tags r:id="rId16"/>
            </p:custDataLst>
          </p:nvPr>
        </p:nvSpPr>
        <p:spPr bwMode="auto">
          <a:xfrm>
            <a:off x="5221288" y="3646488"/>
            <a:ext cx="739775"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r">
              <a:spcBef>
                <a:spcPct val="0"/>
              </a:spcBef>
              <a:buNone/>
            </a:pPr>
            <a:fld id="{6F8507F3-749B-4082-BB41-0EF65EAEE08D}" type="datetime'''A''''''lm''''''''''''a''''''''''''''ny''''''''''''a'''''''''">
              <a:rPr lang="tr-TR" altLang="en-US" sz="1400">
                <a:solidFill>
                  <a:srgbClr val="000000"/>
                </a:solidFill>
              </a:rPr>
              <a:pPr marL="0" indent="0" algn="r">
                <a:spcBef>
                  <a:spcPct val="0"/>
                </a:spcBef>
                <a:buNone/>
              </a:pPr>
              <a:t>Almanya</a:t>
            </a:fld>
            <a:endParaRPr lang="tr-TR" sz="1400" dirty="0" smtClean="0">
              <a:solidFill>
                <a:srgbClr val="000000"/>
              </a:solidFill>
              <a:sym typeface="+mn-lt"/>
            </a:endParaRPr>
          </a:p>
        </p:txBody>
      </p:sp>
      <p:sp>
        <p:nvSpPr>
          <p:cNvPr id="21" name="Rectangle 3"/>
          <p:cNvSpPr>
            <a:spLocks noGrp="1" noChangeArrowheads="1"/>
          </p:cNvSpPr>
          <p:nvPr>
            <p:custDataLst>
              <p:tags r:id="rId17"/>
            </p:custDataLst>
          </p:nvPr>
        </p:nvSpPr>
        <p:spPr bwMode="gray">
          <a:xfrm>
            <a:off x="6484939" y="3695700"/>
            <a:ext cx="149225" cy="212725"/>
          </a:xfrm>
          <a:prstGeom prst="rect">
            <a:avLst/>
          </a:prstGeom>
          <a:solidFill>
            <a:srgbClr val="007770"/>
          </a:solidFill>
          <a:ln w="9525">
            <a:noFill/>
            <a:miter lim="800000"/>
            <a:headEnd/>
            <a:tailEnd/>
          </a:ln>
        </p:spPr>
        <p:txBody>
          <a:bodyPr vert="horz" wrap="none" lIns="25400" tIns="0" rIns="25400" bIns="0"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None/>
            </a:pPr>
            <a:fld id="{B8F50D43-C745-4354-A11F-B0EE697845E0}" type="datetime'''''''''''''''''''''''''''''''''''''''''''''''''''''''''''3'">
              <a:rPr lang="tr-TR" altLang="en-US" sz="1400">
                <a:solidFill>
                  <a:srgbClr val="FFFFFF"/>
                </a:solidFill>
              </a:rPr>
              <a:pPr marL="0" indent="0" algn="ctr">
                <a:spcBef>
                  <a:spcPct val="0"/>
                </a:spcBef>
                <a:buNone/>
              </a:pPr>
              <a:t>3</a:t>
            </a:fld>
            <a:endParaRPr lang="tr-TR" sz="1400" dirty="0" smtClean="0">
              <a:solidFill>
                <a:srgbClr val="FFFFFF"/>
              </a:solidFill>
              <a:sym typeface="+mn-lt"/>
            </a:endParaRPr>
          </a:p>
        </p:txBody>
      </p:sp>
      <p:sp>
        <p:nvSpPr>
          <p:cNvPr id="23" name="Rectangle 3"/>
          <p:cNvSpPr>
            <a:spLocks noGrp="1" noChangeArrowheads="1"/>
          </p:cNvSpPr>
          <p:nvPr>
            <p:custDataLst>
              <p:tags r:id="rId18"/>
            </p:custDataLst>
          </p:nvPr>
        </p:nvSpPr>
        <p:spPr bwMode="gray">
          <a:xfrm>
            <a:off x="6181726" y="3802063"/>
            <a:ext cx="149225" cy="212725"/>
          </a:xfrm>
          <a:prstGeom prst="rect">
            <a:avLst/>
          </a:prstGeom>
          <a:solidFill>
            <a:srgbClr val="6F8DB9"/>
          </a:solidFill>
          <a:ln w="9525">
            <a:noFill/>
            <a:miter lim="800000"/>
            <a:headEnd/>
            <a:tailEnd/>
          </a:ln>
        </p:spPr>
        <p:txBody>
          <a:bodyPr vert="horz" wrap="none" lIns="25400" tIns="0" rIns="25400" bIns="0"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None/>
            </a:pPr>
            <a:fld id="{20CC627C-C52C-4F03-9FA4-28389759F490}" type="datetime'''''''''''''''''''''''''''''''''''''3'''">
              <a:rPr lang="tr-TR" altLang="en-US" sz="1400">
                <a:solidFill>
                  <a:srgbClr val="FFFFFF"/>
                </a:solidFill>
              </a:rPr>
              <a:pPr marL="0" indent="0" algn="ctr">
                <a:spcBef>
                  <a:spcPct val="0"/>
                </a:spcBef>
                <a:buNone/>
              </a:pPr>
              <a:t>3</a:t>
            </a:fld>
            <a:endParaRPr lang="tr-TR" sz="1400" dirty="0" smtClean="0">
              <a:solidFill>
                <a:srgbClr val="FFFFFF"/>
              </a:solidFill>
              <a:sym typeface="+mn-lt"/>
            </a:endParaRPr>
          </a:p>
        </p:txBody>
      </p:sp>
      <p:sp>
        <p:nvSpPr>
          <p:cNvPr id="26" name="Rectangle 3"/>
          <p:cNvSpPr>
            <a:spLocks noGrp="1" noChangeArrowheads="1"/>
          </p:cNvSpPr>
          <p:nvPr>
            <p:custDataLst>
              <p:tags r:id="rId19"/>
            </p:custDataLst>
          </p:nvPr>
        </p:nvSpPr>
        <p:spPr bwMode="auto">
          <a:xfrm>
            <a:off x="5645150" y="2584450"/>
            <a:ext cx="315913"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r">
              <a:spcBef>
                <a:spcPct val="0"/>
              </a:spcBef>
              <a:buNone/>
            </a:pPr>
            <a:fld id="{D98A253D-7522-4746-A54D-6F946B69B1DE}" type="datetime'''''''''I''''''''''''r''a''''k'''''''''''''">
              <a:rPr lang="tr-TR" altLang="en-US" sz="1400">
                <a:solidFill>
                  <a:srgbClr val="000000"/>
                </a:solidFill>
              </a:rPr>
              <a:pPr marL="0" indent="0" algn="r">
                <a:spcBef>
                  <a:spcPct val="0"/>
                </a:spcBef>
                <a:buNone/>
              </a:pPr>
              <a:t>Irak</a:t>
            </a:fld>
            <a:endParaRPr lang="tr-TR" sz="1400" dirty="0" smtClean="0">
              <a:solidFill>
                <a:srgbClr val="000000"/>
              </a:solidFill>
              <a:sym typeface="+mn-lt"/>
            </a:endParaRPr>
          </a:p>
        </p:txBody>
      </p:sp>
      <p:sp>
        <p:nvSpPr>
          <p:cNvPr id="22" name="Rectangle 3"/>
          <p:cNvSpPr>
            <a:spLocks noGrp="1" noChangeArrowheads="1"/>
          </p:cNvSpPr>
          <p:nvPr>
            <p:custDataLst>
              <p:tags r:id="rId20"/>
            </p:custDataLst>
          </p:nvPr>
        </p:nvSpPr>
        <p:spPr bwMode="auto">
          <a:xfrm>
            <a:off x="5418138" y="3382963"/>
            <a:ext cx="542925"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r">
              <a:spcBef>
                <a:spcPct val="0"/>
              </a:spcBef>
              <a:buNone/>
            </a:pPr>
            <a:fld id="{7A5BD376-7EA8-4E95-A2DA-FA1A2396C09C}" type="datetime'S''''''u''''''''''r''''''''''i''''''''''''''''''''''y''e'">
              <a:rPr lang="tr-TR" altLang="en-US" sz="1400">
                <a:solidFill>
                  <a:srgbClr val="000000"/>
                </a:solidFill>
              </a:rPr>
              <a:pPr marL="0" indent="0" algn="r">
                <a:spcBef>
                  <a:spcPct val="0"/>
                </a:spcBef>
                <a:buNone/>
              </a:pPr>
              <a:t>Suriye</a:t>
            </a:fld>
            <a:endParaRPr lang="tr-TR" sz="1400" dirty="0" smtClean="0">
              <a:solidFill>
                <a:srgbClr val="000000"/>
              </a:solidFill>
              <a:sym typeface="+mn-lt"/>
            </a:endParaRPr>
          </a:p>
        </p:txBody>
      </p:sp>
      <p:sp>
        <p:nvSpPr>
          <p:cNvPr id="17" name="Rectangle 3"/>
          <p:cNvSpPr>
            <a:spLocks noGrp="1" noChangeArrowheads="1"/>
          </p:cNvSpPr>
          <p:nvPr>
            <p:custDataLst>
              <p:tags r:id="rId21"/>
            </p:custDataLst>
          </p:nvPr>
        </p:nvSpPr>
        <p:spPr bwMode="auto">
          <a:xfrm>
            <a:off x="5467351" y="3910013"/>
            <a:ext cx="493713"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r">
              <a:spcBef>
                <a:spcPct val="0"/>
              </a:spcBef>
              <a:buNone/>
            </a:pPr>
            <a:fld id="{BDE81B3E-707B-4E15-BD4E-599F9B47DC88}" type="datetime'''KK''''''''''''''''''T''''''''''''C'''''''">
              <a:rPr lang="tr-TR" altLang="en-US" sz="1400">
                <a:solidFill>
                  <a:srgbClr val="000000"/>
                </a:solidFill>
              </a:rPr>
              <a:pPr marL="0" indent="0" algn="r">
                <a:spcBef>
                  <a:spcPct val="0"/>
                </a:spcBef>
                <a:buNone/>
              </a:pPr>
              <a:t>KKTC</a:t>
            </a:fld>
            <a:endParaRPr lang="tr-TR" sz="1400" dirty="0" smtClean="0">
              <a:solidFill>
                <a:srgbClr val="000000"/>
              </a:solidFill>
              <a:sym typeface="+mn-lt"/>
            </a:endParaRPr>
          </a:p>
        </p:txBody>
      </p:sp>
      <p:sp>
        <p:nvSpPr>
          <p:cNvPr id="16" name="Rectangle 3"/>
          <p:cNvSpPr>
            <a:spLocks noGrp="1" noChangeArrowheads="1"/>
          </p:cNvSpPr>
          <p:nvPr>
            <p:custDataLst>
              <p:tags r:id="rId22"/>
            </p:custDataLst>
          </p:nvPr>
        </p:nvSpPr>
        <p:spPr bwMode="auto">
          <a:xfrm>
            <a:off x="5507038" y="4730750"/>
            <a:ext cx="454025"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r">
              <a:spcBef>
                <a:spcPct val="0"/>
              </a:spcBef>
              <a:buNone/>
            </a:pPr>
            <a:fld id="{2468B884-8FE7-4B4E-A128-6B68FD3BD104}" type="datetime'''''''''D''''''''''iğ''''e''''''''r'''''''''''''">
              <a:rPr lang="tr-TR" altLang="en-US" sz="1400">
                <a:solidFill>
                  <a:srgbClr val="000000"/>
                </a:solidFill>
              </a:rPr>
              <a:pPr marL="0" indent="0" algn="r">
                <a:spcBef>
                  <a:spcPct val="0"/>
                </a:spcBef>
                <a:buNone/>
              </a:pPr>
              <a:t>Diğer</a:t>
            </a:fld>
            <a:endParaRPr lang="tr-TR" sz="1400" dirty="0" smtClean="0">
              <a:solidFill>
                <a:srgbClr val="000000"/>
              </a:solidFill>
              <a:sym typeface="+mn-lt"/>
            </a:endParaRPr>
          </a:p>
        </p:txBody>
      </p:sp>
      <p:graphicFrame>
        <p:nvGraphicFramePr>
          <p:cNvPr id="65" name="Chart 3"/>
          <p:cNvGraphicFramePr/>
          <p:nvPr>
            <p:custDataLst>
              <p:tags r:id="rId23"/>
            </p:custDataLst>
            <p:extLst>
              <p:ext uri="{D42A27DB-BD31-4B8C-83A1-F6EECF244321}">
                <p14:modId xmlns:p14="http://schemas.microsoft.com/office/powerpoint/2010/main" val="3603446053"/>
              </p:ext>
            </p:extLst>
          </p:nvPr>
        </p:nvGraphicFramePr>
        <p:xfrm>
          <a:off x="7588250" y="2198688"/>
          <a:ext cx="1722438" cy="3600450"/>
        </p:xfrm>
        <a:graphic>
          <a:graphicData uri="http://schemas.openxmlformats.org/drawingml/2006/chart">
            <c:chart xmlns:c="http://schemas.openxmlformats.org/drawingml/2006/chart" xmlns:r="http://schemas.openxmlformats.org/officeDocument/2006/relationships" r:id="rId51"/>
          </a:graphicData>
        </a:graphic>
      </p:graphicFrame>
      <p:sp>
        <p:nvSpPr>
          <p:cNvPr id="29" name="Sağ Ok 28"/>
          <p:cNvSpPr/>
          <p:nvPr>
            <p:custDataLst>
              <p:tags r:id="rId24"/>
            </p:custDataLst>
          </p:nvPr>
        </p:nvSpPr>
        <p:spPr bwMode="auto">
          <a:xfrm rot="10800000">
            <a:off x="9045575" y="2205038"/>
            <a:ext cx="128588" cy="152400"/>
          </a:xfrm>
          <a:prstGeom prst="rightArrow">
            <a:avLst>
              <a:gd name="adj1" fmla="val 100000"/>
              <a:gd name="adj2" fmla="val 100000"/>
            </a:avLst>
          </a:prstGeom>
          <a:solidFill>
            <a:schemeClr val="tx1"/>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tr-TR" sz="4000" b="1" smtClean="0">
              <a:solidFill>
                <a:srgbClr val="000000"/>
              </a:solidFill>
              <a:latin typeface="Arial" charset="0"/>
            </a:endParaRPr>
          </a:p>
        </p:txBody>
      </p:sp>
      <p:cxnSp>
        <p:nvCxnSpPr>
          <p:cNvPr id="30" name="Düz Bağlayıcı 29"/>
          <p:cNvCxnSpPr/>
          <p:nvPr>
            <p:custDataLst>
              <p:tags r:id="rId25"/>
            </p:custDataLst>
          </p:nvPr>
        </p:nvCxnSpPr>
        <p:spPr bwMode="auto">
          <a:xfrm>
            <a:off x="7902575" y="2281238"/>
            <a:ext cx="1092200" cy="0"/>
          </a:xfrm>
          <a:prstGeom prst="line">
            <a:avLst/>
          </a:prstGeom>
          <a:solidFill>
            <a:schemeClr val="accent1"/>
          </a:solidFill>
          <a:ln w="9525" cap="flat" cmpd="sng" algn="ctr">
            <a:solidFill>
              <a:schemeClr val="tx1"/>
            </a:solidFill>
            <a:prstDash val="lgDash"/>
            <a:round/>
            <a:headEnd type="none" w="med" len="med"/>
            <a:tailEnd type="none" w="med" len="med"/>
          </a:ln>
          <a:effectLst/>
        </p:spPr>
      </p:cxnSp>
      <p:sp>
        <p:nvSpPr>
          <p:cNvPr id="37" name="Rectangle 3"/>
          <p:cNvSpPr>
            <a:spLocks noGrp="1" noChangeArrowheads="1"/>
          </p:cNvSpPr>
          <p:nvPr>
            <p:custDataLst>
              <p:tags r:id="rId26"/>
            </p:custDataLst>
          </p:nvPr>
        </p:nvSpPr>
        <p:spPr bwMode="auto">
          <a:xfrm>
            <a:off x="7586663" y="2498725"/>
            <a:ext cx="414338"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r">
              <a:spcBef>
                <a:spcPct val="0"/>
              </a:spcBef>
              <a:buNone/>
            </a:pPr>
            <a:fld id="{F024878D-7659-42DD-851F-4AC3C828776A}" type="datetime'''Mı''''''''''''''''''s''''''''ı''''''''''''''''r'''''''">
              <a:rPr lang="tr-TR" altLang="en-US" sz="1400">
                <a:solidFill>
                  <a:srgbClr val="000000"/>
                </a:solidFill>
              </a:rPr>
              <a:pPr marL="0" indent="0" algn="r">
                <a:spcBef>
                  <a:spcPct val="0"/>
                </a:spcBef>
                <a:buNone/>
              </a:pPr>
              <a:t>Mısır</a:t>
            </a:fld>
            <a:endParaRPr lang="tr-TR" sz="1400" dirty="0" smtClean="0">
              <a:solidFill>
                <a:srgbClr val="000000"/>
              </a:solidFill>
              <a:sym typeface="+mn-lt"/>
            </a:endParaRPr>
          </a:p>
        </p:txBody>
      </p:sp>
      <p:sp>
        <p:nvSpPr>
          <p:cNvPr id="33" name="Rectangle 3"/>
          <p:cNvSpPr>
            <a:spLocks noGrp="1" noChangeArrowheads="1"/>
          </p:cNvSpPr>
          <p:nvPr>
            <p:custDataLst>
              <p:tags r:id="rId27"/>
            </p:custDataLst>
          </p:nvPr>
        </p:nvSpPr>
        <p:spPr bwMode="auto">
          <a:xfrm>
            <a:off x="7056438" y="3532188"/>
            <a:ext cx="944563"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r">
              <a:spcBef>
                <a:spcPct val="0"/>
              </a:spcBef>
              <a:buNone/>
            </a:pPr>
            <a:fld id="{29897DCF-20A2-45FF-9B24-1BF8E25F34A9}" type="datetime'Y''''un''''''a''''''''''''''''''''ni''''''''s''''tan'''''''''">
              <a:rPr lang="tr-TR" altLang="en-US" sz="1400">
                <a:solidFill>
                  <a:srgbClr val="000000"/>
                </a:solidFill>
              </a:rPr>
              <a:pPr marL="0" indent="0" algn="r">
                <a:spcBef>
                  <a:spcPct val="0"/>
                </a:spcBef>
                <a:buNone/>
              </a:pPr>
              <a:t>Yunanistan</a:t>
            </a:fld>
            <a:endParaRPr lang="tr-TR" sz="1400" dirty="0" smtClean="0">
              <a:solidFill>
                <a:srgbClr val="000000"/>
              </a:solidFill>
              <a:sym typeface="+mn-lt"/>
            </a:endParaRPr>
          </a:p>
        </p:txBody>
      </p:sp>
      <p:sp>
        <p:nvSpPr>
          <p:cNvPr id="39" name="Rectangle 3"/>
          <p:cNvSpPr>
            <a:spLocks noGrp="1" noChangeArrowheads="1"/>
          </p:cNvSpPr>
          <p:nvPr>
            <p:custDataLst>
              <p:tags r:id="rId28"/>
            </p:custDataLst>
          </p:nvPr>
        </p:nvSpPr>
        <p:spPr bwMode="auto">
          <a:xfrm>
            <a:off x="8016875" y="5775325"/>
            <a:ext cx="860425"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None/>
            </a:pPr>
            <a:fld id="{F2FD94CD-438A-45E8-B6B5-868577BBC7FD}" type="datetime'''''O''''''sm''''''''''''''''''''''''ani''''y''''''''e'''''''">
              <a:rPr lang="tr-TR" altLang="en-US" sz="1400">
                <a:solidFill>
                  <a:srgbClr val="000000"/>
                </a:solidFill>
              </a:rPr>
              <a:pPr marL="0" indent="0" algn="ctr">
                <a:spcBef>
                  <a:spcPct val="0"/>
                </a:spcBef>
                <a:buNone/>
              </a:pPr>
              <a:t>Osmaniye</a:t>
            </a:fld>
            <a:endParaRPr lang="tr-TR" sz="1400" dirty="0" smtClean="0">
              <a:solidFill>
                <a:srgbClr val="000000"/>
              </a:solidFill>
              <a:sym typeface="+mn-lt"/>
            </a:endParaRPr>
          </a:p>
        </p:txBody>
      </p:sp>
      <p:sp>
        <p:nvSpPr>
          <p:cNvPr id="36" name="Rectangle 3"/>
          <p:cNvSpPr>
            <a:spLocks noGrp="1" noChangeArrowheads="1"/>
          </p:cNvSpPr>
          <p:nvPr>
            <p:custDataLst>
              <p:tags r:id="rId29"/>
            </p:custDataLst>
          </p:nvPr>
        </p:nvSpPr>
        <p:spPr bwMode="auto">
          <a:xfrm>
            <a:off x="7262813" y="3101975"/>
            <a:ext cx="738188"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r">
              <a:spcBef>
                <a:spcPct val="0"/>
              </a:spcBef>
              <a:buNone/>
            </a:pPr>
            <a:fld id="{89D11BD3-4E2E-4A31-AF92-53A290F23C60}" type="datetime'''''E''''t''i''''''''y''o''''''''py''''''''a'''''''''">
              <a:rPr lang="tr-TR" altLang="en-US" sz="1400">
                <a:solidFill>
                  <a:srgbClr val="000000"/>
                </a:solidFill>
              </a:rPr>
              <a:pPr marL="0" indent="0" algn="r">
                <a:spcBef>
                  <a:spcPct val="0"/>
                </a:spcBef>
                <a:buNone/>
              </a:pPr>
              <a:t>Etiyopya</a:t>
            </a:fld>
            <a:endParaRPr lang="tr-TR" sz="1400" dirty="0" smtClean="0">
              <a:solidFill>
                <a:srgbClr val="000000"/>
              </a:solidFill>
              <a:sym typeface="+mn-lt"/>
            </a:endParaRPr>
          </a:p>
        </p:txBody>
      </p:sp>
      <p:sp>
        <p:nvSpPr>
          <p:cNvPr id="32" name="Rectangle 3"/>
          <p:cNvSpPr>
            <a:spLocks noGrp="1" noChangeArrowheads="1"/>
          </p:cNvSpPr>
          <p:nvPr>
            <p:custDataLst>
              <p:tags r:id="rId30"/>
            </p:custDataLst>
          </p:nvPr>
        </p:nvSpPr>
        <p:spPr bwMode="auto">
          <a:xfrm>
            <a:off x="7310439" y="3825875"/>
            <a:ext cx="690563"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r">
              <a:spcBef>
                <a:spcPct val="0"/>
              </a:spcBef>
              <a:buNone/>
            </a:pPr>
            <a:fld id="{9310D5A3-434A-4EB0-8548-1BCE88DD52DB}" type="datetime'''''''''''''''''''''P''ort''''''''''e''''ki''''''''''z'">
              <a:rPr lang="tr-TR" altLang="en-US" sz="1400">
                <a:solidFill>
                  <a:srgbClr val="000000"/>
                </a:solidFill>
              </a:rPr>
              <a:pPr marL="0" indent="0" algn="r">
                <a:spcBef>
                  <a:spcPct val="0"/>
                </a:spcBef>
                <a:buNone/>
              </a:pPr>
              <a:t>Portekiz</a:t>
            </a:fld>
            <a:endParaRPr lang="tr-TR" sz="1400" dirty="0" smtClean="0">
              <a:solidFill>
                <a:srgbClr val="000000"/>
              </a:solidFill>
              <a:sym typeface="+mn-lt"/>
            </a:endParaRPr>
          </a:p>
        </p:txBody>
      </p:sp>
      <p:sp>
        <p:nvSpPr>
          <p:cNvPr id="35" name="Rectangle 3"/>
          <p:cNvSpPr>
            <a:spLocks noGrp="1" noChangeArrowheads="1"/>
          </p:cNvSpPr>
          <p:nvPr>
            <p:custDataLst>
              <p:tags r:id="rId31"/>
            </p:custDataLst>
          </p:nvPr>
        </p:nvSpPr>
        <p:spPr bwMode="auto">
          <a:xfrm>
            <a:off x="7469189" y="4090989"/>
            <a:ext cx="531813"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r">
              <a:spcBef>
                <a:spcPct val="0"/>
              </a:spcBef>
              <a:buNone/>
            </a:pPr>
            <a:fld id="{283E0873-AD7A-4CAD-8E84-B7109ACB6E48}" type="datetime'''''R''''''u''''s''''''''''''''''y''a'''''''''''">
              <a:rPr lang="tr-TR" altLang="en-US" sz="1400">
                <a:solidFill>
                  <a:srgbClr val="000000"/>
                </a:solidFill>
              </a:rPr>
              <a:pPr marL="0" indent="0" algn="r">
                <a:spcBef>
                  <a:spcPct val="0"/>
                </a:spcBef>
                <a:buNone/>
              </a:pPr>
              <a:t>Rusya</a:t>
            </a:fld>
            <a:endParaRPr lang="tr-TR" sz="1400" dirty="0" smtClean="0">
              <a:solidFill>
                <a:srgbClr val="000000"/>
              </a:solidFill>
              <a:sym typeface="+mn-lt"/>
            </a:endParaRPr>
          </a:p>
        </p:txBody>
      </p:sp>
      <p:sp>
        <p:nvSpPr>
          <p:cNvPr id="34" name="Rectangle 3"/>
          <p:cNvSpPr>
            <a:spLocks noGrp="1" noChangeArrowheads="1"/>
          </p:cNvSpPr>
          <p:nvPr>
            <p:custDataLst>
              <p:tags r:id="rId32"/>
            </p:custDataLst>
          </p:nvPr>
        </p:nvSpPr>
        <p:spPr bwMode="auto">
          <a:xfrm>
            <a:off x="7546975" y="4910139"/>
            <a:ext cx="454025"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r">
              <a:spcBef>
                <a:spcPct val="0"/>
              </a:spcBef>
              <a:buNone/>
            </a:pPr>
            <a:fld id="{2A826D15-6DD2-42CA-B4CF-8BEDF5F3E6DA}" type="datetime'''''''''''''''''''''D''''''''iğer'''''''''''''''''''''''''''''">
              <a:rPr lang="tr-TR" altLang="en-US" sz="1400">
                <a:solidFill>
                  <a:srgbClr val="000000"/>
                </a:solidFill>
              </a:rPr>
              <a:pPr marL="0" indent="0" algn="r">
                <a:spcBef>
                  <a:spcPct val="0"/>
                </a:spcBef>
                <a:buNone/>
              </a:pPr>
              <a:t>Diğer</a:t>
            </a:fld>
            <a:endParaRPr lang="tr-TR" sz="1400" dirty="0" smtClean="0">
              <a:solidFill>
                <a:srgbClr val="000000"/>
              </a:solidFill>
              <a:sym typeface="+mn-lt"/>
            </a:endParaRPr>
          </a:p>
        </p:txBody>
      </p:sp>
      <p:sp>
        <p:nvSpPr>
          <p:cNvPr id="31" name="Rectangle 3"/>
          <p:cNvSpPr>
            <a:spLocks noGrp="1" noChangeArrowheads="1"/>
          </p:cNvSpPr>
          <p:nvPr>
            <p:custDataLst>
              <p:tags r:id="rId33"/>
            </p:custDataLst>
          </p:nvPr>
        </p:nvSpPr>
        <p:spPr bwMode="auto">
          <a:xfrm>
            <a:off x="9224963" y="2174875"/>
            <a:ext cx="295275"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spcBef>
                <a:spcPct val="0"/>
              </a:spcBef>
              <a:buNone/>
            </a:pPr>
            <a:fld id="{8F6FBB09-70B9-4817-A39D-495FB6BCB4A4}" type="datetime'''''''''''1''0''''''''0'''''''''''''''''''''''''''''">
              <a:rPr lang="tr-TR" altLang="en-US" sz="1400">
                <a:solidFill>
                  <a:srgbClr val="000000"/>
                </a:solidFill>
              </a:rPr>
              <a:pPr marL="0" indent="0">
                <a:spcBef>
                  <a:spcPct val="0"/>
                </a:spcBef>
                <a:buNone/>
              </a:pPr>
              <a:t>100</a:t>
            </a:fld>
            <a:endParaRPr lang="tr-TR" sz="1400" dirty="0" smtClean="0">
              <a:solidFill>
                <a:srgbClr val="000000"/>
              </a:solidFill>
              <a:sym typeface="+mn-lt"/>
            </a:endParaRPr>
          </a:p>
        </p:txBody>
      </p:sp>
      <p:graphicFrame>
        <p:nvGraphicFramePr>
          <p:cNvPr id="66" name="Chart 3"/>
          <p:cNvGraphicFramePr/>
          <p:nvPr>
            <p:custDataLst>
              <p:tags r:id="rId34"/>
            </p:custDataLst>
            <p:extLst>
              <p:ext uri="{D42A27DB-BD31-4B8C-83A1-F6EECF244321}">
                <p14:modId xmlns:p14="http://schemas.microsoft.com/office/powerpoint/2010/main" val="1501438032"/>
              </p:ext>
            </p:extLst>
          </p:nvPr>
        </p:nvGraphicFramePr>
        <p:xfrm>
          <a:off x="3395663" y="2198688"/>
          <a:ext cx="1722437" cy="3600450"/>
        </p:xfrm>
        <a:graphic>
          <a:graphicData uri="http://schemas.openxmlformats.org/drawingml/2006/chart">
            <c:chart xmlns:c="http://schemas.openxmlformats.org/drawingml/2006/chart" xmlns:r="http://schemas.openxmlformats.org/officeDocument/2006/relationships" r:id="rId52"/>
          </a:graphicData>
        </a:graphic>
      </p:graphicFrame>
      <p:sp>
        <p:nvSpPr>
          <p:cNvPr id="48" name="Rectangle 3"/>
          <p:cNvSpPr>
            <a:spLocks noGrp="1" noChangeArrowheads="1"/>
          </p:cNvSpPr>
          <p:nvPr>
            <p:custDataLst>
              <p:tags r:id="rId35"/>
            </p:custDataLst>
          </p:nvPr>
        </p:nvSpPr>
        <p:spPr bwMode="auto">
          <a:xfrm>
            <a:off x="3265488" y="2392363"/>
            <a:ext cx="542925"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r">
              <a:spcBef>
                <a:spcPct val="0"/>
              </a:spcBef>
              <a:buNone/>
            </a:pPr>
            <a:fld id="{26A6E8EE-3BFC-4C58-8619-24FFF74EFD54}" type="datetime'''''''S''''u''''''''''''''''''''''r''i''''''''y''''e'">
              <a:rPr lang="tr-TR" altLang="en-US" sz="1400">
                <a:solidFill>
                  <a:srgbClr val="000000"/>
                </a:solidFill>
              </a:rPr>
              <a:pPr marL="0" indent="0" algn="r">
                <a:spcBef>
                  <a:spcPct val="0"/>
                </a:spcBef>
                <a:buNone/>
              </a:pPr>
              <a:t>Suriye</a:t>
            </a:fld>
            <a:endParaRPr lang="tr-TR" sz="1400" dirty="0" smtClean="0">
              <a:solidFill>
                <a:srgbClr val="000000"/>
              </a:solidFill>
              <a:sym typeface="+mn-lt"/>
            </a:endParaRPr>
          </a:p>
        </p:txBody>
      </p:sp>
      <p:sp>
        <p:nvSpPr>
          <p:cNvPr id="44" name="Rectangle 3"/>
          <p:cNvSpPr>
            <a:spLocks noGrp="1" noChangeArrowheads="1"/>
          </p:cNvSpPr>
          <p:nvPr>
            <p:custDataLst>
              <p:tags r:id="rId36"/>
            </p:custDataLst>
          </p:nvPr>
        </p:nvSpPr>
        <p:spPr bwMode="auto">
          <a:xfrm>
            <a:off x="3095625" y="2789238"/>
            <a:ext cx="712788"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r">
              <a:spcBef>
                <a:spcPct val="0"/>
              </a:spcBef>
              <a:buNone/>
            </a:pPr>
            <a:fld id="{E84EB984-224C-441D-AFDA-F397BA077577}" type="datetime'S''''''u''''''''''''''u''''''d''i'''''''''' ''''''''''A''.'''">
              <a:rPr lang="tr-TR" altLang="en-US" sz="1400">
                <a:solidFill>
                  <a:srgbClr val="000000"/>
                </a:solidFill>
              </a:rPr>
              <a:pPr marL="0" indent="0" algn="r">
                <a:spcBef>
                  <a:spcPct val="0"/>
                </a:spcBef>
                <a:buNone/>
              </a:pPr>
              <a:t>Suudi A.</a:t>
            </a:fld>
            <a:endParaRPr lang="tr-TR" sz="1400" dirty="0" smtClean="0">
              <a:solidFill>
                <a:srgbClr val="000000"/>
              </a:solidFill>
              <a:sym typeface="+mn-lt"/>
            </a:endParaRPr>
          </a:p>
        </p:txBody>
      </p:sp>
      <p:sp>
        <p:nvSpPr>
          <p:cNvPr id="45" name="Rectangle 3"/>
          <p:cNvSpPr>
            <a:spLocks noGrp="1" noChangeArrowheads="1"/>
          </p:cNvSpPr>
          <p:nvPr>
            <p:custDataLst>
              <p:tags r:id="rId37"/>
            </p:custDataLst>
          </p:nvPr>
        </p:nvSpPr>
        <p:spPr bwMode="auto">
          <a:xfrm>
            <a:off x="4006850" y="5775325"/>
            <a:ext cx="495300"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None/>
            </a:pPr>
            <a:fld id="{B58F162F-B4E4-483C-AC9F-67351493C33D}" type="datetime'''H''''a''''''''''t''''''''''''''''''''''''ay'''''''">
              <a:rPr lang="tr-TR" altLang="en-US" sz="1400">
                <a:solidFill>
                  <a:srgbClr val="000000"/>
                </a:solidFill>
              </a:rPr>
              <a:pPr marL="0" indent="0" algn="ctr">
                <a:spcBef>
                  <a:spcPct val="0"/>
                </a:spcBef>
                <a:buNone/>
              </a:pPr>
              <a:t>Hatay</a:t>
            </a:fld>
            <a:endParaRPr lang="tr-TR" sz="1400" dirty="0" smtClean="0">
              <a:solidFill>
                <a:srgbClr val="000000"/>
              </a:solidFill>
              <a:sym typeface="+mn-lt"/>
            </a:endParaRPr>
          </a:p>
        </p:txBody>
      </p:sp>
      <p:sp>
        <p:nvSpPr>
          <p:cNvPr id="50" name="Rectangle 3"/>
          <p:cNvSpPr>
            <a:spLocks noGrp="1" noChangeArrowheads="1"/>
          </p:cNvSpPr>
          <p:nvPr>
            <p:custDataLst>
              <p:tags r:id="rId38"/>
            </p:custDataLst>
          </p:nvPr>
        </p:nvSpPr>
        <p:spPr bwMode="auto">
          <a:xfrm>
            <a:off x="3492500" y="3144838"/>
            <a:ext cx="315913"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r">
              <a:spcBef>
                <a:spcPct val="0"/>
              </a:spcBef>
              <a:buNone/>
            </a:pPr>
            <a:fld id="{E78A2379-92CB-465F-9936-44AE31430283}" type="datetime'''''''I''''''''''''r''''''''ak'''''''''''''''''">
              <a:rPr lang="tr-TR" altLang="en-US" sz="1400">
                <a:solidFill>
                  <a:srgbClr val="000000"/>
                </a:solidFill>
              </a:rPr>
              <a:pPr marL="0" indent="0" algn="r">
                <a:spcBef>
                  <a:spcPct val="0"/>
                </a:spcBef>
                <a:buNone/>
              </a:pPr>
              <a:t>Irak</a:t>
            </a:fld>
            <a:endParaRPr lang="tr-TR" sz="1400" dirty="0" smtClean="0">
              <a:solidFill>
                <a:srgbClr val="000000"/>
              </a:solidFill>
              <a:sym typeface="+mn-lt"/>
            </a:endParaRPr>
          </a:p>
        </p:txBody>
      </p:sp>
      <p:sp>
        <p:nvSpPr>
          <p:cNvPr id="43" name="Rectangle 3"/>
          <p:cNvSpPr>
            <a:spLocks noGrp="1" noChangeArrowheads="1"/>
          </p:cNvSpPr>
          <p:nvPr>
            <p:custDataLst>
              <p:tags r:id="rId39"/>
            </p:custDataLst>
          </p:nvPr>
        </p:nvSpPr>
        <p:spPr bwMode="auto">
          <a:xfrm>
            <a:off x="3394075" y="3470275"/>
            <a:ext cx="414338"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r">
              <a:spcBef>
                <a:spcPct val="0"/>
              </a:spcBef>
              <a:buNone/>
            </a:pPr>
            <a:fld id="{47B807CC-AD2C-4CF6-B49F-065A48F332BF}" type="datetime'''''''''''M''''''''''''ı''''''''''s''ı''''''''''''''r'''''''">
              <a:rPr lang="tr-TR" altLang="en-US" sz="1400">
                <a:solidFill>
                  <a:srgbClr val="000000"/>
                </a:solidFill>
              </a:rPr>
              <a:pPr marL="0" indent="0" algn="r">
                <a:spcBef>
                  <a:spcPct val="0"/>
                </a:spcBef>
                <a:buNone/>
              </a:pPr>
              <a:t>Mısır</a:t>
            </a:fld>
            <a:endParaRPr lang="tr-TR" sz="1400" dirty="0" smtClean="0">
              <a:solidFill>
                <a:srgbClr val="000000"/>
              </a:solidFill>
              <a:sym typeface="+mn-lt"/>
            </a:endParaRPr>
          </a:p>
        </p:txBody>
      </p:sp>
      <p:sp>
        <p:nvSpPr>
          <p:cNvPr id="47" name="Rectangle 3"/>
          <p:cNvSpPr>
            <a:spLocks noGrp="1" noChangeArrowheads="1"/>
          </p:cNvSpPr>
          <p:nvPr>
            <p:custDataLst>
              <p:tags r:id="rId40"/>
            </p:custDataLst>
          </p:nvPr>
        </p:nvSpPr>
        <p:spPr bwMode="auto">
          <a:xfrm>
            <a:off x="3276601" y="3743325"/>
            <a:ext cx="531813"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r">
              <a:spcBef>
                <a:spcPct val="0"/>
              </a:spcBef>
              <a:buNone/>
            </a:pPr>
            <a:fld id="{3A3EDC25-0AA9-4F2A-AF45-C29744B8DF3F}" type="datetime'''R''''u''s''''''''''''y''''''''''''''''''''''''''a'''">
              <a:rPr lang="tr-TR" altLang="en-US" sz="1400">
                <a:solidFill>
                  <a:srgbClr val="000000"/>
                </a:solidFill>
              </a:rPr>
              <a:pPr marL="0" indent="0" algn="r">
                <a:spcBef>
                  <a:spcPct val="0"/>
                </a:spcBef>
                <a:buNone/>
              </a:pPr>
              <a:t>Rusya</a:t>
            </a:fld>
            <a:endParaRPr lang="tr-TR" sz="1400" dirty="0" smtClean="0">
              <a:solidFill>
                <a:srgbClr val="000000"/>
              </a:solidFill>
              <a:sym typeface="+mn-lt"/>
            </a:endParaRPr>
          </a:p>
        </p:txBody>
      </p:sp>
      <p:sp>
        <p:nvSpPr>
          <p:cNvPr id="46" name="Rectangle 3"/>
          <p:cNvSpPr>
            <a:spLocks noGrp="1" noChangeArrowheads="1"/>
          </p:cNvSpPr>
          <p:nvPr>
            <p:custDataLst>
              <p:tags r:id="rId41"/>
            </p:custDataLst>
          </p:nvPr>
        </p:nvSpPr>
        <p:spPr bwMode="auto">
          <a:xfrm>
            <a:off x="3354388" y="4738689"/>
            <a:ext cx="454025"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r">
              <a:spcBef>
                <a:spcPct val="0"/>
              </a:spcBef>
              <a:buNone/>
            </a:pPr>
            <a:fld id="{C059C3A0-CB6B-4FCF-9D5E-8E455552C2A6}" type="datetime'''''''D''iğ''''''''''''''e''''r'''''''''''''''''''''''''">
              <a:rPr lang="tr-TR" altLang="en-US" sz="1400">
                <a:solidFill>
                  <a:srgbClr val="000000"/>
                </a:solidFill>
              </a:rPr>
              <a:pPr marL="0" indent="0" algn="r">
                <a:spcBef>
                  <a:spcPct val="0"/>
                </a:spcBef>
                <a:buNone/>
              </a:pPr>
              <a:t>Diğer</a:t>
            </a:fld>
            <a:endParaRPr lang="tr-TR" sz="1400" dirty="0" smtClean="0">
              <a:solidFill>
                <a:srgbClr val="000000"/>
              </a:solidFill>
              <a:sym typeface="+mn-lt"/>
            </a:endParaRPr>
          </a:p>
        </p:txBody>
      </p:sp>
      <p:cxnSp>
        <p:nvCxnSpPr>
          <p:cNvPr id="54" name="Düz Bağlayıcı 53"/>
          <p:cNvCxnSpPr/>
          <p:nvPr/>
        </p:nvCxnSpPr>
        <p:spPr bwMode="auto">
          <a:xfrm>
            <a:off x="2756163" y="2217738"/>
            <a:ext cx="15032" cy="3498798"/>
          </a:xfrm>
          <a:prstGeom prst="line">
            <a:avLst/>
          </a:prstGeom>
          <a:solidFill>
            <a:schemeClr val="accent1"/>
          </a:solidFill>
          <a:ln w="19050" cap="flat" cmpd="sng" algn="ctr">
            <a:solidFill>
              <a:srgbClr val="C00000"/>
            </a:solidFill>
            <a:prstDash val="dash"/>
            <a:round/>
            <a:headEnd type="none" w="med" len="med"/>
            <a:tailEnd type="none" w="med" len="med"/>
          </a:ln>
          <a:effectLst/>
        </p:spPr>
      </p:cxnSp>
      <p:sp>
        <p:nvSpPr>
          <p:cNvPr id="55" name="Metin kutusu 54"/>
          <p:cNvSpPr txBox="1"/>
          <p:nvPr/>
        </p:nvSpPr>
        <p:spPr>
          <a:xfrm>
            <a:off x="0" y="1588730"/>
            <a:ext cx="9902825" cy="400110"/>
          </a:xfrm>
          <a:prstGeom prst="rect">
            <a:avLst/>
          </a:prstGeom>
          <a:solidFill>
            <a:srgbClr val="002060"/>
          </a:solidFill>
        </p:spPr>
        <p:txBody>
          <a:bodyPr wrap="square" rtlCol="0" anchor="ctr">
            <a:spAutoFit/>
          </a:bodyPr>
          <a:lstStyle/>
          <a:p>
            <a:pPr algn="ctr"/>
            <a:r>
              <a:rPr lang="tr-TR" sz="2000" b="1" dirty="0" smtClean="0">
                <a:solidFill>
                  <a:srgbClr val="FFFFFF"/>
                </a:solidFill>
              </a:rPr>
              <a:t>İllerin ilk 5 ihracat destinasyonu, pay %, 2015</a:t>
            </a:r>
            <a:endParaRPr lang="tr-TR" sz="2000" b="1" dirty="0">
              <a:solidFill>
                <a:srgbClr val="FFFFFF"/>
              </a:solidFill>
            </a:endParaRPr>
          </a:p>
        </p:txBody>
      </p:sp>
      <p:sp>
        <p:nvSpPr>
          <p:cNvPr id="56" name="Rectangle 3"/>
          <p:cNvSpPr>
            <a:spLocks noGrp="1" noChangeArrowheads="1"/>
          </p:cNvSpPr>
          <p:nvPr>
            <p:custDataLst>
              <p:tags r:id="rId42"/>
            </p:custDataLst>
          </p:nvPr>
        </p:nvSpPr>
        <p:spPr bwMode="auto">
          <a:xfrm>
            <a:off x="1096876" y="6080125"/>
            <a:ext cx="1524967" cy="376238"/>
          </a:xfrm>
          <a:prstGeom prst="roundRect">
            <a:avLst>
              <a:gd name="adj" fmla="val 47679"/>
            </a:avLst>
          </a:prstGeom>
          <a:solidFill>
            <a:schemeClr val="bg1"/>
          </a:solidFill>
          <a:ln w="19050">
            <a:solidFill>
              <a:srgbClr val="002060"/>
            </a:solidFill>
            <a:prstDash val="dash"/>
            <a:miter lim="800000"/>
            <a:headEnd/>
            <a:tailEnd/>
          </a:ln>
        </p:spPr>
        <p:txBody>
          <a:bodyPr vert="horz" wrap="none" lIns="0" tIns="28575" rIns="0" bIns="30163"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Font typeface="Wingdings" pitchFamily="2" charset="2"/>
              <a:buNone/>
            </a:pPr>
            <a:r>
              <a:rPr lang="tr-TR" sz="1400" smtClean="0">
                <a:solidFill>
                  <a:srgbClr val="000000"/>
                </a:solidFill>
                <a:sym typeface="+mn-lt"/>
              </a:rPr>
              <a:t>1,68 milyar $</a:t>
            </a:r>
            <a:endParaRPr lang="tr-TR" sz="1400" dirty="0" smtClean="0">
              <a:solidFill>
                <a:srgbClr val="000000"/>
              </a:solidFill>
              <a:sym typeface="+mn-lt"/>
            </a:endParaRPr>
          </a:p>
        </p:txBody>
      </p:sp>
      <p:sp>
        <p:nvSpPr>
          <p:cNvPr id="57" name="Rectangle 3"/>
          <p:cNvSpPr>
            <a:spLocks noGrp="1" noChangeArrowheads="1"/>
          </p:cNvSpPr>
          <p:nvPr>
            <p:custDataLst>
              <p:tags r:id="rId43"/>
            </p:custDataLst>
          </p:nvPr>
        </p:nvSpPr>
        <p:spPr bwMode="auto">
          <a:xfrm>
            <a:off x="5726791" y="6080125"/>
            <a:ext cx="1524967" cy="376238"/>
          </a:xfrm>
          <a:prstGeom prst="roundRect">
            <a:avLst>
              <a:gd name="adj" fmla="val 47679"/>
            </a:avLst>
          </a:prstGeom>
          <a:solidFill>
            <a:schemeClr val="bg1"/>
          </a:solidFill>
          <a:ln w="19050">
            <a:solidFill>
              <a:srgbClr val="002060"/>
            </a:solidFill>
            <a:prstDash val="dash"/>
            <a:miter lim="800000"/>
            <a:headEnd/>
            <a:tailEnd/>
          </a:ln>
        </p:spPr>
        <p:txBody>
          <a:bodyPr vert="horz" wrap="none" lIns="0" tIns="28575" rIns="0" bIns="30163"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Font typeface="Wingdings" pitchFamily="2" charset="2"/>
              <a:buNone/>
            </a:pPr>
            <a:r>
              <a:rPr lang="tr-TR" sz="1400" smtClean="0">
                <a:solidFill>
                  <a:srgbClr val="000000"/>
                </a:solidFill>
                <a:sym typeface="+mn-lt"/>
              </a:rPr>
              <a:t>1,41 milyar $</a:t>
            </a:r>
            <a:endParaRPr lang="tr-TR" sz="1400" dirty="0" smtClean="0">
              <a:solidFill>
                <a:srgbClr val="000000"/>
              </a:solidFill>
              <a:sym typeface="+mn-lt"/>
            </a:endParaRPr>
          </a:p>
        </p:txBody>
      </p:sp>
      <p:sp>
        <p:nvSpPr>
          <p:cNvPr id="58" name="Rectangle 3"/>
          <p:cNvSpPr>
            <a:spLocks noGrp="1" noChangeArrowheads="1"/>
          </p:cNvSpPr>
          <p:nvPr>
            <p:custDataLst>
              <p:tags r:id="rId44"/>
            </p:custDataLst>
          </p:nvPr>
        </p:nvSpPr>
        <p:spPr bwMode="auto">
          <a:xfrm>
            <a:off x="7710794" y="6061075"/>
            <a:ext cx="1524967" cy="376238"/>
          </a:xfrm>
          <a:prstGeom prst="roundRect">
            <a:avLst>
              <a:gd name="adj" fmla="val 47679"/>
            </a:avLst>
          </a:prstGeom>
          <a:solidFill>
            <a:schemeClr val="bg1"/>
          </a:solidFill>
          <a:ln w="19050">
            <a:solidFill>
              <a:srgbClr val="002060"/>
            </a:solidFill>
            <a:prstDash val="dash"/>
            <a:miter lim="800000"/>
            <a:headEnd/>
            <a:tailEnd/>
          </a:ln>
        </p:spPr>
        <p:txBody>
          <a:bodyPr vert="horz" wrap="none" lIns="0" tIns="28575" rIns="0" bIns="30163"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Font typeface="Wingdings" pitchFamily="2" charset="2"/>
              <a:buNone/>
            </a:pPr>
            <a:r>
              <a:rPr lang="tr-TR" sz="1400" smtClean="0">
                <a:solidFill>
                  <a:srgbClr val="000000"/>
                </a:solidFill>
                <a:sym typeface="+mn-lt"/>
              </a:rPr>
              <a:t>0,14 milyar $</a:t>
            </a:r>
            <a:endParaRPr lang="tr-TR" sz="1400" dirty="0" smtClean="0">
              <a:solidFill>
                <a:srgbClr val="000000"/>
              </a:solidFill>
              <a:sym typeface="+mn-lt"/>
            </a:endParaRPr>
          </a:p>
        </p:txBody>
      </p:sp>
      <p:sp>
        <p:nvSpPr>
          <p:cNvPr id="59" name="Rectangle 3"/>
          <p:cNvSpPr>
            <a:spLocks noGrp="1" noChangeArrowheads="1"/>
          </p:cNvSpPr>
          <p:nvPr>
            <p:custDataLst>
              <p:tags r:id="rId45"/>
            </p:custDataLst>
          </p:nvPr>
        </p:nvSpPr>
        <p:spPr bwMode="auto">
          <a:xfrm>
            <a:off x="3498850" y="6080125"/>
            <a:ext cx="1524000" cy="376238"/>
          </a:xfrm>
          <a:prstGeom prst="roundRect">
            <a:avLst>
              <a:gd name="adj" fmla="val 47679"/>
            </a:avLst>
          </a:prstGeom>
          <a:solidFill>
            <a:schemeClr val="bg1"/>
          </a:solidFill>
          <a:ln w="19050">
            <a:solidFill>
              <a:srgbClr val="002060"/>
            </a:solidFill>
            <a:prstDash val="dash"/>
            <a:miter lim="800000"/>
            <a:headEnd/>
            <a:tailEnd/>
          </a:ln>
        </p:spPr>
        <p:txBody>
          <a:bodyPr vert="horz" wrap="none" lIns="0" tIns="28575" rIns="0" bIns="30163"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Font typeface="Wingdings" pitchFamily="2" charset="2"/>
              <a:buNone/>
            </a:pPr>
            <a:r>
              <a:rPr lang="tr-TR" sz="1400" smtClean="0">
                <a:solidFill>
                  <a:srgbClr val="000000"/>
                </a:solidFill>
                <a:sym typeface="+mn-lt"/>
              </a:rPr>
              <a:t>1,83 milyar $</a:t>
            </a:r>
            <a:endParaRPr lang="tr-TR" sz="1400" dirty="0" smtClean="0">
              <a:solidFill>
                <a:srgbClr val="000000"/>
              </a:solidFill>
              <a:sym typeface="+mn-lt"/>
            </a:endParaRPr>
          </a:p>
        </p:txBody>
      </p:sp>
      <p:sp>
        <p:nvSpPr>
          <p:cNvPr id="62" name="1 Başlık"/>
          <p:cNvSpPr txBox="1">
            <a:spLocks/>
          </p:cNvSpPr>
          <p:nvPr/>
        </p:nvSpPr>
        <p:spPr>
          <a:xfrm>
            <a:off x="82524" y="260648"/>
            <a:ext cx="9820301" cy="1295400"/>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eaLnBrk="1" hangingPunct="1">
              <a:defRPr sz="2400">
                <a:latin typeface="+mj-lt"/>
                <a:ea typeface="Arial" pitchFamily="-112" charset="0"/>
                <a:cs typeface="+mj-cs"/>
              </a:defRPr>
            </a:lvl1pPr>
            <a:lvl2pPr rtl="1" eaLnBrk="1" hangingPunct="1">
              <a:defRPr sz="2400">
                <a:latin typeface="Book Antiqua" pitchFamily="18" charset="0"/>
                <a:ea typeface="Arial" pitchFamily="-112" charset="0"/>
                <a:cs typeface="Arial" charset="0"/>
              </a:defRPr>
            </a:lvl2pPr>
            <a:lvl3pPr rtl="1" eaLnBrk="1" hangingPunct="1">
              <a:defRPr sz="2400">
                <a:latin typeface="Book Antiqua" pitchFamily="18" charset="0"/>
                <a:ea typeface="Arial" pitchFamily="-112" charset="0"/>
                <a:cs typeface="Arial" charset="0"/>
              </a:defRPr>
            </a:lvl3pPr>
            <a:lvl4pPr rtl="1" eaLnBrk="1" hangingPunct="1">
              <a:defRPr sz="2400">
                <a:latin typeface="Book Antiqua" pitchFamily="18" charset="0"/>
                <a:ea typeface="Arial" pitchFamily="-112" charset="0"/>
                <a:cs typeface="Arial" charset="0"/>
              </a:defRPr>
            </a:lvl4pPr>
            <a:lvl5pPr rtl="1" eaLnBrk="1" hangingPunct="1">
              <a:defRPr sz="2400">
                <a:latin typeface="Book Antiqua" pitchFamily="18" charset="0"/>
                <a:ea typeface="Arial" pitchFamily="-112" charset="0"/>
                <a:cs typeface="Arial" charset="0"/>
              </a:defRPr>
            </a:lvl5pPr>
            <a:lvl6pPr marL="457200" rtl="1" fontAlgn="base">
              <a:spcBef>
                <a:spcPct val="0"/>
              </a:spcBef>
              <a:spcAft>
                <a:spcPct val="0"/>
              </a:spcAft>
              <a:defRPr sz="2400">
                <a:latin typeface="Book Antiqua" pitchFamily="18" charset="0"/>
                <a:cs typeface="Arial" charset="0"/>
              </a:defRPr>
            </a:lvl6pPr>
            <a:lvl7pPr marL="914400" rtl="1" fontAlgn="base">
              <a:spcBef>
                <a:spcPct val="0"/>
              </a:spcBef>
              <a:spcAft>
                <a:spcPct val="0"/>
              </a:spcAft>
              <a:defRPr sz="2400">
                <a:latin typeface="Book Antiqua" pitchFamily="18" charset="0"/>
                <a:cs typeface="Arial" charset="0"/>
              </a:defRPr>
            </a:lvl7pPr>
            <a:lvl8pPr marL="1371600" rtl="1" fontAlgn="base">
              <a:spcBef>
                <a:spcPct val="0"/>
              </a:spcBef>
              <a:spcAft>
                <a:spcPct val="0"/>
              </a:spcAft>
              <a:defRPr sz="2400">
                <a:latin typeface="Book Antiqua" pitchFamily="18" charset="0"/>
                <a:cs typeface="Arial" charset="0"/>
              </a:defRPr>
            </a:lvl8pPr>
            <a:lvl9pPr marL="1828800" rtl="1" fontAlgn="base">
              <a:spcBef>
                <a:spcPct val="0"/>
              </a:spcBef>
              <a:spcAft>
                <a:spcPct val="0"/>
              </a:spcAft>
              <a:defRPr sz="2400">
                <a:latin typeface="Book Antiqua" pitchFamily="18" charset="0"/>
                <a:cs typeface="Arial" charset="0"/>
              </a:defRPr>
            </a:lvl9pPr>
          </a:lstStyle>
          <a:p>
            <a:r>
              <a:rPr lang="tr-TR" sz="3200" dirty="0"/>
              <a:t>Adana ve yakın illerin ana ticaret partnerleri farklılaşıyor</a:t>
            </a:r>
          </a:p>
        </p:txBody>
      </p:sp>
    </p:spTree>
    <p:extLst>
      <p:ext uri="{BB962C8B-B14F-4D97-AF65-F5344CB8AC3E}">
        <p14:creationId xmlns:p14="http://schemas.microsoft.com/office/powerpoint/2010/main" val="21964867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6" name="Nesne 375" hidden="1"/>
          <p:cNvGraphicFramePr>
            <a:graphicFrameLocks noChangeAspect="1"/>
          </p:cNvGraphicFramePr>
          <p:nvPr>
            <p:custDataLst>
              <p:tags r:id="rId2"/>
            </p:custDataLst>
            <p:extLst>
              <p:ext uri="{D42A27DB-BD31-4B8C-83A1-F6EECF244321}">
                <p14:modId xmlns:p14="http://schemas.microsoft.com/office/powerpoint/2010/main" val="2489998259"/>
              </p:ext>
            </p:extLst>
          </p:nvPr>
        </p:nvGraphicFramePr>
        <p:xfrm>
          <a:off x="1720" y="1589"/>
          <a:ext cx="1719" cy="1587"/>
        </p:xfrm>
        <a:graphic>
          <a:graphicData uri="http://schemas.openxmlformats.org/presentationml/2006/ole">
            <mc:AlternateContent xmlns:mc="http://schemas.openxmlformats.org/markup-compatibility/2006">
              <mc:Choice xmlns:v="urn:schemas-microsoft-com:vml" Requires="v">
                <p:oleObj spid="_x0000_s1232901" name="think-cell Slide" r:id="rId68" imgW="360" imgH="360" progId="TCLayout.ActiveDocument.1">
                  <p:embed/>
                </p:oleObj>
              </mc:Choice>
              <mc:Fallback>
                <p:oleObj name="think-cell Slide" r:id="rId68" imgW="360" imgH="360" progId="TCLayout.ActiveDocument.1">
                  <p:embed/>
                  <p:pic>
                    <p:nvPicPr>
                      <p:cNvPr id="0" name=""/>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1720" y="1589"/>
                        <a:ext cx="1719"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5" name="Dikdörtgen 374" hidden="1"/>
          <p:cNvSpPr/>
          <p:nvPr>
            <p:custDataLst>
              <p:tags r:id="rId3"/>
            </p:custDataLst>
          </p:nvPr>
        </p:nvSpPr>
        <p:spPr bwMode="auto">
          <a:xfrm>
            <a:off x="0" y="0"/>
            <a:ext cx="171924" cy="1587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endParaRPr kumimoji="0" lang="en-US" sz="1000" u="none" strike="noStrike" cap="none" normalizeH="0" dirty="0" smtClean="0">
              <a:ln>
                <a:noFill/>
              </a:ln>
              <a:solidFill>
                <a:schemeClr val="tx1"/>
              </a:solidFill>
              <a:effectLst/>
              <a:latin typeface="Arial"/>
              <a:cs typeface="Arial"/>
              <a:sym typeface="Arial"/>
            </a:endParaRPr>
          </a:p>
        </p:txBody>
      </p:sp>
      <p:sp>
        <p:nvSpPr>
          <p:cNvPr id="2" name="1 Başlık"/>
          <p:cNvSpPr>
            <a:spLocks noGrp="1"/>
          </p:cNvSpPr>
          <p:nvPr>
            <p:ph type="title"/>
          </p:nvPr>
        </p:nvSpPr>
        <p:spPr>
          <a:xfrm>
            <a:off x="178462" y="897687"/>
            <a:ext cx="9242637" cy="838200"/>
          </a:xfrm>
        </p:spPr>
        <p:txBody>
          <a:bodyPr/>
          <a:lstStyle/>
          <a:p>
            <a:r>
              <a:rPr lang="tr-TR" sz="3200" dirty="0" smtClean="0"/>
              <a:t>	</a:t>
            </a:r>
            <a:endParaRPr lang="tr-TR" sz="3200" dirty="0"/>
          </a:p>
        </p:txBody>
      </p:sp>
      <p:sp>
        <p:nvSpPr>
          <p:cNvPr id="302" name="Metin Yer Tutucusu 3"/>
          <p:cNvSpPr txBox="1">
            <a:spLocks/>
          </p:cNvSpPr>
          <p:nvPr/>
        </p:nvSpPr>
        <p:spPr bwMode="auto">
          <a:xfrm>
            <a:off x="110698" y="6571622"/>
            <a:ext cx="7614330" cy="2863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defPPr>
              <a:defRPr lang="en-US"/>
            </a:defPPr>
            <a:lvl1pPr algn="l" rtl="0" fontAlgn="base">
              <a:spcBef>
                <a:spcPct val="0"/>
              </a:spcBef>
              <a:spcAft>
                <a:spcPct val="0"/>
              </a:spcAft>
              <a:defRPr sz="1400" b="0" kern="1200">
                <a:solidFill>
                  <a:srgbClr val="CBDDEB"/>
                </a:solidFill>
                <a:latin typeface="+mn-lt"/>
                <a:ea typeface="+mn-ea"/>
                <a:cs typeface="Arial" charset="0"/>
              </a:defRPr>
            </a:lvl1pPr>
            <a:lvl2pPr marL="457200" algn="l" rtl="0" fontAlgn="base">
              <a:spcBef>
                <a:spcPct val="0"/>
              </a:spcBef>
              <a:spcAft>
                <a:spcPct val="0"/>
              </a:spcAft>
              <a:defRPr sz="4000" b="1" kern="1200">
                <a:solidFill>
                  <a:schemeClr val="tx1"/>
                </a:solidFill>
                <a:latin typeface="Arial" charset="0"/>
                <a:ea typeface="+mn-ea"/>
                <a:cs typeface="Arial" charset="0"/>
              </a:defRPr>
            </a:lvl2pPr>
            <a:lvl3pPr marL="914400" algn="l" rtl="0" fontAlgn="base">
              <a:spcBef>
                <a:spcPct val="0"/>
              </a:spcBef>
              <a:spcAft>
                <a:spcPct val="0"/>
              </a:spcAft>
              <a:defRPr sz="4000" b="1" kern="1200">
                <a:solidFill>
                  <a:schemeClr val="tx1"/>
                </a:solidFill>
                <a:latin typeface="Arial" charset="0"/>
                <a:ea typeface="+mn-ea"/>
                <a:cs typeface="Arial" charset="0"/>
              </a:defRPr>
            </a:lvl3pPr>
            <a:lvl4pPr marL="1371600" algn="l" rtl="0" fontAlgn="base">
              <a:spcBef>
                <a:spcPct val="0"/>
              </a:spcBef>
              <a:spcAft>
                <a:spcPct val="0"/>
              </a:spcAft>
              <a:defRPr sz="4000" b="1" kern="1200">
                <a:solidFill>
                  <a:schemeClr val="tx1"/>
                </a:solidFill>
                <a:latin typeface="Arial" charset="0"/>
                <a:ea typeface="+mn-ea"/>
                <a:cs typeface="Arial" charset="0"/>
              </a:defRPr>
            </a:lvl4pPr>
            <a:lvl5pPr marL="1828800" algn="l" rtl="0" fontAlgn="base">
              <a:spcBef>
                <a:spcPct val="0"/>
              </a:spcBef>
              <a:spcAft>
                <a:spcPct val="0"/>
              </a:spcAft>
              <a:defRPr sz="4000" b="1" kern="1200">
                <a:solidFill>
                  <a:schemeClr val="tx1"/>
                </a:solidFill>
                <a:latin typeface="Arial" charset="0"/>
                <a:ea typeface="+mn-ea"/>
                <a:cs typeface="Arial" charset="0"/>
              </a:defRPr>
            </a:lvl5pPr>
            <a:lvl6pPr marL="2286000" algn="l" defTabSz="914400" rtl="0" eaLnBrk="1" latinLnBrk="0" hangingPunct="1">
              <a:defRPr sz="4000" b="1" kern="1200">
                <a:solidFill>
                  <a:schemeClr val="tx1"/>
                </a:solidFill>
                <a:latin typeface="Arial" charset="0"/>
                <a:ea typeface="+mn-ea"/>
                <a:cs typeface="Arial" charset="0"/>
              </a:defRPr>
            </a:lvl6pPr>
            <a:lvl7pPr marL="2743200" algn="l" defTabSz="914400" rtl="0" eaLnBrk="1" latinLnBrk="0" hangingPunct="1">
              <a:defRPr sz="4000" b="1" kern="1200">
                <a:solidFill>
                  <a:schemeClr val="tx1"/>
                </a:solidFill>
                <a:latin typeface="Arial" charset="0"/>
                <a:ea typeface="+mn-ea"/>
                <a:cs typeface="Arial" charset="0"/>
              </a:defRPr>
            </a:lvl7pPr>
            <a:lvl8pPr marL="3200400" algn="l" defTabSz="914400" rtl="0" eaLnBrk="1" latinLnBrk="0" hangingPunct="1">
              <a:defRPr sz="4000" b="1" kern="1200">
                <a:solidFill>
                  <a:schemeClr val="tx1"/>
                </a:solidFill>
                <a:latin typeface="Arial" charset="0"/>
                <a:ea typeface="+mn-ea"/>
                <a:cs typeface="Arial" charset="0"/>
              </a:defRPr>
            </a:lvl8pPr>
            <a:lvl9pPr marL="3657600" algn="l" defTabSz="914400" rtl="0" eaLnBrk="1" latinLnBrk="0" hangingPunct="1">
              <a:defRPr sz="4000" b="1" kern="1200">
                <a:solidFill>
                  <a:schemeClr val="tx1"/>
                </a:solidFill>
                <a:latin typeface="Arial" charset="0"/>
                <a:ea typeface="+mn-ea"/>
                <a:cs typeface="Arial" charset="0"/>
              </a:defRPr>
            </a:lvl9pPr>
          </a:lstStyle>
          <a:p>
            <a:r>
              <a:rPr lang="tr-TR" sz="1050" smtClean="0">
                <a:solidFill>
                  <a:schemeClr val="tx1"/>
                </a:solidFill>
              </a:rPr>
              <a:t>Kaynak: TÜİK</a:t>
            </a:r>
            <a:endParaRPr lang="tr-TR" sz="1050" dirty="0">
              <a:solidFill>
                <a:schemeClr val="tx1"/>
              </a:solidFill>
            </a:endParaRPr>
          </a:p>
        </p:txBody>
      </p:sp>
      <p:sp>
        <p:nvSpPr>
          <p:cNvPr id="303" name="Başlık 1"/>
          <p:cNvSpPr txBox="1">
            <a:spLocks/>
          </p:cNvSpPr>
          <p:nvPr/>
        </p:nvSpPr>
        <p:spPr bwMode="auto">
          <a:xfrm>
            <a:off x="82524" y="525016"/>
            <a:ext cx="9889410" cy="117579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rtl="1" eaLnBrk="1" hangingPunct="1">
              <a:defRPr sz="2400">
                <a:latin typeface="Book Antiqua" panose="02040602050305030304" pitchFamily="18" charset="0"/>
                <a:ea typeface="Arial" pitchFamily="-112" charset="0"/>
                <a:cs typeface="+mj-cs"/>
              </a:defRPr>
            </a:lvl1pPr>
            <a:lvl2pPr rtl="1" eaLnBrk="1" hangingPunct="1">
              <a:defRPr sz="2400">
                <a:latin typeface="Book Antiqua" pitchFamily="18" charset="0"/>
                <a:ea typeface="Arial" pitchFamily="-112" charset="0"/>
                <a:cs typeface="Arial" charset="0"/>
              </a:defRPr>
            </a:lvl2pPr>
            <a:lvl3pPr rtl="1" eaLnBrk="1" hangingPunct="1">
              <a:defRPr sz="2400">
                <a:latin typeface="Book Antiqua" pitchFamily="18" charset="0"/>
                <a:ea typeface="Arial" pitchFamily="-112" charset="0"/>
                <a:cs typeface="Arial" charset="0"/>
              </a:defRPr>
            </a:lvl3pPr>
            <a:lvl4pPr rtl="1" eaLnBrk="1" hangingPunct="1">
              <a:defRPr sz="2400">
                <a:latin typeface="Book Antiqua" pitchFamily="18" charset="0"/>
                <a:ea typeface="Arial" pitchFamily="-112" charset="0"/>
                <a:cs typeface="Arial" charset="0"/>
              </a:defRPr>
            </a:lvl4pPr>
            <a:lvl5pPr rtl="1" eaLnBrk="1" hangingPunct="1">
              <a:defRPr sz="2400">
                <a:latin typeface="Book Antiqua" pitchFamily="18" charset="0"/>
                <a:ea typeface="Arial" pitchFamily="-112" charset="0"/>
                <a:cs typeface="Arial" charset="0"/>
              </a:defRPr>
            </a:lvl5pPr>
            <a:lvl6pPr marL="457200" rtl="1" fontAlgn="base">
              <a:spcBef>
                <a:spcPct val="0"/>
              </a:spcBef>
              <a:spcAft>
                <a:spcPct val="0"/>
              </a:spcAft>
              <a:defRPr sz="2400">
                <a:latin typeface="Book Antiqua" pitchFamily="18" charset="0"/>
                <a:cs typeface="Arial" charset="0"/>
              </a:defRPr>
            </a:lvl6pPr>
            <a:lvl7pPr marL="914400" rtl="1" fontAlgn="base">
              <a:spcBef>
                <a:spcPct val="0"/>
              </a:spcBef>
              <a:spcAft>
                <a:spcPct val="0"/>
              </a:spcAft>
              <a:defRPr sz="2400">
                <a:latin typeface="Book Antiqua" pitchFamily="18" charset="0"/>
                <a:cs typeface="Arial" charset="0"/>
              </a:defRPr>
            </a:lvl7pPr>
            <a:lvl8pPr marL="1371600" rtl="1" fontAlgn="base">
              <a:spcBef>
                <a:spcPct val="0"/>
              </a:spcBef>
              <a:spcAft>
                <a:spcPct val="0"/>
              </a:spcAft>
              <a:defRPr sz="2400">
                <a:latin typeface="Book Antiqua" pitchFamily="18" charset="0"/>
                <a:cs typeface="Arial" charset="0"/>
              </a:defRPr>
            </a:lvl8pPr>
            <a:lvl9pPr marL="1828800" rtl="1" fontAlgn="base">
              <a:spcBef>
                <a:spcPct val="0"/>
              </a:spcBef>
              <a:spcAft>
                <a:spcPct val="0"/>
              </a:spcAft>
              <a:defRPr sz="2400">
                <a:latin typeface="Book Antiqua" pitchFamily="18" charset="0"/>
                <a:cs typeface="Arial" charset="0"/>
              </a:defRPr>
            </a:lvl9pPr>
          </a:lstStyle>
          <a:p>
            <a:r>
              <a:rPr lang="tr-TR" dirty="0"/>
              <a:t>Adana, ithalatının %13’ünü Çin’den gerçekleştiriyor; ithal edilen ürünlerde ise «organik kimyasal ürünler» sektörü öne çıkıyor</a:t>
            </a:r>
          </a:p>
        </p:txBody>
      </p:sp>
      <p:graphicFrame>
        <p:nvGraphicFramePr>
          <p:cNvPr id="77" name="Chart 3"/>
          <p:cNvGraphicFramePr/>
          <p:nvPr>
            <p:custDataLst>
              <p:tags r:id="rId4"/>
            </p:custDataLst>
            <p:extLst>
              <p:ext uri="{D42A27DB-BD31-4B8C-83A1-F6EECF244321}">
                <p14:modId xmlns:p14="http://schemas.microsoft.com/office/powerpoint/2010/main" val="3307743345"/>
              </p:ext>
            </p:extLst>
          </p:nvPr>
        </p:nvGraphicFramePr>
        <p:xfrm>
          <a:off x="2640013" y="2135188"/>
          <a:ext cx="1214437" cy="4424362"/>
        </p:xfrm>
        <a:graphic>
          <a:graphicData uri="http://schemas.openxmlformats.org/drawingml/2006/chart">
            <c:chart xmlns:c="http://schemas.openxmlformats.org/drawingml/2006/chart" xmlns:r="http://schemas.openxmlformats.org/officeDocument/2006/relationships" r:id="rId70"/>
          </a:graphicData>
        </a:graphic>
      </p:graphicFrame>
      <p:sp>
        <p:nvSpPr>
          <p:cNvPr id="322" name="Metin Yer Tutucusu 10"/>
          <p:cNvSpPr>
            <a:spLocks noGrp="1"/>
          </p:cNvSpPr>
          <p:nvPr>
            <p:custDataLst>
              <p:tags r:id="rId5"/>
            </p:custDataLst>
          </p:nvPr>
        </p:nvSpPr>
        <p:spPr bwMode="auto">
          <a:xfrm>
            <a:off x="2376487" y="4057650"/>
            <a:ext cx="26035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Clr>
                <a:srgbClr val="000000"/>
              </a:buClr>
              <a:buNone/>
            </a:pPr>
            <a:fld id="{268457BE-82A0-4080-8045-3EB6D66A6315}" type="datetime'''''''''A''''''''''''''''''''B''''''D'''''''''''''''''''''''">
              <a:rPr lang="en-US" altLang="en-US" sz="1000" b="0">
                <a:solidFill>
                  <a:srgbClr val="000000"/>
                </a:solidFill>
                <a:ea typeface="+mn-ea"/>
              </a:rPr>
              <a:pPr marL="0" indent="0" algn="r">
                <a:spcBef>
                  <a:spcPct val="0"/>
                </a:spcBef>
                <a:buClr>
                  <a:srgbClr val="000000"/>
                </a:buClr>
                <a:buNone/>
              </a:pPr>
              <a:t>ABD</a:t>
            </a:fld>
            <a:endParaRPr lang="tr-TR" sz="1000" b="0" dirty="0">
              <a:solidFill>
                <a:srgbClr val="000000"/>
              </a:solidFill>
              <a:ea typeface="+mn-ea"/>
              <a:sym typeface="+mn-lt"/>
            </a:endParaRPr>
          </a:p>
        </p:txBody>
      </p:sp>
      <p:sp>
        <p:nvSpPr>
          <p:cNvPr id="324" name="Metin Yer Tutucusu 7"/>
          <p:cNvSpPr>
            <a:spLocks noGrp="1"/>
          </p:cNvSpPr>
          <p:nvPr>
            <p:custDataLst>
              <p:tags r:id="rId6"/>
            </p:custDataLst>
          </p:nvPr>
        </p:nvSpPr>
        <p:spPr bwMode="auto">
          <a:xfrm>
            <a:off x="2144713" y="3630613"/>
            <a:ext cx="492125"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Clr>
                <a:srgbClr val="000000"/>
              </a:buClr>
              <a:buNone/>
            </a:pPr>
            <a:fld id="{40EB983D-0D63-4AC5-8263-010545EAFCCE}" type="datetime'''''''''A''''''''''l''''''''''ma''''''n''''''''''''y''a'''''''">
              <a:rPr lang="en-US" altLang="en-US" sz="1000" b="0">
                <a:solidFill>
                  <a:srgbClr val="000000"/>
                </a:solidFill>
                <a:ea typeface="+mn-ea"/>
              </a:rPr>
              <a:pPr marL="0" indent="0" algn="r">
                <a:spcBef>
                  <a:spcPct val="0"/>
                </a:spcBef>
                <a:buClr>
                  <a:srgbClr val="000000"/>
                </a:buClr>
                <a:buNone/>
              </a:pPr>
              <a:t>Almanya</a:t>
            </a:fld>
            <a:endParaRPr lang="tr-TR" sz="1000" b="0" dirty="0">
              <a:solidFill>
                <a:srgbClr val="000000"/>
              </a:solidFill>
              <a:ea typeface="+mn-ea"/>
              <a:sym typeface="+mn-lt"/>
            </a:endParaRPr>
          </a:p>
        </p:txBody>
      </p:sp>
      <p:sp>
        <p:nvSpPr>
          <p:cNvPr id="309" name="Metin Yer Tutucusu 3"/>
          <p:cNvSpPr>
            <a:spLocks noGrp="1"/>
          </p:cNvSpPr>
          <p:nvPr>
            <p:custDataLst>
              <p:tags r:id="rId7"/>
            </p:custDataLst>
          </p:nvPr>
        </p:nvSpPr>
        <p:spPr bwMode="auto">
          <a:xfrm>
            <a:off x="2138364" y="3205163"/>
            <a:ext cx="498475"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Clr>
                <a:srgbClr val="000000"/>
              </a:buClr>
              <a:buNone/>
            </a:pPr>
            <a:fld id="{9228CBD4-078F-468A-83EC-A373FCCAFB2A}" type="datetime'''H''''''o''''l''''''la''''n''''''''''''''''''''''d''a'''''''">
              <a:rPr lang="en-US" altLang="en-US" sz="1000" b="0">
                <a:solidFill>
                  <a:srgbClr val="000000"/>
                </a:solidFill>
                <a:ea typeface="+mn-ea"/>
              </a:rPr>
              <a:pPr marL="0" indent="0" algn="r">
                <a:spcBef>
                  <a:spcPct val="0"/>
                </a:spcBef>
                <a:buClr>
                  <a:srgbClr val="000000"/>
                </a:buClr>
                <a:buNone/>
              </a:pPr>
              <a:t>Hollanda</a:t>
            </a:fld>
            <a:endParaRPr lang="tr-TR" sz="1000" b="0" dirty="0">
              <a:solidFill>
                <a:srgbClr val="000000"/>
              </a:solidFill>
              <a:ea typeface="+mn-ea"/>
              <a:sym typeface="+mn-lt"/>
            </a:endParaRPr>
          </a:p>
        </p:txBody>
      </p:sp>
      <p:sp>
        <p:nvSpPr>
          <p:cNvPr id="310" name="Metin Yer Tutucusu 2"/>
          <p:cNvSpPr>
            <a:spLocks noGrp="1"/>
          </p:cNvSpPr>
          <p:nvPr>
            <p:custDataLst>
              <p:tags r:id="rId8"/>
            </p:custDataLst>
          </p:nvPr>
        </p:nvSpPr>
        <p:spPr bwMode="auto">
          <a:xfrm>
            <a:off x="1746250" y="2779713"/>
            <a:ext cx="890588"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Clr>
                <a:srgbClr val="000000"/>
              </a:buClr>
              <a:buNone/>
            </a:pPr>
            <a:fld id="{8C1F74FB-2977-45C8-B584-8EBB0CA4D013}" type="datetime'''S''''u''''ud''i ''A''r''ab''i''''''''''''s''''ta''''n'''''''">
              <a:rPr lang="en-US" altLang="en-US" sz="1000" b="0">
                <a:solidFill>
                  <a:srgbClr val="000000"/>
                </a:solidFill>
                <a:ea typeface="+mn-ea"/>
              </a:rPr>
              <a:pPr marL="0" indent="0" algn="r">
                <a:spcBef>
                  <a:spcPct val="0"/>
                </a:spcBef>
                <a:buClr>
                  <a:srgbClr val="000000"/>
                </a:buClr>
                <a:buNone/>
              </a:pPr>
              <a:t>Suudi Arabistan</a:t>
            </a:fld>
            <a:endParaRPr lang="tr-TR" sz="1000" b="0" dirty="0">
              <a:solidFill>
                <a:srgbClr val="000000"/>
              </a:solidFill>
              <a:ea typeface="+mn-ea"/>
              <a:sym typeface="+mn-lt"/>
            </a:endParaRPr>
          </a:p>
        </p:txBody>
      </p:sp>
      <p:sp>
        <p:nvSpPr>
          <p:cNvPr id="305" name="Metin Yer Tutucusu 1"/>
          <p:cNvSpPr>
            <a:spLocks noGrp="1"/>
          </p:cNvSpPr>
          <p:nvPr>
            <p:custDataLst>
              <p:tags r:id="rId9"/>
            </p:custDataLst>
          </p:nvPr>
        </p:nvSpPr>
        <p:spPr bwMode="auto">
          <a:xfrm>
            <a:off x="2446338" y="2352675"/>
            <a:ext cx="19050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Clr>
                <a:srgbClr val="000000"/>
              </a:buClr>
              <a:buNone/>
            </a:pPr>
            <a:fld id="{05D40861-7135-497A-9EF4-6D84FCE08BA9}" type="datetime'''''''Ç''''''''''''''''i''''''''''''n'''''''''''''''''''''">
              <a:rPr lang="en-US" altLang="en-US" sz="1000" b="0">
                <a:solidFill>
                  <a:srgbClr val="000000"/>
                </a:solidFill>
                <a:ea typeface="+mn-ea"/>
              </a:rPr>
              <a:pPr marL="0" indent="0" algn="r">
                <a:spcBef>
                  <a:spcPct val="0"/>
                </a:spcBef>
                <a:buClr>
                  <a:srgbClr val="000000"/>
                </a:buClr>
                <a:buNone/>
              </a:pPr>
              <a:t>Çin</a:t>
            </a:fld>
            <a:endParaRPr lang="tr-TR" sz="1000" b="0" dirty="0">
              <a:solidFill>
                <a:srgbClr val="000000"/>
              </a:solidFill>
              <a:ea typeface="+mn-ea"/>
              <a:sym typeface="+mn-lt"/>
            </a:endParaRPr>
          </a:p>
        </p:txBody>
      </p:sp>
      <p:sp>
        <p:nvSpPr>
          <p:cNvPr id="315" name="Metin Yer Tutucusu 13"/>
          <p:cNvSpPr>
            <a:spLocks noGrp="1"/>
          </p:cNvSpPr>
          <p:nvPr>
            <p:custDataLst>
              <p:tags r:id="rId10"/>
            </p:custDataLst>
          </p:nvPr>
        </p:nvSpPr>
        <p:spPr bwMode="auto">
          <a:xfrm>
            <a:off x="2368550" y="5334000"/>
            <a:ext cx="268288"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Clr>
                <a:srgbClr val="000000"/>
              </a:buClr>
              <a:buNone/>
            </a:pPr>
            <a:fld id="{B51E98D1-1895-42F2-A1BD-F201C1F81D65}" type="datetime'''İ''''''''''''s''''''''''''''''r''''''ai''''''''''l'''''''">
              <a:rPr lang="en-US" altLang="en-US" sz="1000" b="0">
                <a:solidFill>
                  <a:srgbClr val="000000"/>
                </a:solidFill>
                <a:ea typeface="+mn-ea"/>
              </a:rPr>
              <a:pPr marL="0" indent="0" algn="r">
                <a:spcBef>
                  <a:spcPct val="0"/>
                </a:spcBef>
                <a:buClr>
                  <a:srgbClr val="000000"/>
                </a:buClr>
                <a:buNone/>
              </a:pPr>
              <a:t>İsrail</a:t>
            </a:fld>
            <a:endParaRPr lang="tr-TR" sz="1000" b="0" dirty="0">
              <a:solidFill>
                <a:srgbClr val="000000"/>
              </a:solidFill>
              <a:ea typeface="+mn-ea"/>
              <a:sym typeface="+mn-lt"/>
            </a:endParaRPr>
          </a:p>
        </p:txBody>
      </p:sp>
      <p:sp>
        <p:nvSpPr>
          <p:cNvPr id="320" name="Metin Yer Tutucusu 11"/>
          <p:cNvSpPr>
            <a:spLocks noGrp="1"/>
          </p:cNvSpPr>
          <p:nvPr>
            <p:custDataLst>
              <p:tags r:id="rId11"/>
            </p:custDataLst>
          </p:nvPr>
        </p:nvSpPr>
        <p:spPr bwMode="auto">
          <a:xfrm>
            <a:off x="1963738" y="4483100"/>
            <a:ext cx="67310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Clr>
                <a:srgbClr val="000000"/>
              </a:buClr>
              <a:buNone/>
            </a:pPr>
            <a:fld id="{95977D70-7EC7-4563-BB43-DA2351089A85}" type="datetime'''''''''''''G''ü''n''''''''''''''''''e''''''''y ''Kore'">
              <a:rPr lang="en-US" altLang="en-US" sz="1000" b="0">
                <a:solidFill>
                  <a:srgbClr val="000000"/>
                </a:solidFill>
                <a:ea typeface="+mn-ea"/>
              </a:rPr>
              <a:pPr marL="0" indent="0" algn="r">
                <a:spcBef>
                  <a:spcPct val="0"/>
                </a:spcBef>
                <a:buClr>
                  <a:srgbClr val="000000"/>
                </a:buClr>
                <a:buNone/>
              </a:pPr>
              <a:t>Güney Kore</a:t>
            </a:fld>
            <a:endParaRPr lang="tr-TR" sz="1000" b="0" dirty="0">
              <a:solidFill>
                <a:srgbClr val="000000"/>
              </a:solidFill>
              <a:ea typeface="+mn-ea"/>
              <a:sym typeface="+mn-lt"/>
            </a:endParaRPr>
          </a:p>
        </p:txBody>
      </p:sp>
      <p:sp>
        <p:nvSpPr>
          <p:cNvPr id="317" name="Metin Yer Tutucusu 12"/>
          <p:cNvSpPr>
            <a:spLocks noGrp="1"/>
          </p:cNvSpPr>
          <p:nvPr>
            <p:custDataLst>
              <p:tags r:id="rId12"/>
            </p:custDataLst>
          </p:nvPr>
        </p:nvSpPr>
        <p:spPr bwMode="auto">
          <a:xfrm>
            <a:off x="2109788" y="4908550"/>
            <a:ext cx="52705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Clr>
                <a:srgbClr val="000000"/>
              </a:buClr>
              <a:buNone/>
            </a:pPr>
            <a:fld id="{85E0066B-62A7-4599-B5E3-1BAD391C4BB1}" type="datetime'''''H''''''''''i''n''''''''d''''i''''s''''''''ta''''''n'''''">
              <a:rPr lang="en-US" altLang="en-US" sz="1000" b="0">
                <a:solidFill>
                  <a:srgbClr val="000000"/>
                </a:solidFill>
                <a:ea typeface="+mn-ea"/>
              </a:rPr>
              <a:pPr marL="0" indent="0" algn="r">
                <a:spcBef>
                  <a:spcPct val="0"/>
                </a:spcBef>
                <a:buClr>
                  <a:srgbClr val="000000"/>
                </a:buClr>
                <a:buNone/>
              </a:pPr>
              <a:t>Hindistan</a:t>
            </a:fld>
            <a:endParaRPr lang="tr-TR" sz="1000" b="0" dirty="0">
              <a:solidFill>
                <a:srgbClr val="000000"/>
              </a:solidFill>
              <a:ea typeface="+mn-ea"/>
              <a:sym typeface="+mn-lt"/>
            </a:endParaRPr>
          </a:p>
        </p:txBody>
      </p:sp>
      <p:sp>
        <p:nvSpPr>
          <p:cNvPr id="313" name="Metin Yer Tutucusu 14"/>
          <p:cNvSpPr>
            <a:spLocks noGrp="1"/>
          </p:cNvSpPr>
          <p:nvPr>
            <p:custDataLst>
              <p:tags r:id="rId13"/>
            </p:custDataLst>
          </p:nvPr>
        </p:nvSpPr>
        <p:spPr bwMode="auto">
          <a:xfrm>
            <a:off x="2335213" y="5761038"/>
            <a:ext cx="301625"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Clr>
                <a:srgbClr val="000000"/>
              </a:buClr>
              <a:buNone/>
            </a:pPr>
            <a:fld id="{B5D26781-D6E9-4D4E-9868-8D9FA0E9BA90}" type="datetime'''''''''''''İ''''''''''''''t''''''''a''''l''y''''a'''''''">
              <a:rPr lang="en-US" altLang="en-US" sz="1000" b="0">
                <a:solidFill>
                  <a:srgbClr val="000000"/>
                </a:solidFill>
                <a:ea typeface="+mn-ea"/>
              </a:rPr>
              <a:pPr marL="0" indent="0" algn="r">
                <a:spcBef>
                  <a:spcPct val="0"/>
                </a:spcBef>
                <a:buClr>
                  <a:srgbClr val="000000"/>
                </a:buClr>
                <a:buNone/>
              </a:pPr>
              <a:t>İtalya</a:t>
            </a:fld>
            <a:endParaRPr lang="tr-TR" sz="1000" b="0" dirty="0">
              <a:solidFill>
                <a:srgbClr val="000000"/>
              </a:solidFill>
              <a:ea typeface="+mn-ea"/>
              <a:sym typeface="+mn-lt"/>
            </a:endParaRPr>
          </a:p>
        </p:txBody>
      </p:sp>
      <p:sp>
        <p:nvSpPr>
          <p:cNvPr id="312" name="Metin Yer Tutucusu 15"/>
          <p:cNvSpPr>
            <a:spLocks noGrp="1"/>
          </p:cNvSpPr>
          <p:nvPr>
            <p:custDataLst>
              <p:tags r:id="rId14"/>
            </p:custDataLst>
          </p:nvPr>
        </p:nvSpPr>
        <p:spPr bwMode="auto">
          <a:xfrm>
            <a:off x="2187575" y="6186488"/>
            <a:ext cx="449263"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Clr>
                <a:srgbClr val="000000"/>
              </a:buClr>
              <a:buNone/>
            </a:pPr>
            <a:fld id="{B06C007E-42B3-4B0B-ABF0-22F4502FA368}" type="datetime'''''T''a''''''''''''''yl''''''''an''''''''''''''''''''d'''''">
              <a:rPr lang="en-US" altLang="en-US" sz="1000" b="0">
                <a:solidFill>
                  <a:srgbClr val="000000"/>
                </a:solidFill>
                <a:ea typeface="+mn-ea"/>
              </a:rPr>
              <a:pPr marL="0" indent="0" algn="r">
                <a:spcBef>
                  <a:spcPct val="0"/>
                </a:spcBef>
                <a:buClr>
                  <a:srgbClr val="000000"/>
                </a:buClr>
                <a:buNone/>
              </a:pPr>
              <a:t>Tayland</a:t>
            </a:fld>
            <a:endParaRPr lang="tr-TR" sz="1000" b="0" dirty="0">
              <a:solidFill>
                <a:srgbClr val="000000"/>
              </a:solidFill>
              <a:ea typeface="+mn-ea"/>
              <a:sym typeface="+mn-lt"/>
            </a:endParaRPr>
          </a:p>
        </p:txBody>
      </p:sp>
      <p:sp>
        <p:nvSpPr>
          <p:cNvPr id="307" name="Metin Yer Tutucusu 16"/>
          <p:cNvSpPr>
            <a:spLocks noGrp="1"/>
          </p:cNvSpPr>
          <p:nvPr>
            <p:custDataLst>
              <p:tags r:id="rId15"/>
            </p:custDataLst>
          </p:nvPr>
        </p:nvSpPr>
        <p:spPr bwMode="gray">
          <a:xfrm>
            <a:off x="3797300" y="2352675"/>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Clr>
                <a:srgbClr val="000000"/>
              </a:buClr>
              <a:buNone/>
            </a:pPr>
            <a:fld id="{87365196-031A-45BB-9F47-14C648E39D17}" type="datetime'''''''''''''''''25''''''''''''4'''''''''',4'''''''''''''''">
              <a:rPr lang="en-US" altLang="en-US" sz="1000">
                <a:solidFill>
                  <a:srgbClr val="000000"/>
                </a:solidFill>
                <a:ea typeface="+mn-ea"/>
              </a:rPr>
              <a:pPr marL="0" indent="0">
                <a:spcBef>
                  <a:spcPct val="0"/>
                </a:spcBef>
                <a:buClr>
                  <a:srgbClr val="000000"/>
                </a:buClr>
                <a:buNone/>
              </a:pPr>
              <a:t>254,4</a:t>
            </a:fld>
            <a:endParaRPr lang="tr-TR" sz="1000" dirty="0">
              <a:solidFill>
                <a:srgbClr val="000000"/>
              </a:solidFill>
              <a:ea typeface="+mn-ea"/>
              <a:sym typeface="+mn-lt"/>
            </a:endParaRPr>
          </a:p>
        </p:txBody>
      </p:sp>
      <p:sp>
        <p:nvSpPr>
          <p:cNvPr id="306" name="Metin Yer Tutucusu 17"/>
          <p:cNvSpPr>
            <a:spLocks noGrp="1"/>
          </p:cNvSpPr>
          <p:nvPr>
            <p:custDataLst>
              <p:tags r:id="rId16"/>
            </p:custDataLst>
          </p:nvPr>
        </p:nvSpPr>
        <p:spPr bwMode="gray">
          <a:xfrm>
            <a:off x="3454400" y="2779713"/>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Clr>
                <a:srgbClr val="000000"/>
              </a:buClr>
              <a:buNone/>
            </a:pPr>
            <a:fld id="{4F0B335C-870A-4E70-8D56-A71BC98E1526}" type="datetime'1''''''''''''''''''''7''1,''3'''''">
              <a:rPr lang="en-US" altLang="en-US" sz="1000">
                <a:solidFill>
                  <a:srgbClr val="000000"/>
                </a:solidFill>
                <a:ea typeface="+mn-ea"/>
              </a:rPr>
              <a:pPr marL="0" indent="0">
                <a:spcBef>
                  <a:spcPct val="0"/>
                </a:spcBef>
                <a:buClr>
                  <a:srgbClr val="000000"/>
                </a:buClr>
                <a:buNone/>
              </a:pPr>
              <a:t>171,3</a:t>
            </a:fld>
            <a:endParaRPr lang="tr-TR" sz="1000" dirty="0">
              <a:solidFill>
                <a:srgbClr val="000000"/>
              </a:solidFill>
              <a:ea typeface="+mn-ea"/>
              <a:sym typeface="+mn-lt"/>
            </a:endParaRPr>
          </a:p>
        </p:txBody>
      </p:sp>
      <p:sp>
        <p:nvSpPr>
          <p:cNvPr id="308" name="Metin Yer Tutucusu 18"/>
          <p:cNvSpPr>
            <a:spLocks noGrp="1"/>
          </p:cNvSpPr>
          <p:nvPr>
            <p:custDataLst>
              <p:tags r:id="rId17"/>
            </p:custDataLst>
          </p:nvPr>
        </p:nvSpPr>
        <p:spPr bwMode="gray">
          <a:xfrm>
            <a:off x="3159125" y="3205163"/>
            <a:ext cx="27940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Clr>
                <a:srgbClr val="000000"/>
              </a:buClr>
              <a:buNone/>
            </a:pPr>
            <a:fld id="{BC22D7CE-ECD7-4D06-BF6B-8D9982B61A9F}" type="datetime'''''''''''''''''''''''''''''''''9''''''9,''''''6'''''''''">
              <a:rPr lang="en-US" altLang="en-US" sz="1000">
                <a:solidFill>
                  <a:srgbClr val="000000"/>
                </a:solidFill>
                <a:ea typeface="+mn-ea"/>
              </a:rPr>
              <a:pPr marL="0" indent="0">
                <a:spcBef>
                  <a:spcPct val="0"/>
                </a:spcBef>
                <a:buClr>
                  <a:srgbClr val="000000"/>
                </a:buClr>
                <a:buNone/>
              </a:pPr>
              <a:t>99,6</a:t>
            </a:fld>
            <a:endParaRPr lang="tr-TR" sz="1000" dirty="0">
              <a:solidFill>
                <a:srgbClr val="000000"/>
              </a:solidFill>
              <a:ea typeface="+mn-ea"/>
              <a:sym typeface="+mn-lt"/>
            </a:endParaRPr>
          </a:p>
        </p:txBody>
      </p:sp>
      <p:sp>
        <p:nvSpPr>
          <p:cNvPr id="319" name="Metin Yer Tutucusu 19"/>
          <p:cNvSpPr>
            <a:spLocks noGrp="1"/>
          </p:cNvSpPr>
          <p:nvPr>
            <p:custDataLst>
              <p:tags r:id="rId18"/>
            </p:custDataLst>
          </p:nvPr>
        </p:nvSpPr>
        <p:spPr bwMode="gray">
          <a:xfrm>
            <a:off x="3149600" y="3630613"/>
            <a:ext cx="27940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Clr>
                <a:srgbClr val="000000"/>
              </a:buClr>
              <a:buNone/>
            </a:pPr>
            <a:fld id="{2B5F5C20-2EC2-44A2-B1B7-699FA1BC3398}" type="datetime'''''''''''''''''''9''7,''''''''''''''3'''''''">
              <a:rPr lang="en-US" altLang="en-US" sz="1000">
                <a:solidFill>
                  <a:srgbClr val="000000"/>
                </a:solidFill>
                <a:ea typeface="+mn-ea"/>
              </a:rPr>
              <a:pPr marL="0" indent="0">
                <a:spcBef>
                  <a:spcPct val="0"/>
                </a:spcBef>
                <a:buClr>
                  <a:srgbClr val="000000"/>
                </a:buClr>
                <a:buNone/>
              </a:pPr>
              <a:t>97,3</a:t>
            </a:fld>
            <a:endParaRPr lang="tr-TR" sz="1000" dirty="0">
              <a:solidFill>
                <a:srgbClr val="000000"/>
              </a:solidFill>
              <a:ea typeface="+mn-ea"/>
              <a:sym typeface="+mn-lt"/>
            </a:endParaRPr>
          </a:p>
        </p:txBody>
      </p:sp>
      <p:sp>
        <p:nvSpPr>
          <p:cNvPr id="323" name="Metin Yer Tutucusu 20"/>
          <p:cNvSpPr>
            <a:spLocks noGrp="1"/>
          </p:cNvSpPr>
          <p:nvPr>
            <p:custDataLst>
              <p:tags r:id="rId19"/>
            </p:custDataLst>
          </p:nvPr>
        </p:nvSpPr>
        <p:spPr bwMode="gray">
          <a:xfrm>
            <a:off x="3121025" y="4057650"/>
            <a:ext cx="27940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Clr>
                <a:srgbClr val="000000"/>
              </a:buClr>
              <a:buNone/>
            </a:pPr>
            <a:fld id="{FB542C19-7C13-478B-A088-929255BE814D}" type="datetime'''''90'''',''''3'''''''''''">
              <a:rPr lang="en-US" altLang="en-US" sz="1000">
                <a:solidFill>
                  <a:srgbClr val="000000"/>
                </a:solidFill>
                <a:ea typeface="+mn-ea"/>
              </a:rPr>
              <a:pPr marL="0" indent="0">
                <a:spcBef>
                  <a:spcPct val="0"/>
                </a:spcBef>
                <a:buClr>
                  <a:srgbClr val="000000"/>
                </a:buClr>
                <a:buNone/>
              </a:pPr>
              <a:t>90,3</a:t>
            </a:fld>
            <a:endParaRPr lang="tr-TR" sz="1000" dirty="0">
              <a:solidFill>
                <a:srgbClr val="000000"/>
              </a:solidFill>
              <a:ea typeface="+mn-ea"/>
              <a:sym typeface="+mn-lt"/>
            </a:endParaRPr>
          </a:p>
        </p:txBody>
      </p:sp>
      <p:sp>
        <p:nvSpPr>
          <p:cNvPr id="321" name="Metin Yer Tutucusu 21"/>
          <p:cNvSpPr>
            <a:spLocks noGrp="1"/>
          </p:cNvSpPr>
          <p:nvPr>
            <p:custDataLst>
              <p:tags r:id="rId20"/>
            </p:custDataLst>
          </p:nvPr>
        </p:nvSpPr>
        <p:spPr bwMode="gray">
          <a:xfrm>
            <a:off x="3105150" y="4483100"/>
            <a:ext cx="27940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Clr>
                <a:srgbClr val="000000"/>
              </a:buClr>
              <a:buNone/>
            </a:pPr>
            <a:fld id="{E94C1B16-3239-43B4-B834-195F67E18158}" type="datetime'''''''''''''''8''6'''''',''''''''''''''''''''''''6'''">
              <a:rPr lang="en-US" altLang="en-US" sz="1000">
                <a:solidFill>
                  <a:srgbClr val="000000"/>
                </a:solidFill>
                <a:ea typeface="+mn-ea"/>
              </a:rPr>
              <a:pPr marL="0" indent="0">
                <a:spcBef>
                  <a:spcPct val="0"/>
                </a:spcBef>
                <a:buClr>
                  <a:srgbClr val="000000"/>
                </a:buClr>
                <a:buNone/>
              </a:pPr>
              <a:t>86,6</a:t>
            </a:fld>
            <a:endParaRPr lang="tr-TR" sz="1000" dirty="0">
              <a:solidFill>
                <a:srgbClr val="000000"/>
              </a:solidFill>
              <a:ea typeface="+mn-ea"/>
              <a:sym typeface="+mn-lt"/>
            </a:endParaRPr>
          </a:p>
        </p:txBody>
      </p:sp>
      <p:sp>
        <p:nvSpPr>
          <p:cNvPr id="318" name="Metin Yer Tutucusu 22"/>
          <p:cNvSpPr>
            <a:spLocks noGrp="1"/>
          </p:cNvSpPr>
          <p:nvPr>
            <p:custDataLst>
              <p:tags r:id="rId21"/>
            </p:custDataLst>
          </p:nvPr>
        </p:nvSpPr>
        <p:spPr bwMode="gray">
          <a:xfrm>
            <a:off x="3103563" y="4908550"/>
            <a:ext cx="27940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Clr>
                <a:srgbClr val="000000"/>
              </a:buClr>
              <a:buNone/>
            </a:pPr>
            <a:fld id="{4AB0B20E-F36E-4C56-B23E-847EA6C14522}" type="datetime'8''''6'''''''''',''''1'''''''''''''''">
              <a:rPr lang="en-US" altLang="en-US" sz="1000">
                <a:solidFill>
                  <a:srgbClr val="000000"/>
                </a:solidFill>
                <a:ea typeface="+mn-ea"/>
              </a:rPr>
              <a:pPr marL="0" indent="0">
                <a:spcBef>
                  <a:spcPct val="0"/>
                </a:spcBef>
                <a:buClr>
                  <a:srgbClr val="000000"/>
                </a:buClr>
                <a:buNone/>
              </a:pPr>
              <a:t>86,1</a:t>
            </a:fld>
            <a:endParaRPr lang="tr-TR" sz="1000" dirty="0">
              <a:solidFill>
                <a:srgbClr val="000000"/>
              </a:solidFill>
              <a:ea typeface="+mn-ea"/>
              <a:sym typeface="+mn-lt"/>
            </a:endParaRPr>
          </a:p>
        </p:txBody>
      </p:sp>
      <p:sp>
        <p:nvSpPr>
          <p:cNvPr id="316" name="Metin Yer Tutucusu 23"/>
          <p:cNvSpPr>
            <a:spLocks noGrp="1"/>
          </p:cNvSpPr>
          <p:nvPr>
            <p:custDataLst>
              <p:tags r:id="rId22"/>
            </p:custDataLst>
          </p:nvPr>
        </p:nvSpPr>
        <p:spPr bwMode="gray">
          <a:xfrm>
            <a:off x="3070225" y="5334000"/>
            <a:ext cx="27940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Clr>
                <a:srgbClr val="000000"/>
              </a:buClr>
              <a:buNone/>
            </a:pPr>
            <a:fld id="{74AEFBFD-B228-4AA3-8FC9-BADC57D2A20A}" type="datetime'''''''''''7''''''''''''''''8'',''''''''''''''''''''''0'">
              <a:rPr lang="en-US" altLang="en-US" sz="1000">
                <a:solidFill>
                  <a:srgbClr val="000000"/>
                </a:solidFill>
                <a:ea typeface="+mn-ea"/>
              </a:rPr>
              <a:pPr marL="0" indent="0">
                <a:spcBef>
                  <a:spcPct val="0"/>
                </a:spcBef>
                <a:buClr>
                  <a:srgbClr val="000000"/>
                </a:buClr>
                <a:buNone/>
              </a:pPr>
              <a:t>78,0</a:t>
            </a:fld>
            <a:endParaRPr lang="tr-TR" sz="1000" dirty="0">
              <a:solidFill>
                <a:srgbClr val="000000"/>
              </a:solidFill>
              <a:ea typeface="+mn-ea"/>
              <a:sym typeface="+mn-lt"/>
            </a:endParaRPr>
          </a:p>
        </p:txBody>
      </p:sp>
      <p:sp>
        <p:nvSpPr>
          <p:cNvPr id="314" name="Metin Yer Tutucusu 24"/>
          <p:cNvSpPr>
            <a:spLocks noGrp="1"/>
          </p:cNvSpPr>
          <p:nvPr>
            <p:custDataLst>
              <p:tags r:id="rId23"/>
            </p:custDataLst>
          </p:nvPr>
        </p:nvSpPr>
        <p:spPr bwMode="gray">
          <a:xfrm>
            <a:off x="3052763" y="5761038"/>
            <a:ext cx="27940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Clr>
                <a:srgbClr val="000000"/>
              </a:buClr>
              <a:buNone/>
            </a:pPr>
            <a:fld id="{964E6868-BF62-45B0-A591-207C7D412E69}" type="datetime'7''''3,''''''''''''''''''''''''''''''''''9'''''''''">
              <a:rPr lang="en-US" altLang="en-US" sz="1000">
                <a:solidFill>
                  <a:srgbClr val="000000"/>
                </a:solidFill>
                <a:ea typeface="+mn-ea"/>
              </a:rPr>
              <a:pPr marL="0" indent="0">
                <a:spcBef>
                  <a:spcPct val="0"/>
                </a:spcBef>
                <a:buClr>
                  <a:srgbClr val="000000"/>
                </a:buClr>
                <a:buNone/>
              </a:pPr>
              <a:t>73,9</a:t>
            </a:fld>
            <a:endParaRPr lang="tr-TR" sz="1000" dirty="0">
              <a:solidFill>
                <a:srgbClr val="000000"/>
              </a:solidFill>
              <a:ea typeface="+mn-ea"/>
              <a:sym typeface="+mn-lt"/>
            </a:endParaRPr>
          </a:p>
        </p:txBody>
      </p:sp>
      <p:sp>
        <p:nvSpPr>
          <p:cNvPr id="311" name="Metin Yer Tutucusu 25"/>
          <p:cNvSpPr>
            <a:spLocks noGrp="1"/>
          </p:cNvSpPr>
          <p:nvPr>
            <p:custDataLst>
              <p:tags r:id="rId24"/>
            </p:custDataLst>
          </p:nvPr>
        </p:nvSpPr>
        <p:spPr bwMode="gray">
          <a:xfrm>
            <a:off x="3024188" y="6186488"/>
            <a:ext cx="27940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Clr>
                <a:srgbClr val="000000"/>
              </a:buClr>
              <a:buNone/>
            </a:pPr>
            <a:fld id="{F4C9E861-7720-4B49-BB8A-C68D5BA3FB88}" type="datetime'''6''''''7'''',0'''''''''''''''''''''''''''''''''''''''''">
              <a:rPr lang="en-US" altLang="en-US" sz="1000">
                <a:solidFill>
                  <a:srgbClr val="000000"/>
                </a:solidFill>
                <a:ea typeface="+mn-ea"/>
              </a:rPr>
              <a:pPr marL="0" indent="0">
                <a:spcBef>
                  <a:spcPct val="0"/>
                </a:spcBef>
                <a:buClr>
                  <a:srgbClr val="000000"/>
                </a:buClr>
                <a:buNone/>
              </a:pPr>
              <a:t>67,0</a:t>
            </a:fld>
            <a:endParaRPr lang="tr-TR" sz="1000" dirty="0">
              <a:solidFill>
                <a:srgbClr val="000000"/>
              </a:solidFill>
              <a:ea typeface="+mn-ea"/>
              <a:sym typeface="+mn-lt"/>
            </a:endParaRPr>
          </a:p>
        </p:txBody>
      </p:sp>
      <p:sp>
        <p:nvSpPr>
          <p:cNvPr id="325" name="33 Metin kutusu"/>
          <p:cNvSpPr txBox="1"/>
          <p:nvPr/>
        </p:nvSpPr>
        <p:spPr>
          <a:xfrm>
            <a:off x="178462" y="1735888"/>
            <a:ext cx="1367136" cy="430887"/>
          </a:xfrm>
          <a:prstGeom prst="rect">
            <a:avLst/>
          </a:prstGeom>
          <a:noFill/>
        </p:spPr>
        <p:txBody>
          <a:bodyPr wrap="square" rtlCol="0">
            <a:spAutoFit/>
          </a:bodyPr>
          <a:lstStyle/>
          <a:p>
            <a:pPr algn="ctr"/>
            <a:r>
              <a:rPr lang="tr-TR" sz="1100" dirty="0" smtClean="0">
                <a:solidFill>
                  <a:srgbClr val="000000"/>
                </a:solidFill>
                <a:latin typeface="Arial" pitchFamily="34" charset="0"/>
                <a:cs typeface="Arial" pitchFamily="34" charset="0"/>
              </a:rPr>
              <a:t>Toplam ithalat </a:t>
            </a:r>
            <a:r>
              <a:rPr lang="tr-TR" sz="1100" u="sng" dirty="0" smtClean="0">
                <a:solidFill>
                  <a:srgbClr val="000000"/>
                </a:solidFill>
                <a:latin typeface="Arial" pitchFamily="34" charset="0"/>
                <a:cs typeface="Arial" pitchFamily="34" charset="0"/>
              </a:rPr>
              <a:t>içindeki pay</a:t>
            </a:r>
            <a:endParaRPr lang="tr-TR" sz="1100" u="sng" dirty="0">
              <a:solidFill>
                <a:srgbClr val="000000"/>
              </a:solidFill>
              <a:latin typeface="Arial" pitchFamily="34" charset="0"/>
              <a:cs typeface="Arial" pitchFamily="34" charset="0"/>
            </a:endParaRPr>
          </a:p>
        </p:txBody>
      </p:sp>
      <p:sp>
        <p:nvSpPr>
          <p:cNvPr id="326" name="28 Metin Yer Tutucusu"/>
          <p:cNvSpPr>
            <a:spLocks noGrp="1"/>
          </p:cNvSpPr>
          <p:nvPr>
            <p:custDataLst>
              <p:tags r:id="rId25"/>
            </p:custDataLst>
          </p:nvPr>
        </p:nvSpPr>
        <p:spPr bwMode="auto">
          <a:xfrm>
            <a:off x="433388" y="2273301"/>
            <a:ext cx="509588" cy="239713"/>
          </a:xfrm>
          <a:prstGeom prst="roundRect">
            <a:avLst>
              <a:gd name="adj" fmla="val 49669"/>
            </a:avLst>
          </a:prstGeom>
          <a:solidFill>
            <a:schemeClr val="bg1"/>
          </a:solidFill>
          <a:ln w="9525">
            <a:solidFill>
              <a:schemeClr val="tx1"/>
            </a:solidFill>
            <a:miter lim="800000"/>
            <a:headEnd/>
            <a:tailEnd/>
          </a:ln>
          <a:effectLst/>
        </p:spPr>
        <p:txBody>
          <a:bodyPr vert="horz" wrap="none" lIns="0" tIns="0" rIns="0" bIns="0"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Font typeface="Wingdings" pitchFamily="2" charset="2"/>
              <a:buNone/>
            </a:pPr>
            <a:r>
              <a:rPr lang="tr-TR" sz="1200" dirty="0" smtClean="0">
                <a:solidFill>
                  <a:srgbClr val="000000"/>
                </a:solidFill>
              </a:rPr>
              <a:t>13% </a:t>
            </a:r>
            <a:endParaRPr lang="tr-TR" sz="1200" dirty="0">
              <a:solidFill>
                <a:srgbClr val="000000"/>
              </a:solidFill>
              <a:latin typeface="Calibri"/>
              <a:sym typeface="Calibri"/>
            </a:endParaRPr>
          </a:p>
        </p:txBody>
      </p:sp>
      <p:sp>
        <p:nvSpPr>
          <p:cNvPr id="327" name="28 Metin Yer Tutucusu"/>
          <p:cNvSpPr>
            <a:spLocks noGrp="1"/>
          </p:cNvSpPr>
          <p:nvPr>
            <p:custDataLst>
              <p:tags r:id="rId26"/>
            </p:custDataLst>
          </p:nvPr>
        </p:nvSpPr>
        <p:spPr bwMode="auto">
          <a:xfrm>
            <a:off x="419495" y="2711451"/>
            <a:ext cx="524369" cy="252413"/>
          </a:xfrm>
          <a:prstGeom prst="roundRect">
            <a:avLst>
              <a:gd name="adj" fmla="val 49686"/>
            </a:avLst>
          </a:prstGeom>
          <a:solidFill>
            <a:schemeClr val="bg1"/>
          </a:solidFill>
          <a:ln w="9525">
            <a:solidFill>
              <a:schemeClr val="tx1"/>
            </a:solidFill>
            <a:miter lim="800000"/>
            <a:headEnd/>
            <a:tailEnd/>
          </a:ln>
          <a:effectLst/>
        </p:spPr>
        <p:txBody>
          <a:bodyPr vert="horz" wrap="none" lIns="0" tIns="0" rIns="0" bIns="0"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Font typeface="Wingdings" pitchFamily="2" charset="2"/>
              <a:buNone/>
            </a:pPr>
            <a:r>
              <a:rPr lang="tr-TR" sz="1200" dirty="0" smtClean="0">
                <a:solidFill>
                  <a:srgbClr val="000000"/>
                </a:solidFill>
              </a:rPr>
              <a:t>9% </a:t>
            </a:r>
            <a:endParaRPr lang="tr-TR" sz="1200" dirty="0">
              <a:solidFill>
                <a:srgbClr val="000000"/>
              </a:solidFill>
              <a:latin typeface="Calibri"/>
              <a:sym typeface="Calibri"/>
            </a:endParaRPr>
          </a:p>
        </p:txBody>
      </p:sp>
      <p:sp>
        <p:nvSpPr>
          <p:cNvPr id="328" name="28 Metin Yer Tutucusu"/>
          <p:cNvSpPr>
            <a:spLocks noGrp="1"/>
          </p:cNvSpPr>
          <p:nvPr>
            <p:custDataLst>
              <p:tags r:id="rId27"/>
            </p:custDataLst>
          </p:nvPr>
        </p:nvSpPr>
        <p:spPr bwMode="auto">
          <a:xfrm>
            <a:off x="419495" y="3113088"/>
            <a:ext cx="524369" cy="254000"/>
          </a:xfrm>
          <a:prstGeom prst="roundRect">
            <a:avLst>
              <a:gd name="adj" fmla="val 50000"/>
            </a:avLst>
          </a:prstGeom>
          <a:solidFill>
            <a:schemeClr val="bg1"/>
          </a:solidFill>
          <a:ln w="9525">
            <a:solidFill>
              <a:schemeClr val="tx1"/>
            </a:solidFill>
            <a:miter lim="800000"/>
            <a:headEnd/>
            <a:tailEnd/>
          </a:ln>
          <a:effectLst/>
        </p:spPr>
        <p:txBody>
          <a:bodyPr vert="horz" wrap="none" lIns="0" tIns="0" rIns="0" bIns="0"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Font typeface="Wingdings" pitchFamily="2" charset="2"/>
              <a:buNone/>
            </a:pPr>
            <a:r>
              <a:rPr lang="tr-TR" sz="1200" dirty="0" smtClean="0">
                <a:solidFill>
                  <a:srgbClr val="000000"/>
                </a:solidFill>
                <a:sym typeface="+mn-lt"/>
              </a:rPr>
              <a:t>5% </a:t>
            </a:r>
            <a:endParaRPr lang="tr-TR" sz="1200" dirty="0">
              <a:solidFill>
                <a:srgbClr val="000000"/>
              </a:solidFill>
              <a:sym typeface="+mn-lt"/>
            </a:endParaRPr>
          </a:p>
        </p:txBody>
      </p:sp>
      <p:sp>
        <p:nvSpPr>
          <p:cNvPr id="329" name="28 Metin Yer Tutucusu"/>
          <p:cNvSpPr>
            <a:spLocks noGrp="1"/>
          </p:cNvSpPr>
          <p:nvPr>
            <p:custDataLst>
              <p:tags r:id="rId28"/>
            </p:custDataLst>
          </p:nvPr>
        </p:nvSpPr>
        <p:spPr bwMode="auto">
          <a:xfrm>
            <a:off x="419495" y="3567113"/>
            <a:ext cx="524369" cy="252413"/>
          </a:xfrm>
          <a:prstGeom prst="roundRect">
            <a:avLst>
              <a:gd name="adj" fmla="val 49686"/>
            </a:avLst>
          </a:prstGeom>
          <a:solidFill>
            <a:schemeClr val="bg1"/>
          </a:solidFill>
          <a:ln w="9525">
            <a:solidFill>
              <a:schemeClr val="tx1"/>
            </a:solidFill>
            <a:miter lim="800000"/>
            <a:headEnd/>
            <a:tailEnd/>
          </a:ln>
          <a:effectLst/>
        </p:spPr>
        <p:txBody>
          <a:bodyPr vert="horz" wrap="none" lIns="0" tIns="0" rIns="0" bIns="0"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Font typeface="Wingdings" pitchFamily="2" charset="2"/>
              <a:buNone/>
            </a:pPr>
            <a:r>
              <a:rPr lang="tr-TR" sz="1200" dirty="0" smtClean="0">
                <a:solidFill>
                  <a:srgbClr val="000000"/>
                </a:solidFill>
                <a:sym typeface="+mn-lt"/>
              </a:rPr>
              <a:t>5% </a:t>
            </a:r>
            <a:endParaRPr lang="tr-TR" sz="1200" dirty="0">
              <a:solidFill>
                <a:srgbClr val="000000"/>
              </a:solidFill>
              <a:sym typeface="+mn-lt"/>
            </a:endParaRPr>
          </a:p>
        </p:txBody>
      </p:sp>
      <p:sp>
        <p:nvSpPr>
          <p:cNvPr id="330" name="28 Metin Yer Tutucusu"/>
          <p:cNvSpPr>
            <a:spLocks noGrp="1"/>
          </p:cNvSpPr>
          <p:nvPr>
            <p:custDataLst>
              <p:tags r:id="rId29"/>
            </p:custDataLst>
          </p:nvPr>
        </p:nvSpPr>
        <p:spPr bwMode="auto">
          <a:xfrm>
            <a:off x="419495" y="4010025"/>
            <a:ext cx="524369" cy="252412"/>
          </a:xfrm>
          <a:prstGeom prst="roundRect">
            <a:avLst>
              <a:gd name="adj" fmla="val 49686"/>
            </a:avLst>
          </a:prstGeom>
          <a:solidFill>
            <a:schemeClr val="bg1"/>
          </a:solidFill>
          <a:ln w="9525">
            <a:solidFill>
              <a:schemeClr val="tx1"/>
            </a:solidFill>
            <a:miter lim="800000"/>
            <a:headEnd/>
            <a:tailEnd/>
          </a:ln>
          <a:effectLst/>
        </p:spPr>
        <p:txBody>
          <a:bodyPr vert="horz" wrap="none" lIns="0" tIns="0" rIns="0" bIns="0"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Font typeface="Wingdings" pitchFamily="2" charset="2"/>
              <a:buNone/>
            </a:pPr>
            <a:r>
              <a:rPr lang="tr-TR" sz="1200" dirty="0" smtClean="0">
                <a:solidFill>
                  <a:srgbClr val="000000"/>
                </a:solidFill>
                <a:sym typeface="+mn-lt"/>
              </a:rPr>
              <a:t>5% </a:t>
            </a:r>
            <a:endParaRPr lang="tr-TR" sz="1200" dirty="0">
              <a:solidFill>
                <a:srgbClr val="000000"/>
              </a:solidFill>
              <a:sym typeface="+mn-lt"/>
            </a:endParaRPr>
          </a:p>
        </p:txBody>
      </p:sp>
      <p:sp>
        <p:nvSpPr>
          <p:cNvPr id="331" name="28 Metin Yer Tutucusu"/>
          <p:cNvSpPr>
            <a:spLocks noGrp="1"/>
          </p:cNvSpPr>
          <p:nvPr>
            <p:custDataLst>
              <p:tags r:id="rId30"/>
            </p:custDataLst>
          </p:nvPr>
        </p:nvSpPr>
        <p:spPr bwMode="auto">
          <a:xfrm>
            <a:off x="419495" y="4443413"/>
            <a:ext cx="524369" cy="254000"/>
          </a:xfrm>
          <a:prstGeom prst="roundRect">
            <a:avLst>
              <a:gd name="adj" fmla="val 50000"/>
            </a:avLst>
          </a:prstGeom>
          <a:solidFill>
            <a:schemeClr val="bg1"/>
          </a:solidFill>
          <a:ln w="9525">
            <a:solidFill>
              <a:schemeClr val="tx1"/>
            </a:solidFill>
            <a:miter lim="800000"/>
            <a:headEnd/>
            <a:tailEnd/>
          </a:ln>
          <a:effectLst/>
        </p:spPr>
        <p:txBody>
          <a:bodyPr vert="horz" wrap="none" lIns="0" tIns="0" rIns="0" bIns="0"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Font typeface="Wingdings" pitchFamily="2" charset="2"/>
              <a:buNone/>
            </a:pPr>
            <a:r>
              <a:rPr lang="tr-TR" sz="1200" dirty="0" smtClean="0">
                <a:solidFill>
                  <a:srgbClr val="000000"/>
                </a:solidFill>
                <a:sym typeface="+mn-lt"/>
              </a:rPr>
              <a:t>5%  </a:t>
            </a:r>
            <a:endParaRPr lang="tr-TR" sz="1200" dirty="0">
              <a:solidFill>
                <a:srgbClr val="000000"/>
              </a:solidFill>
              <a:sym typeface="+mn-lt"/>
            </a:endParaRPr>
          </a:p>
        </p:txBody>
      </p:sp>
      <p:sp>
        <p:nvSpPr>
          <p:cNvPr id="332" name="28 Metin Yer Tutucusu"/>
          <p:cNvSpPr>
            <a:spLocks noGrp="1"/>
          </p:cNvSpPr>
          <p:nvPr>
            <p:custDataLst>
              <p:tags r:id="rId31"/>
            </p:custDataLst>
          </p:nvPr>
        </p:nvSpPr>
        <p:spPr bwMode="auto">
          <a:xfrm>
            <a:off x="419495" y="4886326"/>
            <a:ext cx="524369" cy="252413"/>
          </a:xfrm>
          <a:prstGeom prst="roundRect">
            <a:avLst>
              <a:gd name="adj" fmla="val 49686"/>
            </a:avLst>
          </a:prstGeom>
          <a:solidFill>
            <a:schemeClr val="bg1"/>
          </a:solidFill>
          <a:ln w="9525">
            <a:solidFill>
              <a:schemeClr val="tx1"/>
            </a:solidFill>
            <a:miter lim="800000"/>
            <a:headEnd/>
            <a:tailEnd/>
          </a:ln>
          <a:effectLst/>
        </p:spPr>
        <p:txBody>
          <a:bodyPr vert="horz" wrap="none" lIns="0" tIns="0" rIns="0" bIns="0"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Font typeface="Wingdings" pitchFamily="2" charset="2"/>
              <a:buNone/>
            </a:pPr>
            <a:r>
              <a:rPr lang="tr-TR" sz="1200" dirty="0" smtClean="0">
                <a:solidFill>
                  <a:srgbClr val="000000"/>
                </a:solidFill>
                <a:sym typeface="+mn-lt"/>
              </a:rPr>
              <a:t>5% </a:t>
            </a:r>
            <a:endParaRPr lang="tr-TR" sz="1200" dirty="0">
              <a:solidFill>
                <a:srgbClr val="000000"/>
              </a:solidFill>
              <a:sym typeface="+mn-lt"/>
            </a:endParaRPr>
          </a:p>
        </p:txBody>
      </p:sp>
      <p:sp>
        <p:nvSpPr>
          <p:cNvPr id="333" name="28 Metin Yer Tutucusu"/>
          <p:cNvSpPr>
            <a:spLocks noGrp="1"/>
          </p:cNvSpPr>
          <p:nvPr>
            <p:custDataLst>
              <p:tags r:id="rId32"/>
            </p:custDataLst>
          </p:nvPr>
        </p:nvSpPr>
        <p:spPr bwMode="auto">
          <a:xfrm>
            <a:off x="419495" y="5295901"/>
            <a:ext cx="524369" cy="252413"/>
          </a:xfrm>
          <a:prstGeom prst="roundRect">
            <a:avLst>
              <a:gd name="adj" fmla="val 49686"/>
            </a:avLst>
          </a:prstGeom>
          <a:solidFill>
            <a:schemeClr val="bg1"/>
          </a:solidFill>
          <a:ln w="9525">
            <a:solidFill>
              <a:schemeClr val="tx1"/>
            </a:solidFill>
            <a:miter lim="800000"/>
            <a:headEnd/>
            <a:tailEnd/>
          </a:ln>
          <a:effectLst/>
        </p:spPr>
        <p:txBody>
          <a:bodyPr vert="horz" wrap="none" lIns="0" tIns="0" rIns="0" bIns="0"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Font typeface="Wingdings" pitchFamily="2" charset="2"/>
              <a:buNone/>
            </a:pPr>
            <a:r>
              <a:rPr lang="tr-TR" sz="1200" dirty="0" smtClean="0">
                <a:solidFill>
                  <a:srgbClr val="000000"/>
                </a:solidFill>
                <a:sym typeface="+mn-lt"/>
              </a:rPr>
              <a:t>4% </a:t>
            </a:r>
            <a:endParaRPr lang="tr-TR" sz="1200" dirty="0">
              <a:solidFill>
                <a:srgbClr val="000000"/>
              </a:solidFill>
              <a:sym typeface="+mn-lt"/>
            </a:endParaRPr>
          </a:p>
        </p:txBody>
      </p:sp>
      <p:sp>
        <p:nvSpPr>
          <p:cNvPr id="334" name="28 Metin Yer Tutucusu"/>
          <p:cNvSpPr>
            <a:spLocks noGrp="1"/>
          </p:cNvSpPr>
          <p:nvPr>
            <p:custDataLst>
              <p:tags r:id="rId33"/>
            </p:custDataLst>
          </p:nvPr>
        </p:nvSpPr>
        <p:spPr bwMode="auto">
          <a:xfrm>
            <a:off x="419495" y="5715000"/>
            <a:ext cx="524369" cy="252412"/>
          </a:xfrm>
          <a:prstGeom prst="roundRect">
            <a:avLst>
              <a:gd name="adj" fmla="val 49686"/>
            </a:avLst>
          </a:prstGeom>
          <a:solidFill>
            <a:schemeClr val="bg1"/>
          </a:solidFill>
          <a:ln w="9525">
            <a:solidFill>
              <a:schemeClr val="tx1"/>
            </a:solidFill>
            <a:miter lim="800000"/>
            <a:headEnd/>
            <a:tailEnd/>
          </a:ln>
          <a:effectLst/>
        </p:spPr>
        <p:txBody>
          <a:bodyPr vert="horz" wrap="none" lIns="0" tIns="0" rIns="0" bIns="0"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Font typeface="Wingdings" pitchFamily="2" charset="2"/>
              <a:buNone/>
            </a:pPr>
            <a:r>
              <a:rPr lang="tr-TR" sz="1200" dirty="0" smtClean="0">
                <a:solidFill>
                  <a:srgbClr val="000000"/>
                </a:solidFill>
                <a:sym typeface="+mn-lt"/>
              </a:rPr>
              <a:t>4% </a:t>
            </a:r>
            <a:endParaRPr lang="tr-TR" sz="1200" dirty="0">
              <a:solidFill>
                <a:srgbClr val="000000"/>
              </a:solidFill>
              <a:sym typeface="+mn-lt"/>
            </a:endParaRPr>
          </a:p>
        </p:txBody>
      </p:sp>
      <p:sp>
        <p:nvSpPr>
          <p:cNvPr id="335" name="28 Metin Yer Tutucusu"/>
          <p:cNvSpPr>
            <a:spLocks noGrp="1"/>
          </p:cNvSpPr>
          <p:nvPr>
            <p:custDataLst>
              <p:tags r:id="rId34"/>
            </p:custDataLst>
          </p:nvPr>
        </p:nvSpPr>
        <p:spPr bwMode="auto">
          <a:xfrm>
            <a:off x="419495" y="6096001"/>
            <a:ext cx="524369" cy="252413"/>
          </a:xfrm>
          <a:prstGeom prst="roundRect">
            <a:avLst>
              <a:gd name="adj" fmla="val 49686"/>
            </a:avLst>
          </a:prstGeom>
          <a:solidFill>
            <a:schemeClr val="bg1"/>
          </a:solidFill>
          <a:ln w="9525">
            <a:solidFill>
              <a:schemeClr val="tx1"/>
            </a:solidFill>
            <a:miter lim="800000"/>
            <a:headEnd/>
            <a:tailEnd/>
          </a:ln>
          <a:effectLst/>
        </p:spPr>
        <p:txBody>
          <a:bodyPr vert="horz" wrap="none" lIns="0" tIns="0" rIns="0" bIns="0"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Font typeface="Wingdings" pitchFamily="2" charset="2"/>
              <a:buNone/>
            </a:pPr>
            <a:r>
              <a:rPr lang="tr-TR" sz="1200" dirty="0" smtClean="0">
                <a:solidFill>
                  <a:srgbClr val="000000"/>
                </a:solidFill>
                <a:sym typeface="+mn-lt"/>
              </a:rPr>
              <a:t>4% </a:t>
            </a:r>
            <a:endParaRPr lang="tr-TR" sz="1200" dirty="0">
              <a:solidFill>
                <a:srgbClr val="000000"/>
              </a:solidFill>
              <a:sym typeface="+mn-lt"/>
            </a:endParaRPr>
          </a:p>
        </p:txBody>
      </p:sp>
      <p:graphicFrame>
        <p:nvGraphicFramePr>
          <p:cNvPr id="78" name="Chart 3"/>
          <p:cNvGraphicFramePr/>
          <p:nvPr>
            <p:custDataLst>
              <p:tags r:id="rId35"/>
            </p:custDataLst>
            <p:extLst>
              <p:ext uri="{D42A27DB-BD31-4B8C-83A1-F6EECF244321}">
                <p14:modId xmlns:p14="http://schemas.microsoft.com/office/powerpoint/2010/main" val="3216214356"/>
              </p:ext>
            </p:extLst>
          </p:nvPr>
        </p:nvGraphicFramePr>
        <p:xfrm>
          <a:off x="8923338" y="2082800"/>
          <a:ext cx="515937" cy="4440238"/>
        </p:xfrm>
        <a:graphic>
          <a:graphicData uri="http://schemas.openxmlformats.org/drawingml/2006/chart">
            <c:chart xmlns:c="http://schemas.openxmlformats.org/drawingml/2006/chart" xmlns:r="http://schemas.openxmlformats.org/officeDocument/2006/relationships" r:id="rId71"/>
          </a:graphicData>
        </a:graphic>
      </p:graphicFrame>
      <p:sp>
        <p:nvSpPr>
          <p:cNvPr id="344" name="Metin Yer Tutucusu 31"/>
          <p:cNvSpPr>
            <a:spLocks noGrp="1"/>
          </p:cNvSpPr>
          <p:nvPr>
            <p:custDataLst>
              <p:tags r:id="rId36"/>
            </p:custDataLst>
          </p:nvPr>
        </p:nvSpPr>
        <p:spPr bwMode="auto">
          <a:xfrm>
            <a:off x="6524625" y="4440238"/>
            <a:ext cx="2395538"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Clr>
                <a:srgbClr val="000000"/>
              </a:buClr>
              <a:buNone/>
            </a:pPr>
            <a:fld id="{A8A9FF9E-D437-4A41-8461-A9DEC2E48F8C}" type="datetime'''P''''''amuk'', pamuk ipl''iği ve p''am''uklu'' mens''uca''t'">
              <a:rPr lang="en-US" altLang="en-US" sz="1000" b="0">
                <a:solidFill>
                  <a:srgbClr val="000000"/>
                </a:solidFill>
                <a:ea typeface="+mn-ea"/>
              </a:rPr>
              <a:pPr marL="0" indent="0" algn="r">
                <a:spcBef>
                  <a:spcPct val="0"/>
                </a:spcBef>
                <a:buClr>
                  <a:srgbClr val="000000"/>
                </a:buClr>
                <a:buNone/>
              </a:pPr>
              <a:t>Pamuk, pamuk ipliği ve pamuklu mensucat</a:t>
            </a:fld>
            <a:endParaRPr lang="tr-TR" sz="1000" b="0" dirty="0">
              <a:solidFill>
                <a:srgbClr val="000000"/>
              </a:solidFill>
              <a:ea typeface="+mn-ea"/>
              <a:sym typeface="+mn-lt"/>
            </a:endParaRPr>
          </a:p>
        </p:txBody>
      </p:sp>
      <p:sp>
        <p:nvSpPr>
          <p:cNvPr id="357" name="Metin Yer Tutucusu 26"/>
          <p:cNvSpPr>
            <a:spLocks noGrp="1"/>
          </p:cNvSpPr>
          <p:nvPr>
            <p:custDataLst>
              <p:tags r:id="rId37"/>
            </p:custDataLst>
          </p:nvPr>
        </p:nvSpPr>
        <p:spPr bwMode="auto">
          <a:xfrm>
            <a:off x="7519988" y="2301875"/>
            <a:ext cx="1400175"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Clr>
                <a:srgbClr val="000000"/>
              </a:buClr>
              <a:buNone/>
            </a:pPr>
            <a:fld id="{8FC70753-9096-42BB-BA94-51ACF9A28F9C}" type="datetime'''O''r''ga''''nik'''''' ''kimy''''as''a''l ü''rünle''''r'">
              <a:rPr lang="en-US" altLang="en-US" sz="1000" b="0">
                <a:solidFill>
                  <a:srgbClr val="000000"/>
                </a:solidFill>
                <a:ea typeface="+mn-ea"/>
              </a:rPr>
              <a:pPr marL="0" indent="0" algn="r">
                <a:spcBef>
                  <a:spcPct val="0"/>
                </a:spcBef>
                <a:buClr>
                  <a:srgbClr val="000000"/>
                </a:buClr>
                <a:buNone/>
              </a:pPr>
              <a:t>Organik kimyasal ürünler</a:t>
            </a:fld>
            <a:endParaRPr lang="tr-TR" sz="1000" b="0" dirty="0">
              <a:solidFill>
                <a:srgbClr val="000000"/>
              </a:solidFill>
              <a:ea typeface="+mn-ea"/>
              <a:sym typeface="+mn-lt"/>
            </a:endParaRPr>
          </a:p>
        </p:txBody>
      </p:sp>
      <p:sp>
        <p:nvSpPr>
          <p:cNvPr id="346" name="Metin Yer Tutucusu 33"/>
          <p:cNvSpPr>
            <a:spLocks noGrp="1"/>
          </p:cNvSpPr>
          <p:nvPr>
            <p:custDataLst>
              <p:tags r:id="rId38"/>
            </p:custDataLst>
          </p:nvPr>
        </p:nvSpPr>
        <p:spPr bwMode="auto">
          <a:xfrm>
            <a:off x="8123238" y="5294313"/>
            <a:ext cx="796925"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Clr>
                <a:srgbClr val="000000"/>
              </a:buClr>
              <a:buNone/>
            </a:pPr>
            <a:fld id="{22D3BD90-A284-446E-B12E-D7E5D7CF4AF6}" type="datetime'''''D''em''ir ''v''''''''''''''e'' ç''e''''l''i''k'''''''''''">
              <a:rPr lang="en-US" altLang="en-US" sz="1000" b="0">
                <a:solidFill>
                  <a:srgbClr val="000000"/>
                </a:solidFill>
                <a:ea typeface="+mn-ea"/>
              </a:rPr>
              <a:pPr marL="0" indent="0" algn="r">
                <a:spcBef>
                  <a:spcPct val="0"/>
                </a:spcBef>
                <a:buClr>
                  <a:srgbClr val="000000"/>
                </a:buClr>
                <a:buNone/>
              </a:pPr>
              <a:t>Demir ve çelik</a:t>
            </a:fld>
            <a:endParaRPr lang="tr-TR" sz="1000" b="0" dirty="0">
              <a:solidFill>
                <a:srgbClr val="000000"/>
              </a:solidFill>
              <a:ea typeface="+mn-ea"/>
              <a:sym typeface="+mn-lt"/>
            </a:endParaRPr>
          </a:p>
        </p:txBody>
      </p:sp>
      <p:sp>
        <p:nvSpPr>
          <p:cNvPr id="356" name="Metin Yer Tutucusu 27"/>
          <p:cNvSpPr>
            <a:spLocks noGrp="1"/>
          </p:cNvSpPr>
          <p:nvPr>
            <p:custDataLst>
              <p:tags r:id="rId39"/>
            </p:custDataLst>
          </p:nvPr>
        </p:nvSpPr>
        <p:spPr bwMode="auto">
          <a:xfrm>
            <a:off x="7651751" y="2730500"/>
            <a:ext cx="1268413"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Clr>
                <a:srgbClr val="000000"/>
              </a:buClr>
              <a:buNone/>
            </a:pPr>
            <a:fld id="{C049E74F-2C0D-43FF-A087-8340ABF714F1}" type="datetime'''''''Plastik''''l''er v''''''e'''' ma''mul''''''leri'''''">
              <a:rPr lang="en-US" altLang="en-US" sz="1000" b="0">
                <a:solidFill>
                  <a:srgbClr val="000000"/>
                </a:solidFill>
                <a:ea typeface="+mn-ea"/>
              </a:rPr>
              <a:pPr marL="0" indent="0" algn="r">
                <a:spcBef>
                  <a:spcPct val="0"/>
                </a:spcBef>
                <a:buClr>
                  <a:srgbClr val="000000"/>
                </a:buClr>
                <a:buNone/>
              </a:pPr>
              <a:t>Plastikler ve mamulleri</a:t>
            </a:fld>
            <a:endParaRPr lang="tr-TR" sz="1000" b="0" dirty="0">
              <a:solidFill>
                <a:srgbClr val="000000"/>
              </a:solidFill>
              <a:ea typeface="+mn-ea"/>
              <a:sym typeface="+mn-lt"/>
            </a:endParaRPr>
          </a:p>
        </p:txBody>
      </p:sp>
      <p:sp>
        <p:nvSpPr>
          <p:cNvPr id="348" name="Metin Yer Tutucusu 32"/>
          <p:cNvSpPr>
            <a:spLocks noGrp="1"/>
          </p:cNvSpPr>
          <p:nvPr>
            <p:custDataLst>
              <p:tags r:id="rId40"/>
            </p:custDataLst>
          </p:nvPr>
        </p:nvSpPr>
        <p:spPr bwMode="auto">
          <a:xfrm>
            <a:off x="5734050" y="4867275"/>
            <a:ext cx="3186113"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Clr>
                <a:srgbClr val="000000"/>
              </a:buClr>
              <a:buNone/>
            </a:pPr>
            <a:fld id="{6B3287D7-A39D-4F27-AC6F-4D24784D4B21}" type="datetime'Elektrikli cihazlar, görüntü-ses kaydetme-verme'',pa''rçaları'">
              <a:rPr lang="en-US" altLang="en-US" sz="1000" b="0">
                <a:solidFill>
                  <a:srgbClr val="000000"/>
                </a:solidFill>
                <a:ea typeface="+mn-ea"/>
              </a:rPr>
              <a:pPr marL="0" indent="0" algn="r">
                <a:spcBef>
                  <a:spcPct val="0"/>
                </a:spcBef>
                <a:buClr>
                  <a:srgbClr val="000000"/>
                </a:buClr>
                <a:buNone/>
              </a:pPr>
              <a:t>Elektrikli cihazlar, görüntü-ses kaydetme-verme,parçaları</a:t>
            </a:fld>
            <a:endParaRPr lang="tr-TR" sz="1000" b="0" dirty="0">
              <a:solidFill>
                <a:srgbClr val="000000"/>
              </a:solidFill>
              <a:ea typeface="+mn-ea"/>
              <a:sym typeface="+mn-lt"/>
            </a:endParaRPr>
          </a:p>
        </p:txBody>
      </p:sp>
      <p:sp>
        <p:nvSpPr>
          <p:cNvPr id="345" name="Metin Yer Tutucusu 30"/>
          <p:cNvSpPr>
            <a:spLocks noGrp="1"/>
          </p:cNvSpPr>
          <p:nvPr>
            <p:custDataLst>
              <p:tags r:id="rId41"/>
            </p:custDataLst>
          </p:nvPr>
        </p:nvSpPr>
        <p:spPr bwMode="auto">
          <a:xfrm>
            <a:off x="7185025" y="4013200"/>
            <a:ext cx="1735138"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Clr>
                <a:srgbClr val="000000"/>
              </a:buClr>
              <a:buNone/>
            </a:pPr>
            <a:fld id="{FF782228-CDEF-4523-BFC0-4324E87196A7}" type="datetime'S''ent''etik ve s''''''u''ni ''devamsız li''''''fler'''">
              <a:rPr lang="en-US" altLang="en-US" sz="1000" b="0">
                <a:solidFill>
                  <a:srgbClr val="000000"/>
                </a:solidFill>
                <a:ea typeface="+mn-ea"/>
              </a:rPr>
              <a:pPr marL="0" indent="0" algn="r">
                <a:spcBef>
                  <a:spcPct val="0"/>
                </a:spcBef>
                <a:buClr>
                  <a:srgbClr val="000000"/>
                </a:buClr>
                <a:buNone/>
              </a:pPr>
              <a:t>Sentetik ve suni devamsız lifler</a:t>
            </a:fld>
            <a:endParaRPr lang="tr-TR" sz="1000" b="0" dirty="0">
              <a:solidFill>
                <a:srgbClr val="000000"/>
              </a:solidFill>
              <a:ea typeface="+mn-ea"/>
              <a:sym typeface="+mn-lt"/>
            </a:endParaRPr>
          </a:p>
        </p:txBody>
      </p:sp>
      <p:sp>
        <p:nvSpPr>
          <p:cNvPr id="355" name="Metin Yer Tutucusu 28"/>
          <p:cNvSpPr>
            <a:spLocks noGrp="1"/>
          </p:cNvSpPr>
          <p:nvPr>
            <p:custDataLst>
              <p:tags r:id="rId42"/>
            </p:custDataLst>
          </p:nvPr>
        </p:nvSpPr>
        <p:spPr bwMode="auto">
          <a:xfrm>
            <a:off x="6173788" y="3157538"/>
            <a:ext cx="2746375"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Clr>
                <a:srgbClr val="000000"/>
              </a:buClr>
              <a:buNone/>
            </a:pPr>
            <a:fld id="{7E65CFDD-9849-4B79-8C95-AA57D6218BEB}" type="datetime'''Kazanlar, m''akinala''r, bunların aksa''m ''ve parçaları'''">
              <a:rPr lang="en-US" altLang="en-US" sz="1000" b="0">
                <a:solidFill>
                  <a:srgbClr val="000000"/>
                </a:solidFill>
                <a:ea typeface="+mn-ea"/>
              </a:rPr>
              <a:pPr marL="0" indent="0" algn="r">
                <a:spcBef>
                  <a:spcPct val="0"/>
                </a:spcBef>
                <a:buClr>
                  <a:srgbClr val="000000"/>
                </a:buClr>
                <a:buNone/>
              </a:pPr>
              <a:t>Kazanlar, makinalar, bunların aksam ve parçaları</a:t>
            </a:fld>
            <a:endParaRPr lang="tr-TR" sz="1000" b="0" dirty="0">
              <a:solidFill>
                <a:srgbClr val="000000"/>
              </a:solidFill>
              <a:ea typeface="+mn-ea"/>
              <a:sym typeface="+mn-lt"/>
            </a:endParaRPr>
          </a:p>
        </p:txBody>
      </p:sp>
      <p:sp>
        <p:nvSpPr>
          <p:cNvPr id="340" name="Metin Yer Tutucusu 29"/>
          <p:cNvSpPr>
            <a:spLocks noGrp="1"/>
          </p:cNvSpPr>
          <p:nvPr>
            <p:custDataLst>
              <p:tags r:id="rId43"/>
            </p:custDataLst>
          </p:nvPr>
        </p:nvSpPr>
        <p:spPr bwMode="auto">
          <a:xfrm>
            <a:off x="5929313" y="3584575"/>
            <a:ext cx="299085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Clr>
                <a:srgbClr val="000000"/>
              </a:buClr>
              <a:buNone/>
            </a:pPr>
            <a:fld id="{4A2E115E-8976-4609-B564-9264600F05DE}" type="datetime'Motorlu ve d''iğer ''kara taşıtları, bunların ak''sam, parça,'">
              <a:rPr lang="en-US" altLang="en-US" sz="1000" b="0">
                <a:solidFill>
                  <a:srgbClr val="000000"/>
                </a:solidFill>
                <a:ea typeface="+mn-ea"/>
              </a:rPr>
              <a:pPr marL="0" indent="0" algn="r">
                <a:spcBef>
                  <a:spcPct val="0"/>
                </a:spcBef>
                <a:buClr>
                  <a:srgbClr val="000000"/>
                </a:buClr>
                <a:buNone/>
              </a:pPr>
              <a:t>Motorlu ve diğer kara taşıtları, bunların aksam, parça,</a:t>
            </a:fld>
            <a:endParaRPr lang="tr-TR" sz="1000" b="0" dirty="0">
              <a:solidFill>
                <a:srgbClr val="000000"/>
              </a:solidFill>
              <a:ea typeface="+mn-ea"/>
              <a:sym typeface="+mn-lt"/>
            </a:endParaRPr>
          </a:p>
        </p:txBody>
      </p:sp>
      <p:sp>
        <p:nvSpPr>
          <p:cNvPr id="341" name="Metin Yer Tutucusu 42"/>
          <p:cNvSpPr>
            <a:spLocks noGrp="1"/>
          </p:cNvSpPr>
          <p:nvPr>
            <p:custDataLst>
              <p:tags r:id="rId44"/>
            </p:custDataLst>
          </p:nvPr>
        </p:nvSpPr>
        <p:spPr bwMode="gray">
          <a:xfrm>
            <a:off x="9105901" y="4867275"/>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Clr>
                <a:srgbClr val="000000"/>
              </a:buClr>
              <a:buNone/>
            </a:pPr>
            <a:fld id="{5274E460-6FC4-4443-85D4-67C3B85ED340}" type="datetime'''''''''''''''''''''''''''''''''''''''7''''''''''''5'''''''">
              <a:rPr lang="en-US" altLang="en-US" sz="1000">
                <a:solidFill>
                  <a:srgbClr val="000000"/>
                </a:solidFill>
                <a:ea typeface="+mn-ea"/>
              </a:rPr>
              <a:pPr marL="0" indent="0">
                <a:spcBef>
                  <a:spcPct val="0"/>
                </a:spcBef>
                <a:buClr>
                  <a:srgbClr val="000000"/>
                </a:buClr>
                <a:buNone/>
              </a:pPr>
              <a:t>75</a:t>
            </a:fld>
            <a:endParaRPr lang="tr-TR" sz="1000" dirty="0">
              <a:solidFill>
                <a:srgbClr val="000000"/>
              </a:solidFill>
              <a:ea typeface="+mn-ea"/>
              <a:sym typeface="+mn-lt"/>
            </a:endParaRPr>
          </a:p>
        </p:txBody>
      </p:sp>
      <p:sp>
        <p:nvSpPr>
          <p:cNvPr id="353" name="Metin Yer Tutucusu 39"/>
          <p:cNvSpPr>
            <a:spLocks noGrp="1"/>
          </p:cNvSpPr>
          <p:nvPr>
            <p:custDataLst>
              <p:tags r:id="rId45"/>
            </p:custDataLst>
          </p:nvPr>
        </p:nvSpPr>
        <p:spPr bwMode="gray">
          <a:xfrm>
            <a:off x="9161464" y="358457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Clr>
                <a:srgbClr val="000000"/>
              </a:buClr>
              <a:buNone/>
            </a:pPr>
            <a:fld id="{836B74A2-2564-479A-BCE3-3705376E95E9}" type="datetime'''''''''''''''1''''''''''''''''''''''''''''''''''32'''''''">
              <a:rPr lang="en-US" altLang="en-US" sz="1000">
                <a:solidFill>
                  <a:srgbClr val="000000"/>
                </a:solidFill>
                <a:ea typeface="+mn-ea"/>
              </a:rPr>
              <a:pPr marL="0" indent="0">
                <a:spcBef>
                  <a:spcPct val="0"/>
                </a:spcBef>
                <a:buClr>
                  <a:srgbClr val="000000"/>
                </a:buClr>
                <a:buNone/>
              </a:pPr>
              <a:t>132</a:t>
            </a:fld>
            <a:endParaRPr lang="tr-TR" sz="1000" dirty="0">
              <a:solidFill>
                <a:srgbClr val="000000"/>
              </a:solidFill>
              <a:ea typeface="+mn-ea"/>
              <a:sym typeface="+mn-lt"/>
            </a:endParaRPr>
          </a:p>
        </p:txBody>
      </p:sp>
      <p:sp>
        <p:nvSpPr>
          <p:cNvPr id="351" name="Metin Yer Tutucusu 34"/>
          <p:cNvSpPr>
            <a:spLocks noGrp="1"/>
          </p:cNvSpPr>
          <p:nvPr>
            <p:custDataLst>
              <p:tags r:id="rId46"/>
            </p:custDataLst>
          </p:nvPr>
        </p:nvSpPr>
        <p:spPr bwMode="auto">
          <a:xfrm>
            <a:off x="8443913" y="5722938"/>
            <a:ext cx="47625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Clr>
                <a:srgbClr val="000000"/>
              </a:buClr>
              <a:buNone/>
            </a:pPr>
            <a:fld id="{E8A90E85-9049-44C9-AF21-FA3420899DB0}" type="datetime'''''H''''''''u''''''''''b''''''''''u''b''at'''''''''''''''''">
              <a:rPr lang="en-US" altLang="en-US" sz="1000" b="0">
                <a:solidFill>
                  <a:srgbClr val="000000"/>
                </a:solidFill>
                <a:ea typeface="+mn-ea"/>
              </a:rPr>
              <a:pPr marL="0" indent="0" algn="r">
                <a:spcBef>
                  <a:spcPct val="0"/>
                </a:spcBef>
                <a:buClr>
                  <a:srgbClr val="000000"/>
                </a:buClr>
                <a:buNone/>
              </a:pPr>
              <a:t>Hububat</a:t>
            </a:fld>
            <a:endParaRPr lang="tr-TR" sz="1000" b="0" dirty="0">
              <a:solidFill>
                <a:srgbClr val="000000"/>
              </a:solidFill>
              <a:ea typeface="+mn-ea"/>
              <a:sym typeface="+mn-lt"/>
            </a:endParaRPr>
          </a:p>
        </p:txBody>
      </p:sp>
      <p:sp>
        <p:nvSpPr>
          <p:cNvPr id="349" name="Metin Yer Tutucusu 35"/>
          <p:cNvSpPr>
            <a:spLocks noGrp="1"/>
          </p:cNvSpPr>
          <p:nvPr>
            <p:custDataLst>
              <p:tags r:id="rId47"/>
            </p:custDataLst>
          </p:nvPr>
        </p:nvSpPr>
        <p:spPr bwMode="auto">
          <a:xfrm>
            <a:off x="5737225" y="6149975"/>
            <a:ext cx="3182938" cy="15240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Clr>
                <a:srgbClr val="000000"/>
              </a:buClr>
              <a:buNone/>
            </a:pPr>
            <a:fld id="{DD551334-1348-40F6-B7E9-2336814599F1}" type="datetime'Muhtelif kimya''sal maddeler (biodizel, dezenfektanlar,v''b.)'">
              <a:rPr lang="en-US" altLang="en-US" sz="1000" b="0">
                <a:solidFill>
                  <a:srgbClr val="000000"/>
                </a:solidFill>
                <a:ea typeface="+mn-ea"/>
              </a:rPr>
              <a:pPr marL="0" indent="0" algn="r">
                <a:spcBef>
                  <a:spcPct val="0"/>
                </a:spcBef>
                <a:buClr>
                  <a:srgbClr val="000000"/>
                </a:buClr>
                <a:buNone/>
              </a:pPr>
              <a:t>Muhtelif kimyasal maddeler (biodizel, dezenfektanlar,vb.)</a:t>
            </a:fld>
            <a:endParaRPr lang="tr-TR" sz="1000" b="0" dirty="0">
              <a:solidFill>
                <a:srgbClr val="000000"/>
              </a:solidFill>
              <a:ea typeface="+mn-ea"/>
              <a:sym typeface="+mn-lt"/>
            </a:endParaRPr>
          </a:p>
        </p:txBody>
      </p:sp>
      <p:sp>
        <p:nvSpPr>
          <p:cNvPr id="358" name="Metin Yer Tutucusu 36"/>
          <p:cNvSpPr>
            <a:spLocks noGrp="1"/>
          </p:cNvSpPr>
          <p:nvPr>
            <p:custDataLst>
              <p:tags r:id="rId48"/>
            </p:custDataLst>
          </p:nvPr>
        </p:nvSpPr>
        <p:spPr bwMode="gray">
          <a:xfrm>
            <a:off x="9382126" y="230187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Clr>
                <a:srgbClr val="000000"/>
              </a:buClr>
              <a:buNone/>
            </a:pPr>
            <a:fld id="{8134247E-2719-44F7-B080-80EFD7AB432E}" type="datetime'''''''''''3''''5''''''''''''''''''''''5'''''">
              <a:rPr lang="en-US" altLang="en-US" sz="1000">
                <a:solidFill>
                  <a:srgbClr val="000000"/>
                </a:solidFill>
                <a:ea typeface="+mn-ea"/>
              </a:rPr>
              <a:pPr marL="0" indent="0">
                <a:spcBef>
                  <a:spcPct val="0"/>
                </a:spcBef>
                <a:buClr>
                  <a:srgbClr val="000000"/>
                </a:buClr>
                <a:buNone/>
              </a:pPr>
              <a:t>355</a:t>
            </a:fld>
            <a:endParaRPr lang="tr-TR" sz="1000" dirty="0">
              <a:solidFill>
                <a:srgbClr val="000000"/>
              </a:solidFill>
              <a:ea typeface="+mn-ea"/>
              <a:sym typeface="+mn-lt"/>
            </a:endParaRPr>
          </a:p>
        </p:txBody>
      </p:sp>
      <p:sp>
        <p:nvSpPr>
          <p:cNvPr id="359" name="Metin Yer Tutucusu 37"/>
          <p:cNvSpPr>
            <a:spLocks noGrp="1"/>
          </p:cNvSpPr>
          <p:nvPr>
            <p:custDataLst>
              <p:tags r:id="rId49"/>
            </p:custDataLst>
          </p:nvPr>
        </p:nvSpPr>
        <p:spPr bwMode="gray">
          <a:xfrm>
            <a:off x="9326564" y="273050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Clr>
                <a:srgbClr val="000000"/>
              </a:buClr>
              <a:buNone/>
            </a:pPr>
            <a:fld id="{09275098-E338-42FC-B916-01D6B32DDFC7}" type="datetime'2''''''''''''''''''''9''''''''''''''''''''''9'''">
              <a:rPr lang="en-US" altLang="en-US" sz="1000">
                <a:solidFill>
                  <a:srgbClr val="000000"/>
                </a:solidFill>
                <a:ea typeface="+mn-ea"/>
              </a:rPr>
              <a:pPr marL="0" indent="0">
                <a:spcBef>
                  <a:spcPct val="0"/>
                </a:spcBef>
                <a:buClr>
                  <a:srgbClr val="000000"/>
                </a:buClr>
                <a:buNone/>
              </a:pPr>
              <a:t>299</a:t>
            </a:fld>
            <a:endParaRPr lang="tr-TR" sz="1000" dirty="0">
              <a:solidFill>
                <a:srgbClr val="000000"/>
              </a:solidFill>
              <a:ea typeface="+mn-ea"/>
              <a:sym typeface="+mn-lt"/>
            </a:endParaRPr>
          </a:p>
        </p:txBody>
      </p:sp>
      <p:sp>
        <p:nvSpPr>
          <p:cNvPr id="354" name="Metin Yer Tutucusu 38"/>
          <p:cNvSpPr>
            <a:spLocks noGrp="1"/>
          </p:cNvSpPr>
          <p:nvPr>
            <p:custDataLst>
              <p:tags r:id="rId50"/>
            </p:custDataLst>
          </p:nvPr>
        </p:nvSpPr>
        <p:spPr bwMode="gray">
          <a:xfrm>
            <a:off x="9232901" y="315753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Clr>
                <a:srgbClr val="000000"/>
              </a:buClr>
              <a:buNone/>
            </a:pPr>
            <a:fld id="{ACF76F02-3A80-4812-8DAD-9CC740B4B30D}" type="datetime'''''''''''''''2''''''''''''''''''''0''4'''''''''''''">
              <a:rPr lang="en-US" altLang="en-US" sz="1000">
                <a:solidFill>
                  <a:srgbClr val="000000"/>
                </a:solidFill>
                <a:ea typeface="+mn-ea"/>
              </a:rPr>
              <a:pPr marL="0" indent="0">
                <a:spcBef>
                  <a:spcPct val="0"/>
                </a:spcBef>
                <a:buClr>
                  <a:srgbClr val="000000"/>
                </a:buClr>
                <a:buNone/>
              </a:pPr>
              <a:t>204</a:t>
            </a:fld>
            <a:endParaRPr lang="tr-TR" sz="1000" dirty="0">
              <a:solidFill>
                <a:srgbClr val="000000"/>
              </a:solidFill>
              <a:ea typeface="+mn-ea"/>
              <a:sym typeface="+mn-lt"/>
            </a:endParaRPr>
          </a:p>
        </p:txBody>
      </p:sp>
      <p:sp>
        <p:nvSpPr>
          <p:cNvPr id="343" name="Metin Yer Tutucusu 40"/>
          <p:cNvSpPr>
            <a:spLocks noGrp="1"/>
          </p:cNvSpPr>
          <p:nvPr>
            <p:custDataLst>
              <p:tags r:id="rId51"/>
            </p:custDataLst>
          </p:nvPr>
        </p:nvSpPr>
        <p:spPr bwMode="gray">
          <a:xfrm>
            <a:off x="9148764" y="401320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Clr>
                <a:srgbClr val="000000"/>
              </a:buClr>
              <a:buNone/>
            </a:pPr>
            <a:fld id="{34845B0D-0DAE-47E5-B2A7-5054F030E2B6}" type="datetime'1''''''''''''''''''''''''''''''''''''''''''''1''''''8'''''''''">
              <a:rPr lang="en-US" altLang="en-US" sz="1000">
                <a:solidFill>
                  <a:srgbClr val="000000"/>
                </a:solidFill>
                <a:ea typeface="+mn-ea"/>
              </a:rPr>
              <a:pPr marL="0" indent="0">
                <a:spcBef>
                  <a:spcPct val="0"/>
                </a:spcBef>
                <a:buClr>
                  <a:srgbClr val="000000"/>
                </a:buClr>
                <a:buNone/>
              </a:pPr>
              <a:t>118</a:t>
            </a:fld>
            <a:endParaRPr lang="tr-TR" sz="1000" dirty="0">
              <a:solidFill>
                <a:srgbClr val="000000"/>
              </a:solidFill>
              <a:ea typeface="+mn-ea"/>
              <a:sym typeface="+mn-lt"/>
            </a:endParaRPr>
          </a:p>
        </p:txBody>
      </p:sp>
      <p:sp>
        <p:nvSpPr>
          <p:cNvPr id="342" name="Metin Yer Tutucusu 41"/>
          <p:cNvSpPr>
            <a:spLocks noGrp="1"/>
          </p:cNvSpPr>
          <p:nvPr>
            <p:custDataLst>
              <p:tags r:id="rId52"/>
            </p:custDataLst>
          </p:nvPr>
        </p:nvSpPr>
        <p:spPr bwMode="gray">
          <a:xfrm>
            <a:off x="9118601" y="4440238"/>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Clr>
                <a:srgbClr val="000000"/>
              </a:buClr>
              <a:buNone/>
            </a:pPr>
            <a:fld id="{88C4E70A-26B3-45EE-A969-1501A41AC5C5}" type="datetime'''''''''''''''''''8''''''''''''''''''''''''''''''''''8'">
              <a:rPr lang="en-US" altLang="en-US" sz="1000">
                <a:solidFill>
                  <a:srgbClr val="000000"/>
                </a:solidFill>
                <a:ea typeface="+mn-ea"/>
              </a:rPr>
              <a:pPr marL="0" indent="0">
                <a:spcBef>
                  <a:spcPct val="0"/>
                </a:spcBef>
                <a:buClr>
                  <a:srgbClr val="000000"/>
                </a:buClr>
                <a:buNone/>
              </a:pPr>
              <a:t>88</a:t>
            </a:fld>
            <a:endParaRPr lang="tr-TR" sz="1000" dirty="0">
              <a:solidFill>
                <a:srgbClr val="000000"/>
              </a:solidFill>
              <a:ea typeface="+mn-ea"/>
              <a:sym typeface="+mn-lt"/>
            </a:endParaRPr>
          </a:p>
        </p:txBody>
      </p:sp>
      <p:sp>
        <p:nvSpPr>
          <p:cNvPr id="347" name="Metin Yer Tutucusu 43"/>
          <p:cNvSpPr>
            <a:spLocks noGrp="1"/>
          </p:cNvSpPr>
          <p:nvPr>
            <p:custDataLst>
              <p:tags r:id="rId53"/>
            </p:custDataLst>
          </p:nvPr>
        </p:nvSpPr>
        <p:spPr bwMode="gray">
          <a:xfrm>
            <a:off x="9088439" y="5294313"/>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Clr>
                <a:srgbClr val="000000"/>
              </a:buClr>
              <a:buNone/>
            </a:pPr>
            <a:fld id="{19A77B17-8B8F-4BC4-8210-D2232C97CC9A}" type="datetime'''''''5''8'''''''''''''''''''''''''''''''''">
              <a:rPr lang="en-US" altLang="en-US" sz="1000">
                <a:solidFill>
                  <a:srgbClr val="000000"/>
                </a:solidFill>
                <a:ea typeface="+mn-ea"/>
              </a:rPr>
              <a:pPr marL="0" indent="0">
                <a:spcBef>
                  <a:spcPct val="0"/>
                </a:spcBef>
                <a:buClr>
                  <a:srgbClr val="000000"/>
                </a:buClr>
                <a:buNone/>
              </a:pPr>
              <a:t>58</a:t>
            </a:fld>
            <a:endParaRPr lang="tr-TR" sz="1000" dirty="0">
              <a:solidFill>
                <a:srgbClr val="000000"/>
              </a:solidFill>
              <a:ea typeface="+mn-ea"/>
              <a:sym typeface="+mn-lt"/>
            </a:endParaRPr>
          </a:p>
        </p:txBody>
      </p:sp>
      <p:sp>
        <p:nvSpPr>
          <p:cNvPr id="352" name="Metin Yer Tutucusu 44"/>
          <p:cNvSpPr>
            <a:spLocks noGrp="1"/>
          </p:cNvSpPr>
          <p:nvPr>
            <p:custDataLst>
              <p:tags r:id="rId54"/>
            </p:custDataLst>
          </p:nvPr>
        </p:nvSpPr>
        <p:spPr bwMode="gray">
          <a:xfrm>
            <a:off x="9077326" y="5722938"/>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Clr>
                <a:srgbClr val="000000"/>
              </a:buClr>
              <a:buNone/>
            </a:pPr>
            <a:fld id="{A3447DC5-EB88-461B-B283-4FEA8DF245FA}" type="datetime'''''''''''4''''''''''''''''''''''''''''''''''''''''6'''''">
              <a:rPr lang="en-US" altLang="en-US" sz="1000">
                <a:solidFill>
                  <a:srgbClr val="000000"/>
                </a:solidFill>
                <a:ea typeface="+mn-ea"/>
              </a:rPr>
              <a:pPr marL="0" indent="0">
                <a:spcBef>
                  <a:spcPct val="0"/>
                </a:spcBef>
                <a:buClr>
                  <a:srgbClr val="000000"/>
                </a:buClr>
                <a:buNone/>
              </a:pPr>
              <a:t>46</a:t>
            </a:fld>
            <a:endParaRPr lang="tr-TR" sz="1000" dirty="0">
              <a:solidFill>
                <a:srgbClr val="000000"/>
              </a:solidFill>
              <a:ea typeface="+mn-ea"/>
              <a:sym typeface="+mn-lt"/>
            </a:endParaRPr>
          </a:p>
        </p:txBody>
      </p:sp>
      <p:sp>
        <p:nvSpPr>
          <p:cNvPr id="350" name="Metin Yer Tutucusu 45"/>
          <p:cNvSpPr>
            <a:spLocks noGrp="1"/>
          </p:cNvSpPr>
          <p:nvPr>
            <p:custDataLst>
              <p:tags r:id="rId55"/>
            </p:custDataLst>
          </p:nvPr>
        </p:nvSpPr>
        <p:spPr bwMode="gray">
          <a:xfrm>
            <a:off x="9072564" y="6149975"/>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Clr>
                <a:srgbClr val="000000"/>
              </a:buClr>
              <a:buNone/>
            </a:pPr>
            <a:fld id="{E4928784-8622-47BF-9235-A1849D5ED07D}" type="datetime'''''''''''''''''''''''4''''''2'''''''">
              <a:rPr lang="en-US" altLang="en-US" sz="1000">
                <a:solidFill>
                  <a:srgbClr val="000000"/>
                </a:solidFill>
                <a:ea typeface="+mn-ea"/>
              </a:rPr>
              <a:pPr marL="0" indent="0">
                <a:spcBef>
                  <a:spcPct val="0"/>
                </a:spcBef>
                <a:buClr>
                  <a:srgbClr val="000000"/>
                </a:buClr>
                <a:buNone/>
              </a:pPr>
              <a:t>42</a:t>
            </a:fld>
            <a:endParaRPr lang="tr-TR" sz="1000" dirty="0">
              <a:solidFill>
                <a:srgbClr val="000000"/>
              </a:solidFill>
              <a:ea typeface="+mn-ea"/>
              <a:sym typeface="+mn-lt"/>
            </a:endParaRPr>
          </a:p>
        </p:txBody>
      </p:sp>
      <p:sp>
        <p:nvSpPr>
          <p:cNvPr id="360" name="Rectangle 6"/>
          <p:cNvSpPr/>
          <p:nvPr/>
        </p:nvSpPr>
        <p:spPr bwMode="auto">
          <a:xfrm>
            <a:off x="165048" y="1735888"/>
            <a:ext cx="4291224" cy="4817313"/>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eaLnBrk="0" hangingPunct="0"/>
            <a:endParaRPr lang="en-US" sz="1050" b="0" i="1" dirty="0" smtClean="0">
              <a:solidFill>
                <a:srgbClr val="FFFFFF"/>
              </a:solidFill>
              <a:cs typeface="Arial" pitchFamily="34" charset="0"/>
            </a:endParaRPr>
          </a:p>
        </p:txBody>
      </p:sp>
      <p:sp>
        <p:nvSpPr>
          <p:cNvPr id="361" name="33 Metin kutusu"/>
          <p:cNvSpPr txBox="1"/>
          <p:nvPr/>
        </p:nvSpPr>
        <p:spPr>
          <a:xfrm>
            <a:off x="1607731" y="1803857"/>
            <a:ext cx="3096344" cy="430887"/>
          </a:xfrm>
          <a:prstGeom prst="rect">
            <a:avLst/>
          </a:prstGeom>
          <a:noFill/>
        </p:spPr>
        <p:txBody>
          <a:bodyPr wrap="square" rtlCol="0">
            <a:spAutoFit/>
          </a:bodyPr>
          <a:lstStyle/>
          <a:p>
            <a:pPr algn="ctr"/>
            <a:r>
              <a:rPr lang="tr-TR" sz="1100" u="sng" dirty="0" smtClean="0">
                <a:solidFill>
                  <a:srgbClr val="000000"/>
                </a:solidFill>
                <a:latin typeface="Arial" pitchFamily="34" charset="0"/>
                <a:cs typeface="Arial" pitchFamily="34" charset="0"/>
              </a:rPr>
              <a:t>İthalat miktarı (milyon ABD doları,</a:t>
            </a:r>
          </a:p>
          <a:p>
            <a:pPr algn="ctr"/>
            <a:r>
              <a:rPr lang="tr-TR" sz="1100" u="sng" dirty="0" smtClean="0">
                <a:solidFill>
                  <a:srgbClr val="000000"/>
                </a:solidFill>
                <a:latin typeface="Arial" pitchFamily="34" charset="0"/>
                <a:cs typeface="Arial" pitchFamily="34" charset="0"/>
              </a:rPr>
              <a:t> 2016)</a:t>
            </a:r>
            <a:endParaRPr lang="tr-TR" sz="1100" u="sng" dirty="0">
              <a:solidFill>
                <a:srgbClr val="000000"/>
              </a:solidFill>
              <a:latin typeface="Arial" pitchFamily="34" charset="0"/>
              <a:cs typeface="Arial" pitchFamily="34" charset="0"/>
            </a:endParaRPr>
          </a:p>
        </p:txBody>
      </p:sp>
      <p:sp>
        <p:nvSpPr>
          <p:cNvPr id="362" name="Rectangle 6"/>
          <p:cNvSpPr/>
          <p:nvPr/>
        </p:nvSpPr>
        <p:spPr bwMode="auto">
          <a:xfrm>
            <a:off x="4621318" y="1735888"/>
            <a:ext cx="5125405" cy="4814301"/>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eaLnBrk="0" hangingPunct="0"/>
            <a:endParaRPr lang="en-US" sz="1050" b="0" i="1" dirty="0" smtClean="0">
              <a:solidFill>
                <a:srgbClr val="FFFFFF"/>
              </a:solidFill>
              <a:cs typeface="Arial" pitchFamily="34" charset="0"/>
            </a:endParaRPr>
          </a:p>
        </p:txBody>
      </p:sp>
      <p:sp>
        <p:nvSpPr>
          <p:cNvPr id="363" name="33 Metin kutusu"/>
          <p:cNvSpPr txBox="1"/>
          <p:nvPr/>
        </p:nvSpPr>
        <p:spPr>
          <a:xfrm>
            <a:off x="4677024" y="1735887"/>
            <a:ext cx="1367136" cy="430887"/>
          </a:xfrm>
          <a:prstGeom prst="rect">
            <a:avLst/>
          </a:prstGeom>
          <a:noFill/>
        </p:spPr>
        <p:txBody>
          <a:bodyPr wrap="square" rtlCol="0">
            <a:spAutoFit/>
          </a:bodyPr>
          <a:lstStyle/>
          <a:p>
            <a:pPr algn="ctr"/>
            <a:r>
              <a:rPr lang="tr-TR" sz="1100" dirty="0" smtClean="0">
                <a:solidFill>
                  <a:srgbClr val="000000"/>
                </a:solidFill>
                <a:latin typeface="Arial" pitchFamily="34" charset="0"/>
                <a:cs typeface="Arial" pitchFamily="34" charset="0"/>
              </a:rPr>
              <a:t>Toplam ithalat</a:t>
            </a:r>
          </a:p>
          <a:p>
            <a:pPr algn="ctr"/>
            <a:r>
              <a:rPr lang="tr-TR" sz="1100" u="sng" dirty="0" smtClean="0">
                <a:solidFill>
                  <a:srgbClr val="000000"/>
                </a:solidFill>
                <a:latin typeface="Arial" pitchFamily="34" charset="0"/>
                <a:cs typeface="Arial" pitchFamily="34" charset="0"/>
              </a:rPr>
              <a:t>içindeki payı</a:t>
            </a:r>
            <a:endParaRPr lang="tr-TR" sz="1100" u="sng" dirty="0">
              <a:solidFill>
                <a:srgbClr val="000000"/>
              </a:solidFill>
              <a:latin typeface="Arial" pitchFamily="34" charset="0"/>
              <a:cs typeface="Arial" pitchFamily="34" charset="0"/>
            </a:endParaRPr>
          </a:p>
        </p:txBody>
      </p:sp>
      <p:sp>
        <p:nvSpPr>
          <p:cNvPr id="364" name="28 Metin Yer Tutucusu"/>
          <p:cNvSpPr>
            <a:spLocks noGrp="1"/>
          </p:cNvSpPr>
          <p:nvPr>
            <p:custDataLst>
              <p:tags r:id="rId56"/>
            </p:custDataLst>
          </p:nvPr>
        </p:nvSpPr>
        <p:spPr bwMode="auto">
          <a:xfrm>
            <a:off x="4770893" y="3567113"/>
            <a:ext cx="523875" cy="252413"/>
          </a:xfrm>
          <a:prstGeom prst="roundRect">
            <a:avLst>
              <a:gd name="adj" fmla="val 49686"/>
            </a:avLst>
          </a:prstGeom>
          <a:solidFill>
            <a:schemeClr val="bg1"/>
          </a:solidFill>
          <a:ln w="9525">
            <a:solidFill>
              <a:schemeClr val="tx1"/>
            </a:solidFill>
            <a:miter lim="800000"/>
            <a:headEnd/>
            <a:tailEnd/>
          </a:ln>
          <a:effectLst/>
        </p:spPr>
        <p:txBody>
          <a:bodyPr vert="horz" wrap="none" lIns="0" tIns="0" rIns="0" bIns="0"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Font typeface="Wingdings" pitchFamily="2" charset="2"/>
              <a:buNone/>
            </a:pPr>
            <a:r>
              <a:rPr lang="tr-TR" sz="1200" dirty="0">
                <a:solidFill>
                  <a:srgbClr val="000000"/>
                </a:solidFill>
              </a:rPr>
              <a:t>7</a:t>
            </a:r>
            <a:r>
              <a:rPr lang="tr-TR" sz="1200" dirty="0" smtClean="0">
                <a:solidFill>
                  <a:srgbClr val="000000"/>
                </a:solidFill>
              </a:rPr>
              <a:t>% </a:t>
            </a:r>
            <a:endParaRPr lang="tr-TR" sz="1200" dirty="0">
              <a:solidFill>
                <a:srgbClr val="000000"/>
              </a:solidFill>
              <a:sym typeface="+mn-lt"/>
            </a:endParaRPr>
          </a:p>
        </p:txBody>
      </p:sp>
      <p:sp>
        <p:nvSpPr>
          <p:cNvPr id="365" name="28 Metin Yer Tutucusu"/>
          <p:cNvSpPr>
            <a:spLocks noGrp="1"/>
          </p:cNvSpPr>
          <p:nvPr>
            <p:custDataLst>
              <p:tags r:id="rId57"/>
            </p:custDataLst>
          </p:nvPr>
        </p:nvSpPr>
        <p:spPr bwMode="auto">
          <a:xfrm>
            <a:off x="4770893" y="4010025"/>
            <a:ext cx="523875" cy="252413"/>
          </a:xfrm>
          <a:prstGeom prst="roundRect">
            <a:avLst>
              <a:gd name="adj" fmla="val 49686"/>
            </a:avLst>
          </a:prstGeom>
          <a:solidFill>
            <a:schemeClr val="bg1"/>
          </a:solidFill>
          <a:ln w="9525">
            <a:solidFill>
              <a:schemeClr val="tx1"/>
            </a:solidFill>
            <a:miter lim="800000"/>
            <a:headEnd/>
            <a:tailEnd/>
          </a:ln>
          <a:effectLst/>
        </p:spPr>
        <p:txBody>
          <a:bodyPr vert="horz" wrap="none" lIns="0" tIns="0" rIns="0" bIns="0"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Font typeface="Wingdings" pitchFamily="2" charset="2"/>
              <a:buNone/>
            </a:pPr>
            <a:r>
              <a:rPr lang="tr-TR" sz="1200" dirty="0">
                <a:solidFill>
                  <a:srgbClr val="000000"/>
                </a:solidFill>
              </a:rPr>
              <a:t>6</a:t>
            </a:r>
            <a:r>
              <a:rPr lang="tr-TR" sz="1200" dirty="0" smtClean="0">
                <a:solidFill>
                  <a:srgbClr val="000000"/>
                </a:solidFill>
              </a:rPr>
              <a:t>% </a:t>
            </a:r>
            <a:endParaRPr lang="tr-TR" sz="1200" dirty="0">
              <a:solidFill>
                <a:srgbClr val="000000"/>
              </a:solidFill>
              <a:sym typeface="+mn-lt"/>
            </a:endParaRPr>
          </a:p>
        </p:txBody>
      </p:sp>
      <p:sp>
        <p:nvSpPr>
          <p:cNvPr id="366" name="28 Metin Yer Tutucusu"/>
          <p:cNvSpPr>
            <a:spLocks noGrp="1"/>
          </p:cNvSpPr>
          <p:nvPr>
            <p:custDataLst>
              <p:tags r:id="rId58"/>
            </p:custDataLst>
          </p:nvPr>
        </p:nvSpPr>
        <p:spPr bwMode="auto">
          <a:xfrm>
            <a:off x="4770893" y="4443413"/>
            <a:ext cx="523875" cy="254000"/>
          </a:xfrm>
          <a:prstGeom prst="roundRect">
            <a:avLst>
              <a:gd name="adj" fmla="val 50000"/>
            </a:avLst>
          </a:prstGeom>
          <a:solidFill>
            <a:schemeClr val="bg1"/>
          </a:solidFill>
          <a:ln w="9525">
            <a:solidFill>
              <a:schemeClr val="tx1"/>
            </a:solidFill>
            <a:miter lim="800000"/>
            <a:headEnd/>
            <a:tailEnd/>
          </a:ln>
          <a:effectLst/>
        </p:spPr>
        <p:txBody>
          <a:bodyPr vert="horz" wrap="none" lIns="0" tIns="0" rIns="0" bIns="0"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Font typeface="Wingdings" pitchFamily="2" charset="2"/>
              <a:buNone/>
            </a:pPr>
            <a:r>
              <a:rPr lang="tr-TR" sz="1200" dirty="0">
                <a:solidFill>
                  <a:srgbClr val="000000"/>
                </a:solidFill>
              </a:rPr>
              <a:t>5</a:t>
            </a:r>
            <a:r>
              <a:rPr lang="tr-TR" sz="1200" dirty="0" smtClean="0">
                <a:solidFill>
                  <a:srgbClr val="000000"/>
                </a:solidFill>
              </a:rPr>
              <a:t>% </a:t>
            </a:r>
            <a:endParaRPr lang="tr-TR" sz="1200" dirty="0">
              <a:solidFill>
                <a:srgbClr val="000000"/>
              </a:solidFill>
              <a:sym typeface="+mn-lt"/>
            </a:endParaRPr>
          </a:p>
        </p:txBody>
      </p:sp>
      <p:sp>
        <p:nvSpPr>
          <p:cNvPr id="367" name="28 Metin Yer Tutucusu"/>
          <p:cNvSpPr>
            <a:spLocks noGrp="1"/>
          </p:cNvSpPr>
          <p:nvPr>
            <p:custDataLst>
              <p:tags r:id="rId59"/>
            </p:custDataLst>
          </p:nvPr>
        </p:nvSpPr>
        <p:spPr bwMode="auto">
          <a:xfrm>
            <a:off x="4770893" y="4886326"/>
            <a:ext cx="523875" cy="252413"/>
          </a:xfrm>
          <a:prstGeom prst="roundRect">
            <a:avLst>
              <a:gd name="adj" fmla="val 49686"/>
            </a:avLst>
          </a:prstGeom>
          <a:solidFill>
            <a:schemeClr val="bg1"/>
          </a:solidFill>
          <a:ln w="9525">
            <a:solidFill>
              <a:schemeClr val="tx1"/>
            </a:solidFill>
            <a:miter lim="800000"/>
            <a:headEnd/>
            <a:tailEnd/>
          </a:ln>
          <a:effectLst/>
        </p:spPr>
        <p:txBody>
          <a:bodyPr vert="horz" wrap="none" lIns="0" tIns="0" rIns="0" bIns="0"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Font typeface="Wingdings" pitchFamily="2" charset="2"/>
              <a:buNone/>
            </a:pPr>
            <a:r>
              <a:rPr lang="tr-TR" sz="1200" dirty="0">
                <a:solidFill>
                  <a:srgbClr val="000000"/>
                </a:solidFill>
              </a:rPr>
              <a:t>4</a:t>
            </a:r>
            <a:r>
              <a:rPr lang="tr-TR" sz="1200" dirty="0" smtClean="0">
                <a:solidFill>
                  <a:srgbClr val="000000"/>
                </a:solidFill>
              </a:rPr>
              <a:t>% </a:t>
            </a:r>
            <a:endParaRPr lang="tr-TR" sz="1200" dirty="0">
              <a:solidFill>
                <a:srgbClr val="000000"/>
              </a:solidFill>
              <a:sym typeface="+mn-lt"/>
            </a:endParaRPr>
          </a:p>
        </p:txBody>
      </p:sp>
      <p:sp>
        <p:nvSpPr>
          <p:cNvPr id="368" name="28 Metin Yer Tutucusu"/>
          <p:cNvSpPr>
            <a:spLocks noGrp="1"/>
          </p:cNvSpPr>
          <p:nvPr>
            <p:custDataLst>
              <p:tags r:id="rId60"/>
            </p:custDataLst>
          </p:nvPr>
        </p:nvSpPr>
        <p:spPr bwMode="auto">
          <a:xfrm>
            <a:off x="4770893" y="5295901"/>
            <a:ext cx="523875" cy="252413"/>
          </a:xfrm>
          <a:prstGeom prst="roundRect">
            <a:avLst>
              <a:gd name="adj" fmla="val 49686"/>
            </a:avLst>
          </a:prstGeom>
          <a:solidFill>
            <a:schemeClr val="bg1"/>
          </a:solidFill>
          <a:ln w="9525">
            <a:solidFill>
              <a:schemeClr val="tx1"/>
            </a:solidFill>
            <a:miter lim="800000"/>
            <a:headEnd/>
            <a:tailEnd/>
          </a:ln>
          <a:effectLst/>
        </p:spPr>
        <p:txBody>
          <a:bodyPr vert="horz" wrap="none" lIns="0" tIns="0" rIns="0" bIns="0"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Font typeface="Wingdings" pitchFamily="2" charset="2"/>
              <a:buNone/>
            </a:pPr>
            <a:r>
              <a:rPr lang="tr-TR" sz="1200" dirty="0">
                <a:solidFill>
                  <a:srgbClr val="000000"/>
                </a:solidFill>
              </a:rPr>
              <a:t>3</a:t>
            </a:r>
            <a:r>
              <a:rPr lang="tr-TR" sz="1200" dirty="0" smtClean="0">
                <a:solidFill>
                  <a:srgbClr val="000000"/>
                </a:solidFill>
              </a:rPr>
              <a:t>% </a:t>
            </a:r>
            <a:endParaRPr lang="tr-TR" sz="1200" dirty="0">
              <a:solidFill>
                <a:srgbClr val="000000"/>
              </a:solidFill>
              <a:sym typeface="+mn-lt"/>
            </a:endParaRPr>
          </a:p>
        </p:txBody>
      </p:sp>
      <p:sp>
        <p:nvSpPr>
          <p:cNvPr id="369" name="28 Metin Yer Tutucusu"/>
          <p:cNvSpPr>
            <a:spLocks noGrp="1"/>
          </p:cNvSpPr>
          <p:nvPr>
            <p:custDataLst>
              <p:tags r:id="rId61"/>
            </p:custDataLst>
          </p:nvPr>
        </p:nvSpPr>
        <p:spPr bwMode="auto">
          <a:xfrm>
            <a:off x="4770893" y="5715000"/>
            <a:ext cx="523875" cy="252412"/>
          </a:xfrm>
          <a:prstGeom prst="roundRect">
            <a:avLst>
              <a:gd name="adj" fmla="val 49686"/>
            </a:avLst>
          </a:prstGeom>
          <a:solidFill>
            <a:schemeClr val="bg1"/>
          </a:solidFill>
          <a:ln w="9525">
            <a:solidFill>
              <a:schemeClr val="tx1"/>
            </a:solidFill>
            <a:miter lim="800000"/>
            <a:headEnd/>
            <a:tailEnd/>
          </a:ln>
          <a:effectLst/>
        </p:spPr>
        <p:txBody>
          <a:bodyPr vert="horz" wrap="none" lIns="0" tIns="0" rIns="0" bIns="0"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Font typeface="Wingdings" pitchFamily="2" charset="2"/>
              <a:buNone/>
            </a:pPr>
            <a:r>
              <a:rPr lang="tr-TR" sz="1200" dirty="0">
                <a:solidFill>
                  <a:srgbClr val="000000"/>
                </a:solidFill>
              </a:rPr>
              <a:t>2</a:t>
            </a:r>
            <a:r>
              <a:rPr lang="tr-TR" sz="1200" dirty="0" smtClean="0">
                <a:solidFill>
                  <a:srgbClr val="000000"/>
                </a:solidFill>
              </a:rPr>
              <a:t>% </a:t>
            </a:r>
            <a:endParaRPr lang="tr-TR" sz="1200" dirty="0">
              <a:solidFill>
                <a:srgbClr val="000000"/>
              </a:solidFill>
              <a:sym typeface="+mn-lt"/>
            </a:endParaRPr>
          </a:p>
        </p:txBody>
      </p:sp>
      <p:sp>
        <p:nvSpPr>
          <p:cNvPr id="370" name="28 Metin Yer Tutucusu"/>
          <p:cNvSpPr>
            <a:spLocks noGrp="1"/>
          </p:cNvSpPr>
          <p:nvPr>
            <p:custDataLst>
              <p:tags r:id="rId62"/>
            </p:custDataLst>
          </p:nvPr>
        </p:nvSpPr>
        <p:spPr bwMode="auto">
          <a:xfrm>
            <a:off x="4770893" y="6096001"/>
            <a:ext cx="523875" cy="252413"/>
          </a:xfrm>
          <a:prstGeom prst="roundRect">
            <a:avLst>
              <a:gd name="adj" fmla="val 49686"/>
            </a:avLst>
          </a:prstGeom>
          <a:solidFill>
            <a:schemeClr val="bg1"/>
          </a:solidFill>
          <a:ln w="9525">
            <a:solidFill>
              <a:schemeClr val="tx1"/>
            </a:solidFill>
            <a:miter lim="800000"/>
            <a:headEnd/>
            <a:tailEnd/>
          </a:ln>
          <a:effectLst/>
        </p:spPr>
        <p:txBody>
          <a:bodyPr vert="horz" wrap="none" lIns="0" tIns="0" rIns="0" bIns="0"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Font typeface="Wingdings" pitchFamily="2" charset="2"/>
              <a:buNone/>
            </a:pPr>
            <a:r>
              <a:rPr lang="tr-TR" sz="1200" dirty="0">
                <a:solidFill>
                  <a:srgbClr val="000000"/>
                </a:solidFill>
              </a:rPr>
              <a:t>2</a:t>
            </a:r>
            <a:r>
              <a:rPr lang="tr-TR" sz="1200" dirty="0" smtClean="0">
                <a:solidFill>
                  <a:srgbClr val="000000"/>
                </a:solidFill>
              </a:rPr>
              <a:t>% </a:t>
            </a:r>
            <a:endParaRPr lang="tr-TR" sz="1200" dirty="0">
              <a:solidFill>
                <a:srgbClr val="000000"/>
              </a:solidFill>
              <a:sym typeface="+mn-lt"/>
            </a:endParaRPr>
          </a:p>
        </p:txBody>
      </p:sp>
      <p:sp>
        <p:nvSpPr>
          <p:cNvPr id="371" name="33 Metin kutusu"/>
          <p:cNvSpPr txBox="1"/>
          <p:nvPr/>
        </p:nvSpPr>
        <p:spPr>
          <a:xfrm>
            <a:off x="6531395" y="1735888"/>
            <a:ext cx="3096344" cy="430887"/>
          </a:xfrm>
          <a:prstGeom prst="rect">
            <a:avLst/>
          </a:prstGeom>
          <a:noFill/>
        </p:spPr>
        <p:txBody>
          <a:bodyPr wrap="square" rtlCol="0">
            <a:spAutoFit/>
          </a:bodyPr>
          <a:lstStyle/>
          <a:p>
            <a:pPr algn="ctr"/>
            <a:r>
              <a:rPr lang="tr-TR" sz="1100" u="sng" dirty="0" smtClean="0">
                <a:solidFill>
                  <a:srgbClr val="000000"/>
                </a:solidFill>
                <a:latin typeface="Arial" pitchFamily="34" charset="0"/>
                <a:cs typeface="Arial" pitchFamily="34" charset="0"/>
              </a:rPr>
              <a:t>İthalat miktarı (milyon ABD doları, </a:t>
            </a:r>
          </a:p>
          <a:p>
            <a:pPr algn="ctr"/>
            <a:r>
              <a:rPr lang="tr-TR" sz="1100" u="sng" dirty="0" smtClean="0">
                <a:solidFill>
                  <a:srgbClr val="000000"/>
                </a:solidFill>
                <a:latin typeface="Arial" pitchFamily="34" charset="0"/>
                <a:cs typeface="Arial" pitchFamily="34" charset="0"/>
              </a:rPr>
              <a:t>2016)</a:t>
            </a:r>
            <a:endParaRPr lang="tr-TR" sz="1100" u="sng" dirty="0">
              <a:solidFill>
                <a:srgbClr val="000000"/>
              </a:solidFill>
              <a:latin typeface="Arial" pitchFamily="34" charset="0"/>
              <a:cs typeface="Arial" pitchFamily="34" charset="0"/>
            </a:endParaRPr>
          </a:p>
        </p:txBody>
      </p:sp>
      <p:sp>
        <p:nvSpPr>
          <p:cNvPr id="372" name="28 Metin Yer Tutucusu"/>
          <p:cNvSpPr>
            <a:spLocks noGrp="1"/>
          </p:cNvSpPr>
          <p:nvPr>
            <p:custDataLst>
              <p:tags r:id="rId63"/>
            </p:custDataLst>
          </p:nvPr>
        </p:nvSpPr>
        <p:spPr bwMode="auto">
          <a:xfrm>
            <a:off x="4770893" y="2711451"/>
            <a:ext cx="523875" cy="252413"/>
          </a:xfrm>
          <a:prstGeom prst="roundRect">
            <a:avLst>
              <a:gd name="adj" fmla="val 49686"/>
            </a:avLst>
          </a:prstGeom>
          <a:solidFill>
            <a:schemeClr val="bg1"/>
          </a:solidFill>
          <a:ln w="9525">
            <a:solidFill>
              <a:schemeClr val="tx1"/>
            </a:solidFill>
            <a:miter lim="800000"/>
            <a:headEnd/>
            <a:tailEnd/>
          </a:ln>
          <a:effectLst/>
        </p:spPr>
        <p:txBody>
          <a:bodyPr vert="horz" wrap="none" lIns="0" tIns="0" rIns="0" bIns="0"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Font typeface="Wingdings" pitchFamily="2" charset="2"/>
              <a:buNone/>
            </a:pPr>
            <a:r>
              <a:rPr lang="tr-TR" sz="1200" dirty="0" smtClean="0">
                <a:solidFill>
                  <a:srgbClr val="000000"/>
                </a:solidFill>
              </a:rPr>
              <a:t>16% </a:t>
            </a:r>
            <a:endParaRPr lang="tr-TR" sz="1200" dirty="0">
              <a:solidFill>
                <a:srgbClr val="000000"/>
              </a:solidFill>
              <a:sym typeface="+mn-lt"/>
            </a:endParaRPr>
          </a:p>
        </p:txBody>
      </p:sp>
      <p:sp>
        <p:nvSpPr>
          <p:cNvPr id="373" name="28 Metin Yer Tutucusu"/>
          <p:cNvSpPr>
            <a:spLocks noGrp="1"/>
          </p:cNvSpPr>
          <p:nvPr>
            <p:custDataLst>
              <p:tags r:id="rId64"/>
            </p:custDataLst>
          </p:nvPr>
        </p:nvSpPr>
        <p:spPr bwMode="auto">
          <a:xfrm>
            <a:off x="4770893" y="2273301"/>
            <a:ext cx="524369" cy="252413"/>
          </a:xfrm>
          <a:prstGeom prst="roundRect">
            <a:avLst>
              <a:gd name="adj" fmla="val 49686"/>
            </a:avLst>
          </a:prstGeom>
          <a:solidFill>
            <a:schemeClr val="bg1"/>
          </a:solidFill>
          <a:ln w="9525">
            <a:solidFill>
              <a:schemeClr val="tx1"/>
            </a:solidFill>
            <a:miter lim="800000"/>
            <a:headEnd/>
            <a:tailEnd/>
          </a:ln>
          <a:effectLst/>
        </p:spPr>
        <p:txBody>
          <a:bodyPr vert="horz" wrap="none" lIns="0" tIns="0" rIns="0" bIns="0"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Font typeface="Wingdings" pitchFamily="2" charset="2"/>
              <a:buNone/>
            </a:pPr>
            <a:r>
              <a:rPr lang="tr-TR" sz="1200" dirty="0" smtClean="0">
                <a:solidFill>
                  <a:srgbClr val="000000"/>
                </a:solidFill>
              </a:rPr>
              <a:t>19% </a:t>
            </a:r>
            <a:endParaRPr lang="tr-TR" sz="1200" dirty="0">
              <a:solidFill>
                <a:srgbClr val="000000"/>
              </a:solidFill>
              <a:sym typeface="+mn-lt"/>
            </a:endParaRPr>
          </a:p>
        </p:txBody>
      </p:sp>
      <p:sp>
        <p:nvSpPr>
          <p:cNvPr id="374" name="28 Metin Yer Tutucusu"/>
          <p:cNvSpPr>
            <a:spLocks noGrp="1"/>
          </p:cNvSpPr>
          <p:nvPr>
            <p:custDataLst>
              <p:tags r:id="rId65"/>
            </p:custDataLst>
          </p:nvPr>
        </p:nvSpPr>
        <p:spPr bwMode="auto">
          <a:xfrm>
            <a:off x="4770893" y="3113088"/>
            <a:ext cx="523875" cy="254000"/>
          </a:xfrm>
          <a:prstGeom prst="roundRect">
            <a:avLst>
              <a:gd name="adj" fmla="val 50000"/>
            </a:avLst>
          </a:prstGeom>
          <a:solidFill>
            <a:schemeClr val="bg1"/>
          </a:solidFill>
          <a:ln w="9525">
            <a:solidFill>
              <a:schemeClr val="tx1"/>
            </a:solidFill>
            <a:miter lim="800000"/>
            <a:headEnd/>
            <a:tailEnd/>
          </a:ln>
          <a:effectLst/>
        </p:spPr>
        <p:txBody>
          <a:bodyPr vert="horz" wrap="none" lIns="0" tIns="0" rIns="0" bIns="0"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Font typeface="Wingdings" pitchFamily="2" charset="2"/>
              <a:buNone/>
            </a:pPr>
            <a:r>
              <a:rPr lang="tr-TR" sz="1200" dirty="0" smtClean="0">
                <a:solidFill>
                  <a:srgbClr val="000000"/>
                </a:solidFill>
              </a:rPr>
              <a:t>11% </a:t>
            </a:r>
            <a:endParaRPr lang="tr-TR" sz="1200" dirty="0">
              <a:solidFill>
                <a:srgbClr val="000000"/>
              </a:solidFill>
              <a:sym typeface="+mn-lt"/>
            </a:endParaRPr>
          </a:p>
        </p:txBody>
      </p:sp>
    </p:spTree>
    <p:extLst>
      <p:ext uri="{BB962C8B-B14F-4D97-AF65-F5344CB8AC3E}">
        <p14:creationId xmlns:p14="http://schemas.microsoft.com/office/powerpoint/2010/main" val="23202261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hidden="1"/>
          <p:cNvGraphicFramePr>
            <a:graphicFrameLocks noChangeAspect="1"/>
          </p:cNvGraphicFramePr>
          <p:nvPr>
            <p:custDataLst>
              <p:tags r:id="rId2"/>
            </p:custDataLst>
            <p:extLst>
              <p:ext uri="{D42A27DB-BD31-4B8C-83A1-F6EECF244321}">
                <p14:modId xmlns:p14="http://schemas.microsoft.com/office/powerpoint/2010/main" val="3440204919"/>
              </p:ext>
            </p:extLst>
          </p:nvPr>
        </p:nvGraphicFramePr>
        <p:xfrm>
          <a:off x="1720" y="1589"/>
          <a:ext cx="1719" cy="1587"/>
        </p:xfrm>
        <a:graphic>
          <a:graphicData uri="http://schemas.openxmlformats.org/presentationml/2006/ole">
            <mc:AlternateContent xmlns:mc="http://schemas.openxmlformats.org/markup-compatibility/2006">
              <mc:Choice xmlns:v="urn:schemas-microsoft-com:vml" Requires="v">
                <p:oleObj spid="_x0000_s1239044" name="think-cell Slide" r:id="rId54" imgW="360" imgH="360" progId="TCLayout.ActiveDocument.1">
                  <p:embed/>
                </p:oleObj>
              </mc:Choice>
              <mc:Fallback>
                <p:oleObj name="think-cell Slide" r:id="rId54" imgW="360" imgH="360" progId="TCLayout.ActiveDocument.1">
                  <p:embed/>
                  <p:pic>
                    <p:nvPicPr>
                      <p:cNvPr id="0" name=""/>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1720" y="1589"/>
                        <a:ext cx="1719"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Dikdörtgen 2" hidden="1"/>
          <p:cNvSpPr/>
          <p:nvPr>
            <p:custDataLst>
              <p:tags r:id="rId3"/>
            </p:custDataLst>
          </p:nvPr>
        </p:nvSpPr>
        <p:spPr bwMode="auto">
          <a:xfrm>
            <a:off x="0" y="0"/>
            <a:ext cx="171924" cy="1587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endParaRPr kumimoji="0" lang="tr-TR" sz="1400" b="0" u="none" strike="noStrike" cap="none" normalizeH="0" dirty="0" smtClean="0">
              <a:ln>
                <a:noFill/>
              </a:ln>
              <a:solidFill>
                <a:schemeClr val="tx1"/>
              </a:solidFill>
              <a:effectLst/>
              <a:latin typeface="Times New Roman"/>
              <a:cs typeface="Times New Roman"/>
              <a:sym typeface="Times New Roman"/>
            </a:endParaRPr>
          </a:p>
        </p:txBody>
      </p:sp>
      <p:sp>
        <p:nvSpPr>
          <p:cNvPr id="2" name="1 Başlık"/>
          <p:cNvSpPr>
            <a:spLocks noGrp="1"/>
          </p:cNvSpPr>
          <p:nvPr>
            <p:ph type="title"/>
          </p:nvPr>
        </p:nvSpPr>
        <p:spPr>
          <a:xfrm>
            <a:off x="64178" y="381000"/>
            <a:ext cx="9838647" cy="838200"/>
          </a:xfrm>
          <a:noFill/>
          <a:ln w="9525">
            <a:noFill/>
            <a:miter lim="800000"/>
            <a:headEnd/>
            <a:tailEnd/>
          </a:ln>
        </p:spPr>
        <p:txBody>
          <a:bodyPr vert="horz" wrap="square" lIns="0" tIns="0" rIns="0" bIns="0" numCol="1" anchor="t" anchorCtr="0" compatLnSpc="1">
            <a:prstTxWarp prst="textNoShape">
              <a:avLst/>
            </a:prstTxWarp>
            <a:noAutofit/>
          </a:bodyPr>
          <a:lstStyle/>
          <a:p>
            <a:r>
              <a:rPr lang="tr-TR" dirty="0">
                <a:latin typeface="Book Antiqua" panose="02040602050305030304" pitchFamily="18" charset="0"/>
              </a:rPr>
              <a:t>Çin, 2000’lerin ikinci yarısından itibaren Adana’nın önemli ithalat partnerleri arasında yer alıyor... </a:t>
            </a:r>
          </a:p>
        </p:txBody>
      </p:sp>
      <p:graphicFrame>
        <p:nvGraphicFramePr>
          <p:cNvPr id="70" name="Chart 3"/>
          <p:cNvGraphicFramePr/>
          <p:nvPr>
            <p:custDataLst>
              <p:tags r:id="rId4"/>
            </p:custDataLst>
            <p:extLst>
              <p:ext uri="{D42A27DB-BD31-4B8C-83A1-F6EECF244321}">
                <p14:modId xmlns:p14="http://schemas.microsoft.com/office/powerpoint/2010/main" val="1499433857"/>
              </p:ext>
            </p:extLst>
          </p:nvPr>
        </p:nvGraphicFramePr>
        <p:xfrm>
          <a:off x="930275" y="2171700"/>
          <a:ext cx="835025" cy="3833813"/>
        </p:xfrm>
        <a:graphic>
          <a:graphicData uri="http://schemas.openxmlformats.org/drawingml/2006/chart">
            <c:chart xmlns:c="http://schemas.openxmlformats.org/drawingml/2006/chart" xmlns:r="http://schemas.openxmlformats.org/officeDocument/2006/relationships" r:id="rId56"/>
          </a:graphicData>
        </a:graphic>
      </p:graphicFrame>
      <p:sp>
        <p:nvSpPr>
          <p:cNvPr id="12" name="2 Metin Yer Tutucusu"/>
          <p:cNvSpPr>
            <a:spLocks noGrp="1"/>
          </p:cNvSpPr>
          <p:nvPr>
            <p:custDataLst>
              <p:tags r:id="rId5"/>
            </p:custDataLst>
          </p:nvPr>
        </p:nvSpPr>
        <p:spPr bwMode="gray">
          <a:xfrm>
            <a:off x="1377950" y="3981450"/>
            <a:ext cx="36195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ct val="0"/>
              </a:spcBef>
              <a:buNone/>
            </a:pPr>
            <a:fld id="{2B4B38D3-8113-4B54-9E7B-0DFB7DEA12E7}" type="datetime'4''''''''''''0'''''''',''''''''''''''1'''">
              <a:rPr lang="tr-TR" altLang="en-US" sz="1400" b="0">
                <a:solidFill>
                  <a:srgbClr val="000000"/>
                </a:solidFill>
                <a:latin typeface="Times New Roman"/>
                <a:cs typeface="Times New Roman"/>
                <a:sym typeface="Times New Roman"/>
              </a:rPr>
              <a:pPr/>
              <a:t>40,1</a:t>
            </a:fld>
            <a:endParaRPr lang="tr-TR" sz="1400" b="0" dirty="0">
              <a:solidFill>
                <a:srgbClr val="000000"/>
              </a:solidFill>
              <a:latin typeface="Times New Roman"/>
              <a:cs typeface="Times New Roman"/>
              <a:sym typeface="Times New Roman"/>
            </a:endParaRPr>
          </a:p>
        </p:txBody>
      </p:sp>
      <p:sp>
        <p:nvSpPr>
          <p:cNvPr id="14" name="2 Metin Yer Tutucusu"/>
          <p:cNvSpPr>
            <a:spLocks noGrp="1"/>
          </p:cNvSpPr>
          <p:nvPr>
            <p:custDataLst>
              <p:tags r:id="rId6"/>
            </p:custDataLst>
          </p:nvPr>
        </p:nvSpPr>
        <p:spPr bwMode="gray">
          <a:xfrm>
            <a:off x="1708150" y="2513014"/>
            <a:ext cx="36195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ct val="0"/>
              </a:spcBef>
              <a:buNone/>
            </a:pPr>
            <a:fld id="{046BF1DA-2A7D-4C1B-B4EF-EDF5D62ECB40}" type="datetime'''''''''''''''''''''7''''''''9'',''1'''''''''''''''''''''">
              <a:rPr lang="tr-TR" altLang="en-US" sz="1400" b="0">
                <a:solidFill>
                  <a:srgbClr val="000000"/>
                </a:solidFill>
                <a:latin typeface="Times New Roman"/>
                <a:cs typeface="Times New Roman"/>
                <a:sym typeface="Times New Roman"/>
              </a:rPr>
              <a:pPr/>
              <a:t>79,1</a:t>
            </a:fld>
            <a:endParaRPr lang="tr-TR" sz="1400" b="0" dirty="0">
              <a:solidFill>
                <a:srgbClr val="000000"/>
              </a:solidFill>
              <a:latin typeface="Times New Roman"/>
              <a:cs typeface="Times New Roman"/>
              <a:sym typeface="Times New Roman"/>
            </a:endParaRPr>
          </a:p>
        </p:txBody>
      </p:sp>
      <p:sp>
        <p:nvSpPr>
          <p:cNvPr id="15" name="2 Metin Yer Tutucusu"/>
          <p:cNvSpPr>
            <a:spLocks noGrp="1"/>
          </p:cNvSpPr>
          <p:nvPr>
            <p:custDataLst>
              <p:tags r:id="rId7"/>
            </p:custDataLst>
          </p:nvPr>
        </p:nvSpPr>
        <p:spPr bwMode="gray">
          <a:xfrm>
            <a:off x="1477963" y="3246439"/>
            <a:ext cx="36195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ct val="0"/>
              </a:spcBef>
              <a:buNone/>
            </a:pPr>
            <a:fld id="{03E99824-E505-4A68-8DBF-D1C65C9F6636}" type="datetime'''''''''''5''''''''''1,''''''''''''''''''''''''''''''''9'''''">
              <a:rPr lang="tr-TR" altLang="en-US" sz="1400" b="0">
                <a:solidFill>
                  <a:srgbClr val="000000"/>
                </a:solidFill>
                <a:latin typeface="Times New Roman"/>
                <a:cs typeface="Times New Roman"/>
                <a:sym typeface="Times New Roman"/>
              </a:rPr>
              <a:pPr/>
              <a:t>51,9</a:t>
            </a:fld>
            <a:endParaRPr lang="tr-TR" sz="1400" b="0" dirty="0">
              <a:solidFill>
                <a:srgbClr val="000000"/>
              </a:solidFill>
              <a:latin typeface="Times New Roman"/>
              <a:cs typeface="Times New Roman"/>
              <a:sym typeface="Times New Roman"/>
            </a:endParaRPr>
          </a:p>
        </p:txBody>
      </p:sp>
      <p:sp>
        <p:nvSpPr>
          <p:cNvPr id="18" name="2 Metin Yer Tutucusu"/>
          <p:cNvSpPr>
            <a:spLocks noGrp="1"/>
          </p:cNvSpPr>
          <p:nvPr>
            <p:custDataLst>
              <p:tags r:id="rId8"/>
            </p:custDataLst>
          </p:nvPr>
        </p:nvSpPr>
        <p:spPr bwMode="auto">
          <a:xfrm>
            <a:off x="293688" y="4714876"/>
            <a:ext cx="601663"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fontAlgn="auto">
              <a:spcBef>
                <a:spcPct val="0"/>
              </a:spcBef>
              <a:buNone/>
            </a:pPr>
            <a:fld id="{9B70FEF7-9DB1-4243-9931-634F1AD2B331}" type="datetime'''İ''''''''''''''''n''''''''''gilte''r''e'''''''''''''''''''">
              <a:rPr lang="tr-TR" altLang="en-US" sz="1400" b="0">
                <a:solidFill>
                  <a:srgbClr val="000000"/>
                </a:solidFill>
                <a:latin typeface="Times New Roman"/>
                <a:cs typeface="Times New Roman"/>
                <a:sym typeface="Times New Roman"/>
              </a:rPr>
              <a:pPr/>
              <a:t>İngiltere</a:t>
            </a:fld>
            <a:endParaRPr lang="tr-TR" sz="1400" b="0" dirty="0">
              <a:solidFill>
                <a:srgbClr val="000000"/>
              </a:solidFill>
              <a:latin typeface="Times New Roman"/>
              <a:cs typeface="Times New Roman"/>
              <a:sym typeface="Times New Roman"/>
            </a:endParaRPr>
          </a:p>
        </p:txBody>
      </p:sp>
      <p:sp>
        <p:nvSpPr>
          <p:cNvPr id="16" name="2 Metin Yer Tutucusu"/>
          <p:cNvSpPr>
            <a:spLocks noGrp="1"/>
          </p:cNvSpPr>
          <p:nvPr>
            <p:custDataLst>
              <p:tags r:id="rId9"/>
            </p:custDataLst>
          </p:nvPr>
        </p:nvSpPr>
        <p:spPr bwMode="auto">
          <a:xfrm>
            <a:off x="242889" y="2513014"/>
            <a:ext cx="652463"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fontAlgn="auto">
              <a:spcBef>
                <a:spcPct val="0"/>
              </a:spcBef>
              <a:buNone/>
            </a:pPr>
            <a:fld id="{CB10623B-29A3-4D9B-96C0-DF718C2CD405}" type="datetime'''''A''l''''''''''m''''''''''''a''''''''''''''''''''''n''''ya'">
              <a:rPr lang="tr-TR" altLang="en-US" sz="1400" b="0">
                <a:solidFill>
                  <a:srgbClr val="000000"/>
                </a:solidFill>
                <a:latin typeface="Times New Roman"/>
                <a:cs typeface="Times New Roman"/>
                <a:sym typeface="Times New Roman"/>
              </a:rPr>
              <a:pPr/>
              <a:t>Almanya</a:t>
            </a:fld>
            <a:endParaRPr lang="tr-TR" sz="1400" b="0" dirty="0">
              <a:solidFill>
                <a:srgbClr val="000000"/>
              </a:solidFill>
              <a:latin typeface="Times New Roman"/>
              <a:cs typeface="Times New Roman"/>
              <a:sym typeface="Times New Roman"/>
            </a:endParaRPr>
          </a:p>
        </p:txBody>
      </p:sp>
      <p:sp>
        <p:nvSpPr>
          <p:cNvPr id="17" name="2 Metin Yer Tutucusu"/>
          <p:cNvSpPr>
            <a:spLocks noGrp="1"/>
          </p:cNvSpPr>
          <p:nvPr>
            <p:custDataLst>
              <p:tags r:id="rId10"/>
            </p:custDataLst>
          </p:nvPr>
        </p:nvSpPr>
        <p:spPr bwMode="auto">
          <a:xfrm>
            <a:off x="242889" y="5448301"/>
            <a:ext cx="652463"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fontAlgn="auto">
              <a:spcBef>
                <a:spcPct val="0"/>
              </a:spcBef>
              <a:buNone/>
            </a:pPr>
            <a:fld id="{DCF08553-CECD-4C66-94FE-8A15E5486D51}" type="datetime'''H''''o''''l''''''''l''''''''''an''''''d''''''''''a'">
              <a:rPr lang="tr-TR" altLang="en-US" sz="1400" b="0">
                <a:solidFill>
                  <a:srgbClr val="000000"/>
                </a:solidFill>
                <a:latin typeface="Times New Roman"/>
                <a:cs typeface="Times New Roman"/>
                <a:sym typeface="Times New Roman"/>
              </a:rPr>
              <a:pPr/>
              <a:t>Hollanda</a:t>
            </a:fld>
            <a:endParaRPr lang="tr-TR" sz="1400" b="0" dirty="0">
              <a:solidFill>
                <a:srgbClr val="000000"/>
              </a:solidFill>
              <a:latin typeface="Times New Roman"/>
              <a:cs typeface="Times New Roman"/>
              <a:sym typeface="Times New Roman"/>
            </a:endParaRPr>
          </a:p>
        </p:txBody>
      </p:sp>
      <p:sp>
        <p:nvSpPr>
          <p:cNvPr id="13" name="2 Metin Yer Tutucusu"/>
          <p:cNvSpPr>
            <a:spLocks noGrp="1"/>
          </p:cNvSpPr>
          <p:nvPr>
            <p:custDataLst>
              <p:tags r:id="rId11"/>
            </p:custDataLst>
          </p:nvPr>
        </p:nvSpPr>
        <p:spPr bwMode="auto">
          <a:xfrm>
            <a:off x="519113" y="3246439"/>
            <a:ext cx="376238"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fontAlgn="auto">
              <a:spcBef>
                <a:spcPct val="0"/>
              </a:spcBef>
              <a:buNone/>
            </a:pPr>
            <a:fld id="{0BC59BEA-5085-4014-A5DC-ACCD8B67C196}" type="datetime'''''''''''''''''A''''''''''''''''''B''''''''''''D'''">
              <a:rPr lang="tr-TR" altLang="en-US" sz="1400" b="0">
                <a:solidFill>
                  <a:srgbClr val="000000"/>
                </a:solidFill>
                <a:latin typeface="Times New Roman"/>
                <a:cs typeface="Times New Roman"/>
                <a:sym typeface="Times New Roman"/>
              </a:rPr>
              <a:pPr/>
              <a:t>ABD</a:t>
            </a:fld>
            <a:endParaRPr lang="tr-TR" sz="1400" b="0" dirty="0">
              <a:solidFill>
                <a:srgbClr val="000000"/>
              </a:solidFill>
              <a:latin typeface="Times New Roman"/>
              <a:cs typeface="Times New Roman"/>
              <a:sym typeface="Times New Roman"/>
            </a:endParaRPr>
          </a:p>
        </p:txBody>
      </p:sp>
      <p:sp>
        <p:nvSpPr>
          <p:cNvPr id="10" name="2 Metin Yer Tutucusu"/>
          <p:cNvSpPr>
            <a:spLocks noGrp="1"/>
          </p:cNvSpPr>
          <p:nvPr>
            <p:custDataLst>
              <p:tags r:id="rId12"/>
            </p:custDataLst>
          </p:nvPr>
        </p:nvSpPr>
        <p:spPr bwMode="auto">
          <a:xfrm>
            <a:off x="203200" y="3981450"/>
            <a:ext cx="69215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fontAlgn="auto">
              <a:spcBef>
                <a:spcPct val="0"/>
              </a:spcBef>
              <a:buNone/>
            </a:pPr>
            <a:fld id="{907928B5-5266-4910-B252-1566D0B3CE0C}" type="datetime'''H''''''''''''''''i''''''''n''d''''''is''t''an'''''">
              <a:rPr lang="tr-TR" altLang="en-US" sz="1400" b="0">
                <a:solidFill>
                  <a:srgbClr val="000000"/>
                </a:solidFill>
                <a:latin typeface="Times New Roman"/>
                <a:cs typeface="Times New Roman"/>
                <a:sym typeface="Times New Roman"/>
              </a:rPr>
              <a:pPr/>
              <a:t>Hindistan</a:t>
            </a:fld>
            <a:endParaRPr lang="tr-TR" sz="1400" b="0" dirty="0">
              <a:solidFill>
                <a:srgbClr val="000000"/>
              </a:solidFill>
              <a:latin typeface="Times New Roman"/>
              <a:cs typeface="Times New Roman"/>
              <a:sym typeface="Times New Roman"/>
            </a:endParaRPr>
          </a:p>
        </p:txBody>
      </p:sp>
      <p:sp>
        <p:nvSpPr>
          <p:cNvPr id="9" name="2 Metin Yer Tutucusu"/>
          <p:cNvSpPr>
            <a:spLocks noGrp="1"/>
          </p:cNvSpPr>
          <p:nvPr>
            <p:custDataLst>
              <p:tags r:id="rId13"/>
            </p:custDataLst>
          </p:nvPr>
        </p:nvSpPr>
        <p:spPr bwMode="gray">
          <a:xfrm>
            <a:off x="1373188" y="4714876"/>
            <a:ext cx="36195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ct val="0"/>
              </a:spcBef>
              <a:buNone/>
            </a:pPr>
            <a:fld id="{C826B58E-F71D-4B92-A536-BED42AFCD4DD}" type="datetime'''''''''3''''9'''''',''''''5'''''''''''''''''''''''''">
              <a:rPr lang="tr-TR" altLang="en-US" sz="1400" b="0">
                <a:solidFill>
                  <a:srgbClr val="000000"/>
                </a:solidFill>
                <a:latin typeface="Times New Roman"/>
                <a:cs typeface="Times New Roman"/>
                <a:sym typeface="Times New Roman"/>
              </a:rPr>
              <a:pPr/>
              <a:t>39,5</a:t>
            </a:fld>
            <a:endParaRPr lang="tr-TR" sz="1400" b="0" dirty="0">
              <a:solidFill>
                <a:srgbClr val="000000"/>
              </a:solidFill>
              <a:latin typeface="Times New Roman"/>
              <a:cs typeface="Times New Roman"/>
              <a:sym typeface="Times New Roman"/>
            </a:endParaRPr>
          </a:p>
        </p:txBody>
      </p:sp>
      <p:sp>
        <p:nvSpPr>
          <p:cNvPr id="11" name="2 Metin Yer Tutucusu"/>
          <p:cNvSpPr>
            <a:spLocks noGrp="1"/>
          </p:cNvSpPr>
          <p:nvPr>
            <p:custDataLst>
              <p:tags r:id="rId14"/>
            </p:custDataLst>
          </p:nvPr>
        </p:nvSpPr>
        <p:spPr bwMode="gray">
          <a:xfrm>
            <a:off x="1331913" y="5448301"/>
            <a:ext cx="36195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ct val="0"/>
              </a:spcBef>
              <a:buNone/>
            </a:pPr>
            <a:fld id="{CE94058B-6F55-4324-B10D-CB1CB37F93B4}" type="datetime'''''''''''''''''''3''''''''''''4,''''''''8'''''''''''''''''">
              <a:rPr lang="tr-TR" altLang="en-US" sz="1400" b="0">
                <a:solidFill>
                  <a:srgbClr val="000000"/>
                </a:solidFill>
                <a:latin typeface="Times New Roman"/>
                <a:cs typeface="Times New Roman"/>
                <a:sym typeface="Times New Roman"/>
              </a:rPr>
              <a:pPr/>
              <a:t>34,8</a:t>
            </a:fld>
            <a:endParaRPr lang="tr-TR" sz="1400" b="0" dirty="0">
              <a:solidFill>
                <a:srgbClr val="000000"/>
              </a:solidFill>
              <a:latin typeface="Times New Roman"/>
              <a:cs typeface="Times New Roman"/>
              <a:sym typeface="Times New Roman"/>
            </a:endParaRPr>
          </a:p>
        </p:txBody>
      </p:sp>
      <p:sp>
        <p:nvSpPr>
          <p:cNvPr id="19" name="Rectangle 22"/>
          <p:cNvSpPr>
            <a:spLocks noChangeArrowheads="1"/>
          </p:cNvSpPr>
          <p:nvPr/>
        </p:nvSpPr>
        <p:spPr bwMode="auto">
          <a:xfrm>
            <a:off x="2006636" y="1948934"/>
            <a:ext cx="1091153" cy="369332"/>
          </a:xfrm>
          <a:prstGeom prst="rect">
            <a:avLst/>
          </a:prstGeom>
          <a:noFill/>
          <a:ln w="9525">
            <a:noFill/>
            <a:miter lim="800000"/>
            <a:headEnd/>
            <a:tailEnd/>
          </a:ln>
        </p:spPr>
        <p:txBody>
          <a:bodyPr wrap="square" lIns="0" tIns="0" rIns="0" bIns="0">
            <a:spAutoFit/>
          </a:bodyPr>
          <a:lstStyle/>
          <a:p>
            <a:pPr algn="ctr" defTabSz="913429">
              <a:buClr>
                <a:srgbClr val="002960"/>
              </a:buClr>
            </a:pPr>
            <a:r>
              <a:rPr lang="tr-TR" sz="1200" dirty="0" smtClean="0">
                <a:solidFill>
                  <a:prstClr val="black"/>
                </a:solidFill>
                <a:latin typeface="Times New Roman" panose="02020603050405020304" pitchFamily="18" charset="0"/>
                <a:cs typeface="Times New Roman" panose="02020603050405020304" pitchFamily="18" charset="0"/>
              </a:rPr>
              <a:t>İthalat </a:t>
            </a:r>
            <a:r>
              <a:rPr lang="tr-TR" sz="1200" dirty="0">
                <a:solidFill>
                  <a:prstClr val="black"/>
                </a:solidFill>
                <a:latin typeface="Times New Roman" panose="02020603050405020304" pitchFamily="18" charset="0"/>
                <a:cs typeface="Times New Roman" panose="02020603050405020304" pitchFamily="18" charset="0"/>
              </a:rPr>
              <a:t>payı</a:t>
            </a:r>
          </a:p>
          <a:p>
            <a:pPr algn="ctr" defTabSz="913429">
              <a:buClr>
                <a:srgbClr val="002960"/>
              </a:buClr>
            </a:pPr>
            <a:r>
              <a:rPr lang="tr-TR" sz="1200" b="0" dirty="0" smtClean="0">
                <a:solidFill>
                  <a:prstClr val="black"/>
                </a:solidFill>
                <a:latin typeface="Times New Roman" panose="02020603050405020304" pitchFamily="18" charset="0"/>
                <a:cs typeface="Times New Roman" panose="02020603050405020304" pitchFamily="18" charset="0"/>
              </a:rPr>
              <a:t>2002, </a:t>
            </a:r>
            <a:r>
              <a:rPr lang="tr-TR" sz="1200" b="0" dirty="0">
                <a:solidFill>
                  <a:prstClr val="black"/>
                </a:solidFill>
                <a:latin typeface="Times New Roman" panose="02020603050405020304" pitchFamily="18" charset="0"/>
                <a:cs typeface="Times New Roman" panose="02020603050405020304" pitchFamily="18" charset="0"/>
              </a:rPr>
              <a:t>%</a:t>
            </a:r>
            <a:endParaRPr lang="en-US" sz="1200" b="0" dirty="0">
              <a:solidFill>
                <a:prstClr val="black"/>
              </a:solidFill>
              <a:latin typeface="Times New Roman" panose="02020603050405020304" pitchFamily="18" charset="0"/>
              <a:cs typeface="Times New Roman" panose="02020603050405020304" pitchFamily="18" charset="0"/>
            </a:endParaRPr>
          </a:p>
        </p:txBody>
      </p:sp>
      <p:sp>
        <p:nvSpPr>
          <p:cNvPr id="20" name="Rectangle 13"/>
          <p:cNvSpPr>
            <a:spLocks noChangeArrowheads="1"/>
          </p:cNvSpPr>
          <p:nvPr/>
        </p:nvSpPr>
        <p:spPr bwMode="auto">
          <a:xfrm>
            <a:off x="132380" y="1628800"/>
            <a:ext cx="2943341" cy="400110"/>
          </a:xfrm>
          <a:prstGeom prst="rect">
            <a:avLst/>
          </a:prstGeom>
          <a:noFill/>
          <a:ln w="9525">
            <a:noFill/>
            <a:miter lim="800000"/>
            <a:headEnd/>
            <a:tailEnd/>
          </a:ln>
        </p:spPr>
        <p:txBody>
          <a:bodyPr wrap="square" lIns="0" tIns="0" rIns="0" bIns="0">
            <a:spAutoFit/>
          </a:bodyPr>
          <a:lstStyle/>
          <a:p>
            <a:pPr defTabSz="913429">
              <a:buClr>
                <a:srgbClr val="002960"/>
              </a:buClr>
            </a:pPr>
            <a:r>
              <a:rPr lang="tr-TR" sz="1300" dirty="0" smtClean="0">
                <a:solidFill>
                  <a:srgbClr val="000000"/>
                </a:solidFill>
                <a:latin typeface="Times New Roman" panose="02020603050405020304" pitchFamily="18" charset="0"/>
                <a:cs typeface="Times New Roman" panose="02020603050405020304" pitchFamily="18" charset="0"/>
              </a:rPr>
              <a:t>Adana’nın ithalatının </a:t>
            </a:r>
            <a:r>
              <a:rPr lang="tr-TR" sz="1300" dirty="0">
                <a:solidFill>
                  <a:srgbClr val="000000"/>
                </a:solidFill>
                <a:latin typeface="Times New Roman" panose="02020603050405020304" pitchFamily="18" charset="0"/>
                <a:cs typeface="Times New Roman" panose="02020603050405020304" pitchFamily="18" charset="0"/>
              </a:rPr>
              <a:t>ülkelere dağılımı </a:t>
            </a:r>
          </a:p>
          <a:p>
            <a:pPr defTabSz="913429">
              <a:buClr>
                <a:srgbClr val="002960"/>
              </a:buClr>
            </a:pPr>
            <a:r>
              <a:rPr lang="en-US" sz="1300" b="0" dirty="0" smtClean="0">
                <a:solidFill>
                  <a:srgbClr val="000000"/>
                </a:solidFill>
                <a:latin typeface="Times New Roman" panose="02020603050405020304" pitchFamily="18" charset="0"/>
                <a:cs typeface="Times New Roman" panose="02020603050405020304" pitchFamily="18" charset="0"/>
              </a:rPr>
              <a:t>2</a:t>
            </a:r>
            <a:r>
              <a:rPr lang="tr-TR" sz="1300" b="0" dirty="0" smtClean="0">
                <a:solidFill>
                  <a:srgbClr val="000000"/>
                </a:solidFill>
                <a:latin typeface="Times New Roman" panose="02020603050405020304" pitchFamily="18" charset="0"/>
                <a:cs typeface="Times New Roman" panose="02020603050405020304" pitchFamily="18" charset="0"/>
              </a:rPr>
              <a:t>002</a:t>
            </a:r>
            <a:r>
              <a:rPr lang="en-US" sz="1300" b="0" dirty="0" smtClean="0">
                <a:solidFill>
                  <a:srgbClr val="000000"/>
                </a:solidFill>
                <a:latin typeface="Times New Roman" panose="02020603050405020304" pitchFamily="18" charset="0"/>
                <a:cs typeface="Times New Roman" panose="02020603050405020304" pitchFamily="18" charset="0"/>
              </a:rPr>
              <a:t>,</a:t>
            </a:r>
            <a:r>
              <a:rPr lang="en-US" sz="1300" b="0" dirty="0" smtClean="0">
                <a:solidFill>
                  <a:srgbClr val="FF0000"/>
                </a:solidFill>
                <a:latin typeface="Times New Roman" panose="02020603050405020304" pitchFamily="18" charset="0"/>
                <a:cs typeface="Times New Roman" panose="02020603050405020304" pitchFamily="18" charset="0"/>
              </a:rPr>
              <a:t> </a:t>
            </a:r>
            <a:r>
              <a:rPr lang="tr-TR" sz="1300" b="0" dirty="0" smtClean="0">
                <a:solidFill>
                  <a:prstClr val="black"/>
                </a:solidFill>
                <a:latin typeface="Times New Roman" panose="02020603050405020304" pitchFamily="18" charset="0"/>
                <a:cs typeface="Times New Roman" panose="02020603050405020304" pitchFamily="18" charset="0"/>
              </a:rPr>
              <a:t>Milyon</a:t>
            </a:r>
            <a:r>
              <a:rPr lang="en-US" sz="1300" b="0" dirty="0" smtClean="0">
                <a:solidFill>
                  <a:srgbClr val="FF0000"/>
                </a:solidFill>
                <a:latin typeface="Times New Roman" panose="02020603050405020304" pitchFamily="18" charset="0"/>
                <a:cs typeface="Times New Roman" panose="02020603050405020304" pitchFamily="18" charset="0"/>
              </a:rPr>
              <a:t> </a:t>
            </a:r>
            <a:r>
              <a:rPr lang="en-US" sz="1300" b="0" dirty="0" smtClean="0">
                <a:solidFill>
                  <a:srgbClr val="000000"/>
                </a:solidFill>
                <a:latin typeface="Times New Roman" panose="02020603050405020304" pitchFamily="18" charset="0"/>
                <a:cs typeface="Times New Roman" panose="02020603050405020304" pitchFamily="18" charset="0"/>
              </a:rPr>
              <a:t>ABD</a:t>
            </a:r>
            <a:r>
              <a:rPr lang="tr-TR" sz="1300" b="0" dirty="0" smtClean="0">
                <a:solidFill>
                  <a:srgbClr val="000000"/>
                </a:solidFill>
                <a:latin typeface="Times New Roman" panose="02020603050405020304" pitchFamily="18" charset="0"/>
                <a:cs typeface="Times New Roman" panose="02020603050405020304" pitchFamily="18" charset="0"/>
              </a:rPr>
              <a:t> </a:t>
            </a:r>
            <a:r>
              <a:rPr lang="tr-TR" sz="1300" b="0" dirty="0">
                <a:solidFill>
                  <a:srgbClr val="000000"/>
                </a:solidFill>
                <a:latin typeface="Times New Roman" panose="02020603050405020304" pitchFamily="18" charset="0"/>
                <a:cs typeface="Times New Roman" panose="02020603050405020304" pitchFamily="18" charset="0"/>
              </a:rPr>
              <a:t>$</a:t>
            </a:r>
            <a:endParaRPr lang="en-US" sz="1300" b="0" dirty="0">
              <a:solidFill>
                <a:srgbClr val="000000"/>
              </a:solidFill>
              <a:latin typeface="Times New Roman" panose="02020603050405020304" pitchFamily="18" charset="0"/>
              <a:cs typeface="Times New Roman" panose="02020603050405020304" pitchFamily="18" charset="0"/>
            </a:endParaRPr>
          </a:p>
        </p:txBody>
      </p:sp>
      <p:sp>
        <p:nvSpPr>
          <p:cNvPr id="21" name="Dikdörtgen 20"/>
          <p:cNvSpPr/>
          <p:nvPr/>
        </p:nvSpPr>
        <p:spPr>
          <a:xfrm>
            <a:off x="64177" y="1628800"/>
            <a:ext cx="3079749" cy="437093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tr-TR" sz="1800" b="0">
              <a:solidFill>
                <a:prstClr val="white"/>
              </a:solidFill>
            </a:endParaRPr>
          </a:p>
        </p:txBody>
      </p:sp>
      <p:sp>
        <p:nvSpPr>
          <p:cNvPr id="22" name="Metin Yer Tutucusu 2"/>
          <p:cNvSpPr>
            <a:spLocks noGrp="1"/>
          </p:cNvSpPr>
          <p:nvPr>
            <p:custDataLst>
              <p:tags r:id="rId15"/>
            </p:custDataLst>
          </p:nvPr>
        </p:nvSpPr>
        <p:spPr bwMode="auto">
          <a:xfrm>
            <a:off x="2265959" y="2492375"/>
            <a:ext cx="572508" cy="273050"/>
          </a:xfrm>
          <a:prstGeom prst="roundRect">
            <a:avLst>
              <a:gd name="adj" fmla="val 50000"/>
            </a:avLst>
          </a:prstGeom>
          <a:solidFill>
            <a:schemeClr val="bg1"/>
          </a:solidFill>
          <a:ln w="9525">
            <a:solidFill>
              <a:srgbClr val="4A7EBB"/>
            </a:solidFill>
          </a:ln>
        </p:spPr>
        <p:txBody>
          <a:bodyPr vert="horz" wrap="none" lIns="1588" tIns="0" rIns="0" bIns="0" numCol="1" spcCol="0" rtlCol="0" anchor="ctr"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Bef>
                <a:spcPct val="0"/>
              </a:spcBef>
              <a:buFont typeface="Arial" panose="020B0604020202020204" pitchFamily="34" charset="0"/>
              <a:buNone/>
            </a:pPr>
            <a:r>
              <a:rPr lang="tr-TR" sz="1400" dirty="0" smtClean="0">
                <a:solidFill>
                  <a:prstClr val="black"/>
                </a:solidFill>
                <a:latin typeface="Times New Roman"/>
                <a:cs typeface="Times New Roman"/>
                <a:sym typeface="Times New Roman"/>
              </a:rPr>
              <a:t>12,8</a:t>
            </a:r>
            <a:endParaRPr lang="tr-TR" sz="1400" dirty="0">
              <a:solidFill>
                <a:prstClr val="black"/>
              </a:solidFill>
              <a:latin typeface="Times New Roman"/>
              <a:cs typeface="Times New Roman"/>
              <a:sym typeface="Times New Roman"/>
            </a:endParaRPr>
          </a:p>
        </p:txBody>
      </p:sp>
      <p:graphicFrame>
        <p:nvGraphicFramePr>
          <p:cNvPr id="71" name="Chart 3"/>
          <p:cNvGraphicFramePr/>
          <p:nvPr>
            <p:custDataLst>
              <p:tags r:id="rId16"/>
            </p:custDataLst>
            <p:extLst>
              <p:ext uri="{D42A27DB-BD31-4B8C-83A1-F6EECF244321}">
                <p14:modId xmlns:p14="http://schemas.microsoft.com/office/powerpoint/2010/main" val="478423307"/>
              </p:ext>
            </p:extLst>
          </p:nvPr>
        </p:nvGraphicFramePr>
        <p:xfrm>
          <a:off x="4592638" y="2338388"/>
          <a:ext cx="515937" cy="3667125"/>
        </p:xfrm>
        <a:graphic>
          <a:graphicData uri="http://schemas.openxmlformats.org/drawingml/2006/chart">
            <c:chart xmlns:c="http://schemas.openxmlformats.org/drawingml/2006/chart" xmlns:r="http://schemas.openxmlformats.org/officeDocument/2006/relationships" r:id="rId57"/>
          </a:graphicData>
        </a:graphic>
      </p:graphicFrame>
      <p:sp>
        <p:nvSpPr>
          <p:cNvPr id="30" name="2 Metin Yer Tutucusu"/>
          <p:cNvSpPr>
            <a:spLocks noGrp="1"/>
          </p:cNvSpPr>
          <p:nvPr>
            <p:custDataLst>
              <p:tags r:id="rId17"/>
            </p:custDataLst>
          </p:nvPr>
        </p:nvSpPr>
        <p:spPr bwMode="auto">
          <a:xfrm>
            <a:off x="4181475" y="2663826"/>
            <a:ext cx="376238"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fontAlgn="auto">
              <a:spcBef>
                <a:spcPct val="0"/>
              </a:spcBef>
              <a:buNone/>
            </a:pPr>
            <a:fld id="{A240E140-05B3-405F-B4A3-A81F4795579C}" type="datetime'''''''''''''''''A''''''''''''''''''''''''''''''''BD'''''">
              <a:rPr lang="tr-TR" altLang="en-US" sz="1400" b="0">
                <a:solidFill>
                  <a:srgbClr val="000000"/>
                </a:solidFill>
                <a:latin typeface="Times New Roman"/>
                <a:cs typeface="Times New Roman"/>
                <a:sym typeface="Times New Roman"/>
              </a:rPr>
              <a:pPr/>
              <a:t>ABD</a:t>
            </a:fld>
            <a:endParaRPr lang="tr-TR" sz="1400" b="0" dirty="0">
              <a:solidFill>
                <a:srgbClr val="000000"/>
              </a:solidFill>
              <a:latin typeface="Times New Roman"/>
              <a:cs typeface="Times New Roman"/>
              <a:sym typeface="Times New Roman"/>
            </a:endParaRPr>
          </a:p>
        </p:txBody>
      </p:sp>
      <p:sp>
        <p:nvSpPr>
          <p:cNvPr id="31" name="2 Metin Yer Tutucusu"/>
          <p:cNvSpPr>
            <a:spLocks noGrp="1"/>
          </p:cNvSpPr>
          <p:nvPr>
            <p:custDataLst>
              <p:tags r:id="rId18"/>
            </p:custDataLst>
          </p:nvPr>
        </p:nvSpPr>
        <p:spPr bwMode="auto">
          <a:xfrm>
            <a:off x="4300538" y="4065589"/>
            <a:ext cx="257175"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fontAlgn="auto">
              <a:spcBef>
                <a:spcPct val="0"/>
              </a:spcBef>
              <a:buNone/>
            </a:pPr>
            <a:fld id="{1C0298BF-EB10-4571-8DD2-E5498EBE964E}" type="datetime'''''''Ç''''i''''''''''''''''''n'''''''''''''''''''''''''''''">
              <a:rPr lang="tr-TR" altLang="en-US" sz="1400" b="0">
                <a:solidFill>
                  <a:srgbClr val="000000"/>
                </a:solidFill>
                <a:latin typeface="Times New Roman"/>
                <a:cs typeface="Times New Roman"/>
                <a:sym typeface="Times New Roman"/>
              </a:rPr>
              <a:pPr/>
              <a:t>Çin</a:t>
            </a:fld>
            <a:endParaRPr lang="tr-TR" sz="1400" b="0" dirty="0">
              <a:solidFill>
                <a:srgbClr val="000000"/>
              </a:solidFill>
              <a:latin typeface="Times New Roman"/>
              <a:cs typeface="Times New Roman"/>
              <a:sym typeface="Times New Roman"/>
            </a:endParaRPr>
          </a:p>
        </p:txBody>
      </p:sp>
      <p:sp>
        <p:nvSpPr>
          <p:cNvPr id="24" name="2 Metin Yer Tutucusu"/>
          <p:cNvSpPr>
            <a:spLocks noGrp="1"/>
          </p:cNvSpPr>
          <p:nvPr>
            <p:custDataLst>
              <p:tags r:id="rId19"/>
            </p:custDataLst>
          </p:nvPr>
        </p:nvSpPr>
        <p:spPr bwMode="auto">
          <a:xfrm>
            <a:off x="3973513" y="3363914"/>
            <a:ext cx="58420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fontAlgn="auto">
              <a:spcBef>
                <a:spcPct val="0"/>
              </a:spcBef>
              <a:buNone/>
            </a:pPr>
            <a:fld id="{C3F9FF8C-5D5D-45EC-A770-F1004486B75B}" type="datetime'''J''''''a''''''''p''''''''''''''''''o''''n''''''ya'''''''">
              <a:rPr lang="tr-TR" altLang="en-US" sz="1400" b="0">
                <a:solidFill>
                  <a:srgbClr val="000000"/>
                </a:solidFill>
                <a:latin typeface="Times New Roman"/>
                <a:cs typeface="Times New Roman"/>
                <a:sym typeface="Times New Roman"/>
              </a:rPr>
              <a:pPr/>
              <a:t>Japonya</a:t>
            </a:fld>
            <a:endParaRPr lang="tr-TR" sz="1400" b="0" dirty="0">
              <a:solidFill>
                <a:srgbClr val="000000"/>
              </a:solidFill>
              <a:latin typeface="Times New Roman"/>
              <a:cs typeface="Times New Roman"/>
              <a:sym typeface="Times New Roman"/>
            </a:endParaRPr>
          </a:p>
        </p:txBody>
      </p:sp>
      <p:sp>
        <p:nvSpPr>
          <p:cNvPr id="27" name="2 Metin Yer Tutucusu"/>
          <p:cNvSpPr>
            <a:spLocks noGrp="1"/>
          </p:cNvSpPr>
          <p:nvPr>
            <p:custDataLst>
              <p:tags r:id="rId20"/>
            </p:custDataLst>
          </p:nvPr>
        </p:nvSpPr>
        <p:spPr bwMode="auto">
          <a:xfrm>
            <a:off x="3905251" y="4765676"/>
            <a:ext cx="652463"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fontAlgn="auto">
              <a:spcBef>
                <a:spcPct val="0"/>
              </a:spcBef>
              <a:buNone/>
            </a:pPr>
            <a:fld id="{B9BF7F14-E0A0-4EF8-BD3C-C3CC539D629F}" type="datetime'''''''''''''A''''lm''''''''a''''''''n''''''''y''''a'''''">
              <a:rPr lang="tr-TR" altLang="en-US" sz="1400" b="0">
                <a:solidFill>
                  <a:srgbClr val="000000"/>
                </a:solidFill>
                <a:latin typeface="Times New Roman"/>
                <a:cs typeface="Times New Roman"/>
                <a:sym typeface="Times New Roman"/>
              </a:rPr>
              <a:pPr/>
              <a:t>Almanya</a:t>
            </a:fld>
            <a:endParaRPr lang="tr-TR" sz="1400" b="0" dirty="0">
              <a:solidFill>
                <a:srgbClr val="000000"/>
              </a:solidFill>
              <a:latin typeface="Times New Roman"/>
              <a:cs typeface="Times New Roman"/>
              <a:sym typeface="Times New Roman"/>
            </a:endParaRPr>
          </a:p>
        </p:txBody>
      </p:sp>
      <p:sp>
        <p:nvSpPr>
          <p:cNvPr id="33" name="2 Metin Yer Tutucusu"/>
          <p:cNvSpPr>
            <a:spLocks noGrp="1"/>
          </p:cNvSpPr>
          <p:nvPr>
            <p:custDataLst>
              <p:tags r:id="rId21"/>
            </p:custDataLst>
          </p:nvPr>
        </p:nvSpPr>
        <p:spPr bwMode="auto">
          <a:xfrm>
            <a:off x="3416301" y="5465764"/>
            <a:ext cx="1141413"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fontAlgn="auto">
              <a:spcBef>
                <a:spcPct val="0"/>
              </a:spcBef>
              <a:buNone/>
            </a:pPr>
            <a:fld id="{E0D9F153-1AC5-4F91-A125-0CF561468F75}" type="datetime'''''''S''u''''''''''ud''i ''Arabi''''s''''''ta''n'''">
              <a:rPr lang="tr-TR" altLang="en-US" sz="1400" b="0">
                <a:solidFill>
                  <a:srgbClr val="000000"/>
                </a:solidFill>
                <a:latin typeface="Times New Roman"/>
                <a:cs typeface="Times New Roman"/>
                <a:sym typeface="Times New Roman"/>
              </a:rPr>
              <a:pPr/>
              <a:t>Suudi Arabistan</a:t>
            </a:fld>
            <a:endParaRPr lang="tr-TR" sz="1400" b="0" dirty="0">
              <a:solidFill>
                <a:srgbClr val="000000"/>
              </a:solidFill>
              <a:latin typeface="Times New Roman"/>
              <a:cs typeface="Times New Roman"/>
              <a:sym typeface="Times New Roman"/>
            </a:endParaRPr>
          </a:p>
        </p:txBody>
      </p:sp>
      <p:sp>
        <p:nvSpPr>
          <p:cNvPr id="25" name="2 Metin Yer Tutucusu"/>
          <p:cNvSpPr>
            <a:spLocks noGrp="1"/>
          </p:cNvSpPr>
          <p:nvPr>
            <p:custDataLst>
              <p:tags r:id="rId22"/>
            </p:custDataLst>
          </p:nvPr>
        </p:nvSpPr>
        <p:spPr bwMode="gray">
          <a:xfrm>
            <a:off x="4827588" y="3363914"/>
            <a:ext cx="45085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ct val="0"/>
              </a:spcBef>
              <a:buNone/>
            </a:pPr>
            <a:fld id="{53E451D4-A0F8-4152-A626-F5BD6D2EC012}" type="datetime'''''''''''''20''''4'''''''''''',''''''''''9'">
              <a:rPr lang="tr-TR" altLang="en-US" sz="1400" b="0">
                <a:solidFill>
                  <a:srgbClr val="000000"/>
                </a:solidFill>
                <a:latin typeface="Times New Roman"/>
                <a:cs typeface="Times New Roman"/>
                <a:sym typeface="Times New Roman"/>
              </a:rPr>
              <a:pPr/>
              <a:t>204,9</a:t>
            </a:fld>
            <a:endParaRPr lang="tr-TR" sz="1400" b="0" dirty="0">
              <a:solidFill>
                <a:srgbClr val="000000"/>
              </a:solidFill>
              <a:latin typeface="Times New Roman"/>
              <a:cs typeface="Times New Roman"/>
              <a:sym typeface="Times New Roman"/>
            </a:endParaRPr>
          </a:p>
        </p:txBody>
      </p:sp>
      <p:sp>
        <p:nvSpPr>
          <p:cNvPr id="29" name="2 Metin Yer Tutucusu"/>
          <p:cNvSpPr>
            <a:spLocks noGrp="1"/>
          </p:cNvSpPr>
          <p:nvPr>
            <p:custDataLst>
              <p:tags r:id="rId23"/>
            </p:custDataLst>
          </p:nvPr>
        </p:nvSpPr>
        <p:spPr bwMode="gray">
          <a:xfrm>
            <a:off x="5051425" y="2663826"/>
            <a:ext cx="45085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ct val="0"/>
              </a:spcBef>
              <a:buNone/>
            </a:pPr>
            <a:fld id="{C7C42083-7F28-4897-9026-EF9AE3862FA3}" type="datetime'5''''''''6''''''''3'''''',''''''''''6'''''''''''''''">
              <a:rPr lang="tr-TR" altLang="en-US" sz="1400" b="0">
                <a:solidFill>
                  <a:srgbClr val="000000"/>
                </a:solidFill>
                <a:latin typeface="Times New Roman"/>
                <a:cs typeface="Times New Roman"/>
                <a:sym typeface="Times New Roman"/>
              </a:rPr>
              <a:pPr/>
              <a:t>563,6</a:t>
            </a:fld>
            <a:endParaRPr lang="tr-TR" sz="1400" b="0" dirty="0">
              <a:solidFill>
                <a:srgbClr val="000000"/>
              </a:solidFill>
              <a:latin typeface="Times New Roman"/>
              <a:cs typeface="Times New Roman"/>
              <a:sym typeface="Times New Roman"/>
            </a:endParaRPr>
          </a:p>
        </p:txBody>
      </p:sp>
      <p:sp>
        <p:nvSpPr>
          <p:cNvPr id="32" name="2 Metin Yer Tutucusu"/>
          <p:cNvSpPr>
            <a:spLocks noGrp="1"/>
          </p:cNvSpPr>
          <p:nvPr>
            <p:custDataLst>
              <p:tags r:id="rId24"/>
            </p:custDataLst>
          </p:nvPr>
        </p:nvSpPr>
        <p:spPr bwMode="gray">
          <a:xfrm>
            <a:off x="4800600" y="4065589"/>
            <a:ext cx="45085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ct val="0"/>
              </a:spcBef>
              <a:buNone/>
            </a:pPr>
            <a:fld id="{4C5E5D2B-599C-4992-9F4C-795859DA09CB}" type="datetime'''''''''''''15''''''''''''9'''''',''''''''''''''''8'''''">
              <a:rPr lang="tr-TR" altLang="en-US" sz="1400" b="0">
                <a:solidFill>
                  <a:srgbClr val="000000"/>
                </a:solidFill>
                <a:latin typeface="Times New Roman"/>
                <a:cs typeface="Times New Roman"/>
                <a:sym typeface="Times New Roman"/>
              </a:rPr>
              <a:pPr/>
              <a:t>159,8</a:t>
            </a:fld>
            <a:endParaRPr lang="tr-TR" sz="1400" b="0" dirty="0">
              <a:solidFill>
                <a:srgbClr val="000000"/>
              </a:solidFill>
              <a:latin typeface="Times New Roman"/>
              <a:cs typeface="Times New Roman"/>
              <a:sym typeface="Times New Roman"/>
            </a:endParaRPr>
          </a:p>
        </p:txBody>
      </p:sp>
      <p:sp>
        <p:nvSpPr>
          <p:cNvPr id="28" name="2 Metin Yer Tutucusu"/>
          <p:cNvSpPr>
            <a:spLocks noGrp="1"/>
          </p:cNvSpPr>
          <p:nvPr>
            <p:custDataLst>
              <p:tags r:id="rId25"/>
            </p:custDataLst>
          </p:nvPr>
        </p:nvSpPr>
        <p:spPr bwMode="gray">
          <a:xfrm>
            <a:off x="4764088" y="4765676"/>
            <a:ext cx="45085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ct val="0"/>
              </a:spcBef>
              <a:buNone/>
            </a:pPr>
            <a:fld id="{BD783AEF-CFF1-4D32-ACF4-3F7E86A73644}" type="datetime'''10''''''0,''''''9'''''''''''''''">
              <a:rPr lang="tr-TR" altLang="en-US" sz="1400" b="0">
                <a:solidFill>
                  <a:srgbClr val="000000"/>
                </a:solidFill>
                <a:latin typeface="Times New Roman"/>
                <a:cs typeface="Times New Roman"/>
                <a:sym typeface="Times New Roman"/>
              </a:rPr>
              <a:pPr/>
              <a:t>100,9</a:t>
            </a:fld>
            <a:endParaRPr lang="tr-TR" sz="1400" b="0" dirty="0">
              <a:solidFill>
                <a:srgbClr val="000000"/>
              </a:solidFill>
              <a:latin typeface="Times New Roman"/>
              <a:cs typeface="Times New Roman"/>
              <a:sym typeface="Times New Roman"/>
            </a:endParaRPr>
          </a:p>
        </p:txBody>
      </p:sp>
      <p:sp>
        <p:nvSpPr>
          <p:cNvPr id="26" name="2 Metin Yer Tutucusu"/>
          <p:cNvSpPr>
            <a:spLocks noGrp="1"/>
          </p:cNvSpPr>
          <p:nvPr>
            <p:custDataLst>
              <p:tags r:id="rId26"/>
            </p:custDataLst>
          </p:nvPr>
        </p:nvSpPr>
        <p:spPr bwMode="gray">
          <a:xfrm>
            <a:off x="4762500" y="5465764"/>
            <a:ext cx="36195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ct val="0"/>
              </a:spcBef>
              <a:buNone/>
            </a:pPr>
            <a:fld id="{DB54A3FD-977C-4B12-B673-85F88E61DEFF}" type="datetime'9''''''9'''''''''''''''''',''''''''''''''''4'''''''''''''''''">
              <a:rPr lang="tr-TR" altLang="en-US" sz="1400" b="0">
                <a:solidFill>
                  <a:srgbClr val="000000"/>
                </a:solidFill>
                <a:latin typeface="Times New Roman"/>
                <a:cs typeface="Times New Roman"/>
                <a:sym typeface="Times New Roman"/>
              </a:rPr>
              <a:pPr/>
              <a:t>99,4</a:t>
            </a:fld>
            <a:endParaRPr lang="tr-TR" sz="1400" b="0" dirty="0">
              <a:solidFill>
                <a:srgbClr val="000000"/>
              </a:solidFill>
              <a:latin typeface="Times New Roman"/>
              <a:cs typeface="Times New Roman"/>
              <a:sym typeface="Times New Roman"/>
            </a:endParaRPr>
          </a:p>
        </p:txBody>
      </p:sp>
      <p:sp>
        <p:nvSpPr>
          <p:cNvPr id="34" name="Rectangle 22"/>
          <p:cNvSpPr>
            <a:spLocks noChangeArrowheads="1"/>
          </p:cNvSpPr>
          <p:nvPr/>
        </p:nvSpPr>
        <p:spPr bwMode="auto">
          <a:xfrm>
            <a:off x="5301893" y="1951592"/>
            <a:ext cx="1091153" cy="369332"/>
          </a:xfrm>
          <a:prstGeom prst="rect">
            <a:avLst/>
          </a:prstGeom>
          <a:noFill/>
          <a:ln w="9525">
            <a:noFill/>
            <a:miter lim="800000"/>
            <a:headEnd/>
            <a:tailEnd/>
          </a:ln>
        </p:spPr>
        <p:txBody>
          <a:bodyPr wrap="square" lIns="0" tIns="0" rIns="0" bIns="0">
            <a:spAutoFit/>
          </a:bodyPr>
          <a:lstStyle/>
          <a:p>
            <a:pPr algn="ctr" defTabSz="913429">
              <a:buClr>
                <a:srgbClr val="002960"/>
              </a:buClr>
            </a:pPr>
            <a:r>
              <a:rPr lang="tr-TR" sz="1200" dirty="0" smtClean="0">
                <a:solidFill>
                  <a:prstClr val="black"/>
                </a:solidFill>
                <a:latin typeface="Times New Roman" panose="02020603050405020304" pitchFamily="18" charset="0"/>
                <a:cs typeface="Times New Roman" panose="02020603050405020304" pitchFamily="18" charset="0"/>
              </a:rPr>
              <a:t>İthalat </a:t>
            </a:r>
            <a:r>
              <a:rPr lang="tr-TR" sz="1200" dirty="0">
                <a:solidFill>
                  <a:prstClr val="black"/>
                </a:solidFill>
                <a:latin typeface="Times New Roman" panose="02020603050405020304" pitchFamily="18" charset="0"/>
                <a:cs typeface="Times New Roman" panose="02020603050405020304" pitchFamily="18" charset="0"/>
              </a:rPr>
              <a:t>payı</a:t>
            </a:r>
          </a:p>
          <a:p>
            <a:pPr algn="ctr" defTabSz="913429">
              <a:buClr>
                <a:srgbClr val="002960"/>
              </a:buClr>
            </a:pPr>
            <a:r>
              <a:rPr lang="tr-TR" sz="1200" b="0" dirty="0" smtClean="0">
                <a:solidFill>
                  <a:prstClr val="black"/>
                </a:solidFill>
                <a:latin typeface="Times New Roman" panose="02020603050405020304" pitchFamily="18" charset="0"/>
                <a:cs typeface="Times New Roman" panose="02020603050405020304" pitchFamily="18" charset="0"/>
              </a:rPr>
              <a:t>2010, </a:t>
            </a:r>
            <a:r>
              <a:rPr lang="tr-TR" sz="1200" b="0" dirty="0">
                <a:solidFill>
                  <a:prstClr val="black"/>
                </a:solidFill>
                <a:latin typeface="Times New Roman" panose="02020603050405020304" pitchFamily="18" charset="0"/>
                <a:cs typeface="Times New Roman" panose="02020603050405020304" pitchFamily="18" charset="0"/>
              </a:rPr>
              <a:t>%</a:t>
            </a:r>
            <a:endParaRPr lang="en-US" sz="1200" b="0" dirty="0">
              <a:solidFill>
                <a:prstClr val="black"/>
              </a:solidFill>
              <a:latin typeface="Times New Roman" panose="02020603050405020304" pitchFamily="18" charset="0"/>
              <a:cs typeface="Times New Roman" panose="02020603050405020304" pitchFamily="18" charset="0"/>
            </a:endParaRPr>
          </a:p>
        </p:txBody>
      </p:sp>
      <p:sp>
        <p:nvSpPr>
          <p:cNvPr id="35" name="Rectangle 13"/>
          <p:cNvSpPr>
            <a:spLocks noChangeArrowheads="1"/>
          </p:cNvSpPr>
          <p:nvPr/>
        </p:nvSpPr>
        <p:spPr bwMode="auto">
          <a:xfrm>
            <a:off x="3421288" y="1671699"/>
            <a:ext cx="2943341" cy="400110"/>
          </a:xfrm>
          <a:prstGeom prst="rect">
            <a:avLst/>
          </a:prstGeom>
          <a:noFill/>
          <a:ln w="9525">
            <a:noFill/>
            <a:miter lim="800000"/>
            <a:headEnd/>
            <a:tailEnd/>
          </a:ln>
        </p:spPr>
        <p:txBody>
          <a:bodyPr wrap="square" lIns="0" tIns="0" rIns="0" bIns="0">
            <a:spAutoFit/>
          </a:bodyPr>
          <a:lstStyle/>
          <a:p>
            <a:pPr defTabSz="913429">
              <a:buClr>
                <a:srgbClr val="002960"/>
              </a:buClr>
            </a:pPr>
            <a:r>
              <a:rPr lang="tr-TR" sz="1300" dirty="0" smtClean="0">
                <a:solidFill>
                  <a:srgbClr val="000000"/>
                </a:solidFill>
                <a:latin typeface="Times New Roman" panose="02020603050405020304" pitchFamily="18" charset="0"/>
                <a:cs typeface="Times New Roman" panose="02020603050405020304" pitchFamily="18" charset="0"/>
              </a:rPr>
              <a:t>Adana’nın ithalatının </a:t>
            </a:r>
            <a:r>
              <a:rPr lang="tr-TR" sz="1300" dirty="0">
                <a:solidFill>
                  <a:srgbClr val="000000"/>
                </a:solidFill>
                <a:latin typeface="Times New Roman" panose="02020603050405020304" pitchFamily="18" charset="0"/>
                <a:cs typeface="Times New Roman" panose="02020603050405020304" pitchFamily="18" charset="0"/>
              </a:rPr>
              <a:t>ülkelere dağılımı </a:t>
            </a:r>
          </a:p>
          <a:p>
            <a:pPr defTabSz="913429">
              <a:buClr>
                <a:srgbClr val="002960"/>
              </a:buClr>
            </a:pPr>
            <a:r>
              <a:rPr lang="en-US" sz="1300" b="0" dirty="0" smtClean="0">
                <a:solidFill>
                  <a:srgbClr val="000000"/>
                </a:solidFill>
                <a:latin typeface="Times New Roman" panose="02020603050405020304" pitchFamily="18" charset="0"/>
                <a:cs typeface="Times New Roman" panose="02020603050405020304" pitchFamily="18" charset="0"/>
              </a:rPr>
              <a:t>2</a:t>
            </a:r>
            <a:r>
              <a:rPr lang="tr-TR" sz="1300" b="0" dirty="0" smtClean="0">
                <a:solidFill>
                  <a:srgbClr val="000000"/>
                </a:solidFill>
                <a:latin typeface="Times New Roman" panose="02020603050405020304" pitchFamily="18" charset="0"/>
                <a:cs typeface="Times New Roman" panose="02020603050405020304" pitchFamily="18" charset="0"/>
              </a:rPr>
              <a:t>010</a:t>
            </a:r>
            <a:r>
              <a:rPr lang="en-US" sz="1300" b="0" dirty="0" smtClean="0">
                <a:solidFill>
                  <a:srgbClr val="000000"/>
                </a:solidFill>
                <a:latin typeface="Times New Roman" panose="02020603050405020304" pitchFamily="18" charset="0"/>
                <a:cs typeface="Times New Roman" panose="02020603050405020304" pitchFamily="18" charset="0"/>
              </a:rPr>
              <a:t>,</a:t>
            </a:r>
            <a:r>
              <a:rPr lang="en-US" sz="1300" b="0" dirty="0" smtClean="0">
                <a:solidFill>
                  <a:srgbClr val="FF0000"/>
                </a:solidFill>
                <a:latin typeface="Times New Roman" panose="02020603050405020304" pitchFamily="18" charset="0"/>
                <a:cs typeface="Times New Roman" panose="02020603050405020304" pitchFamily="18" charset="0"/>
              </a:rPr>
              <a:t> </a:t>
            </a:r>
            <a:r>
              <a:rPr lang="tr-TR" sz="1300" b="0" dirty="0" smtClean="0">
                <a:solidFill>
                  <a:prstClr val="black"/>
                </a:solidFill>
                <a:latin typeface="Times New Roman" panose="02020603050405020304" pitchFamily="18" charset="0"/>
                <a:cs typeface="Times New Roman" panose="02020603050405020304" pitchFamily="18" charset="0"/>
              </a:rPr>
              <a:t>Milyon</a:t>
            </a:r>
            <a:r>
              <a:rPr lang="en-US" sz="1300" b="0" dirty="0" smtClean="0">
                <a:solidFill>
                  <a:srgbClr val="FF0000"/>
                </a:solidFill>
                <a:latin typeface="Times New Roman" panose="02020603050405020304" pitchFamily="18" charset="0"/>
                <a:cs typeface="Times New Roman" panose="02020603050405020304" pitchFamily="18" charset="0"/>
              </a:rPr>
              <a:t> </a:t>
            </a:r>
            <a:r>
              <a:rPr lang="en-US" sz="1300" b="0" dirty="0" smtClean="0">
                <a:solidFill>
                  <a:srgbClr val="000000"/>
                </a:solidFill>
                <a:latin typeface="Times New Roman" panose="02020603050405020304" pitchFamily="18" charset="0"/>
                <a:cs typeface="Times New Roman" panose="02020603050405020304" pitchFamily="18" charset="0"/>
              </a:rPr>
              <a:t>ABD</a:t>
            </a:r>
            <a:r>
              <a:rPr lang="tr-TR" sz="1300" b="0" dirty="0" smtClean="0">
                <a:solidFill>
                  <a:srgbClr val="000000"/>
                </a:solidFill>
                <a:latin typeface="Times New Roman" panose="02020603050405020304" pitchFamily="18" charset="0"/>
                <a:cs typeface="Times New Roman" panose="02020603050405020304" pitchFamily="18" charset="0"/>
              </a:rPr>
              <a:t> </a:t>
            </a:r>
            <a:r>
              <a:rPr lang="tr-TR" sz="1300" b="0" dirty="0">
                <a:solidFill>
                  <a:srgbClr val="000000"/>
                </a:solidFill>
                <a:latin typeface="Times New Roman" panose="02020603050405020304" pitchFamily="18" charset="0"/>
                <a:cs typeface="Times New Roman" panose="02020603050405020304" pitchFamily="18" charset="0"/>
              </a:rPr>
              <a:t>$</a:t>
            </a:r>
            <a:endParaRPr lang="en-US" sz="1300" b="0" dirty="0">
              <a:solidFill>
                <a:srgbClr val="000000"/>
              </a:solidFill>
              <a:latin typeface="Times New Roman" panose="02020603050405020304" pitchFamily="18" charset="0"/>
              <a:cs typeface="Times New Roman" panose="02020603050405020304" pitchFamily="18" charset="0"/>
            </a:endParaRPr>
          </a:p>
        </p:txBody>
      </p:sp>
      <p:sp>
        <p:nvSpPr>
          <p:cNvPr id="36" name="Dikdörtgen 35"/>
          <p:cNvSpPr/>
          <p:nvPr/>
        </p:nvSpPr>
        <p:spPr>
          <a:xfrm>
            <a:off x="3235773" y="1628800"/>
            <a:ext cx="3189619" cy="437093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tr-TR" sz="1800" b="0">
              <a:solidFill>
                <a:prstClr val="white"/>
              </a:solidFill>
            </a:endParaRPr>
          </a:p>
        </p:txBody>
      </p:sp>
      <p:graphicFrame>
        <p:nvGraphicFramePr>
          <p:cNvPr id="72" name="Chart 3"/>
          <p:cNvGraphicFramePr/>
          <p:nvPr>
            <p:custDataLst>
              <p:tags r:id="rId27"/>
            </p:custDataLst>
            <p:extLst>
              <p:ext uri="{D42A27DB-BD31-4B8C-83A1-F6EECF244321}">
                <p14:modId xmlns:p14="http://schemas.microsoft.com/office/powerpoint/2010/main" val="4218288039"/>
              </p:ext>
            </p:extLst>
          </p:nvPr>
        </p:nvGraphicFramePr>
        <p:xfrm>
          <a:off x="7793038" y="2409825"/>
          <a:ext cx="704850" cy="3397250"/>
        </p:xfrm>
        <a:graphic>
          <a:graphicData uri="http://schemas.openxmlformats.org/drawingml/2006/chart">
            <c:chart xmlns:c="http://schemas.openxmlformats.org/drawingml/2006/chart" xmlns:r="http://schemas.openxmlformats.org/officeDocument/2006/relationships" r:id="rId58"/>
          </a:graphicData>
        </a:graphic>
      </p:graphicFrame>
      <p:sp>
        <p:nvSpPr>
          <p:cNvPr id="47" name="2 Metin Yer Tutucusu"/>
          <p:cNvSpPr>
            <a:spLocks noGrp="1"/>
          </p:cNvSpPr>
          <p:nvPr>
            <p:custDataLst>
              <p:tags r:id="rId28"/>
            </p:custDataLst>
          </p:nvPr>
        </p:nvSpPr>
        <p:spPr bwMode="auto">
          <a:xfrm>
            <a:off x="7500938" y="2708276"/>
            <a:ext cx="257175"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fontAlgn="auto">
              <a:spcBef>
                <a:spcPct val="0"/>
              </a:spcBef>
              <a:buNone/>
            </a:pPr>
            <a:fld id="{A298C93B-41CB-4276-AD2C-A5F6BAE321F1}" type="datetime'''''''Ç''''''''''''''''''''''''i''''''n'''''''''''''''''">
              <a:rPr lang="tr-TR" altLang="en-US" sz="1400" b="0">
                <a:solidFill>
                  <a:srgbClr val="000000"/>
                </a:solidFill>
                <a:latin typeface="Times New Roman"/>
                <a:cs typeface="Times New Roman"/>
                <a:sym typeface="Times New Roman"/>
              </a:rPr>
              <a:pPr/>
              <a:t>Çin</a:t>
            </a:fld>
            <a:endParaRPr lang="tr-TR" sz="1400" b="0" dirty="0">
              <a:solidFill>
                <a:srgbClr val="000000"/>
              </a:solidFill>
              <a:latin typeface="Times New Roman"/>
              <a:cs typeface="Times New Roman"/>
              <a:sym typeface="Times New Roman"/>
            </a:endParaRPr>
          </a:p>
        </p:txBody>
      </p:sp>
      <p:sp>
        <p:nvSpPr>
          <p:cNvPr id="42" name="2 Metin Yer Tutucusu"/>
          <p:cNvSpPr>
            <a:spLocks noGrp="1"/>
          </p:cNvSpPr>
          <p:nvPr>
            <p:custDataLst>
              <p:tags r:id="rId29"/>
            </p:custDataLst>
          </p:nvPr>
        </p:nvSpPr>
        <p:spPr bwMode="gray">
          <a:xfrm>
            <a:off x="8112125" y="4000501"/>
            <a:ext cx="36195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ct val="0"/>
              </a:spcBef>
              <a:buNone/>
            </a:pPr>
            <a:fld id="{109509B4-40A5-47B1-9EB4-D3F5319658D7}" type="datetime'''''9''''''''9'''''''''''''''''''''''''''',''''''6'''''">
              <a:rPr lang="tr-TR" altLang="en-US" sz="1400" b="0">
                <a:solidFill>
                  <a:srgbClr val="000000"/>
                </a:solidFill>
                <a:latin typeface="Times New Roman"/>
                <a:cs typeface="Times New Roman"/>
                <a:sym typeface="Times New Roman"/>
              </a:rPr>
              <a:pPr/>
              <a:t>99,6</a:t>
            </a:fld>
            <a:endParaRPr lang="tr-TR" sz="1400" b="0" dirty="0">
              <a:solidFill>
                <a:srgbClr val="000000"/>
              </a:solidFill>
              <a:latin typeface="Times New Roman"/>
              <a:cs typeface="Times New Roman"/>
              <a:sym typeface="Times New Roman"/>
            </a:endParaRPr>
          </a:p>
        </p:txBody>
      </p:sp>
      <p:sp>
        <p:nvSpPr>
          <p:cNvPr id="43" name="2 Metin Yer Tutucusu"/>
          <p:cNvSpPr>
            <a:spLocks noGrp="1"/>
          </p:cNvSpPr>
          <p:nvPr>
            <p:custDataLst>
              <p:tags r:id="rId30"/>
            </p:custDataLst>
          </p:nvPr>
        </p:nvSpPr>
        <p:spPr bwMode="auto">
          <a:xfrm>
            <a:off x="6616701" y="3354389"/>
            <a:ext cx="1141413"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fontAlgn="auto">
              <a:spcBef>
                <a:spcPct val="0"/>
              </a:spcBef>
              <a:buNone/>
            </a:pPr>
            <a:fld id="{28779D17-98B7-445B-9E74-C523ECDA0B60}" type="datetime'S''''u''''''''''''''ud''i'''''''''' A''''r''ab''is''''ta''''n'">
              <a:rPr lang="tr-TR" altLang="en-US" sz="1400" b="0">
                <a:solidFill>
                  <a:srgbClr val="000000"/>
                </a:solidFill>
                <a:latin typeface="Times New Roman"/>
                <a:cs typeface="Times New Roman"/>
                <a:sym typeface="Times New Roman"/>
              </a:rPr>
              <a:pPr/>
              <a:t>Suudi Arabistan</a:t>
            </a:fld>
            <a:endParaRPr lang="tr-TR" sz="1400" b="0" dirty="0">
              <a:solidFill>
                <a:srgbClr val="000000"/>
              </a:solidFill>
              <a:latin typeface="Times New Roman"/>
              <a:cs typeface="Times New Roman"/>
              <a:sym typeface="Times New Roman"/>
            </a:endParaRPr>
          </a:p>
        </p:txBody>
      </p:sp>
      <p:sp>
        <p:nvSpPr>
          <p:cNvPr id="41" name="2 Metin Yer Tutucusu"/>
          <p:cNvSpPr>
            <a:spLocks noGrp="1"/>
          </p:cNvSpPr>
          <p:nvPr>
            <p:custDataLst>
              <p:tags r:id="rId31"/>
            </p:custDataLst>
          </p:nvPr>
        </p:nvSpPr>
        <p:spPr bwMode="auto">
          <a:xfrm>
            <a:off x="7105651" y="4000501"/>
            <a:ext cx="652463"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fontAlgn="auto">
              <a:spcBef>
                <a:spcPct val="0"/>
              </a:spcBef>
              <a:buNone/>
            </a:pPr>
            <a:fld id="{1CF5979C-6405-4619-AC0C-76A7E638DA2C}" type="datetime'H''''''o''''''''''''l''''''''lan''''''''d''''''a'''">
              <a:rPr lang="tr-TR" altLang="en-US" sz="1400" b="0">
                <a:solidFill>
                  <a:srgbClr val="000000"/>
                </a:solidFill>
                <a:latin typeface="Times New Roman"/>
                <a:cs typeface="Times New Roman"/>
                <a:sym typeface="Times New Roman"/>
              </a:rPr>
              <a:pPr/>
              <a:t>Hollanda</a:t>
            </a:fld>
            <a:endParaRPr lang="tr-TR" sz="1400" b="0" dirty="0">
              <a:solidFill>
                <a:srgbClr val="000000"/>
              </a:solidFill>
              <a:latin typeface="Times New Roman"/>
              <a:cs typeface="Times New Roman"/>
              <a:sym typeface="Times New Roman"/>
            </a:endParaRPr>
          </a:p>
        </p:txBody>
      </p:sp>
      <p:sp>
        <p:nvSpPr>
          <p:cNvPr id="44" name="2 Metin Yer Tutucusu"/>
          <p:cNvSpPr>
            <a:spLocks noGrp="1"/>
          </p:cNvSpPr>
          <p:nvPr>
            <p:custDataLst>
              <p:tags r:id="rId32"/>
            </p:custDataLst>
          </p:nvPr>
        </p:nvSpPr>
        <p:spPr bwMode="gray">
          <a:xfrm>
            <a:off x="8264525" y="3354389"/>
            <a:ext cx="45085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ct val="0"/>
              </a:spcBef>
              <a:buNone/>
            </a:pPr>
            <a:fld id="{0A6559EA-C8DB-4E23-8B4D-1B29A4908F21}" type="datetime'1''''''''''''''''7''''''1'''''''''''''''''''',''''''3'''">
              <a:rPr lang="tr-TR" altLang="en-US" sz="1400" b="0">
                <a:solidFill>
                  <a:srgbClr val="000000"/>
                </a:solidFill>
                <a:latin typeface="Times New Roman"/>
                <a:cs typeface="Times New Roman"/>
                <a:sym typeface="Times New Roman"/>
              </a:rPr>
              <a:pPr/>
              <a:t>171,3</a:t>
            </a:fld>
            <a:endParaRPr lang="tr-TR" sz="1400" b="0" dirty="0">
              <a:solidFill>
                <a:srgbClr val="000000"/>
              </a:solidFill>
              <a:latin typeface="Times New Roman"/>
              <a:cs typeface="Times New Roman"/>
              <a:sym typeface="Times New Roman"/>
            </a:endParaRPr>
          </a:p>
        </p:txBody>
      </p:sp>
      <p:sp>
        <p:nvSpPr>
          <p:cNvPr id="39" name="2 Metin Yer Tutucusu"/>
          <p:cNvSpPr>
            <a:spLocks noGrp="1"/>
          </p:cNvSpPr>
          <p:nvPr>
            <p:custDataLst>
              <p:tags r:id="rId33"/>
            </p:custDataLst>
          </p:nvPr>
        </p:nvSpPr>
        <p:spPr bwMode="auto">
          <a:xfrm>
            <a:off x="7105651" y="4648201"/>
            <a:ext cx="652463"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fontAlgn="auto">
              <a:spcBef>
                <a:spcPct val="0"/>
              </a:spcBef>
              <a:buNone/>
            </a:pPr>
            <a:fld id="{A3C7B58D-D93C-4220-A3DB-8296A16FA0EC}" type="datetime'''A''''''''''''''''l''m''''a''''''''n''''''''y''''''a'''''">
              <a:rPr lang="tr-TR" altLang="en-US" sz="1400" b="0">
                <a:solidFill>
                  <a:srgbClr val="000000"/>
                </a:solidFill>
                <a:latin typeface="Times New Roman"/>
                <a:cs typeface="Times New Roman"/>
                <a:sym typeface="Times New Roman"/>
              </a:rPr>
              <a:pPr/>
              <a:t>Almanya</a:t>
            </a:fld>
            <a:endParaRPr lang="tr-TR" sz="1400" b="0" dirty="0">
              <a:solidFill>
                <a:srgbClr val="000000"/>
              </a:solidFill>
              <a:latin typeface="Times New Roman"/>
              <a:cs typeface="Times New Roman"/>
              <a:sym typeface="Times New Roman"/>
            </a:endParaRPr>
          </a:p>
        </p:txBody>
      </p:sp>
      <p:sp>
        <p:nvSpPr>
          <p:cNvPr id="38" name="2 Metin Yer Tutucusu"/>
          <p:cNvSpPr>
            <a:spLocks noGrp="1"/>
          </p:cNvSpPr>
          <p:nvPr>
            <p:custDataLst>
              <p:tags r:id="rId34"/>
            </p:custDataLst>
          </p:nvPr>
        </p:nvSpPr>
        <p:spPr bwMode="auto">
          <a:xfrm>
            <a:off x="7381875" y="5294314"/>
            <a:ext cx="376238"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fontAlgn="auto">
              <a:spcBef>
                <a:spcPct val="0"/>
              </a:spcBef>
              <a:buNone/>
            </a:pPr>
            <a:fld id="{B6BFE7E6-4659-4DDF-82AA-1C68B4927FA5}" type="datetime'''''''''''''''''''''A''''''''''''BD'''">
              <a:rPr lang="tr-TR" altLang="en-US" sz="1400" b="0">
                <a:solidFill>
                  <a:srgbClr val="000000"/>
                </a:solidFill>
                <a:latin typeface="Times New Roman"/>
                <a:cs typeface="Times New Roman"/>
                <a:sym typeface="Times New Roman"/>
              </a:rPr>
              <a:pPr/>
              <a:t>ABD</a:t>
            </a:fld>
            <a:endParaRPr lang="tr-TR" sz="1400" b="0" dirty="0">
              <a:solidFill>
                <a:srgbClr val="000000"/>
              </a:solidFill>
              <a:latin typeface="Times New Roman"/>
              <a:cs typeface="Times New Roman"/>
              <a:sym typeface="Times New Roman"/>
            </a:endParaRPr>
          </a:p>
        </p:txBody>
      </p:sp>
      <p:sp>
        <p:nvSpPr>
          <p:cNvPr id="46" name="2 Metin Yer Tutucusu"/>
          <p:cNvSpPr>
            <a:spLocks noGrp="1"/>
          </p:cNvSpPr>
          <p:nvPr>
            <p:custDataLst>
              <p:tags r:id="rId35"/>
            </p:custDataLst>
          </p:nvPr>
        </p:nvSpPr>
        <p:spPr bwMode="gray">
          <a:xfrm>
            <a:off x="8440738" y="2708276"/>
            <a:ext cx="45085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ct val="0"/>
              </a:spcBef>
              <a:buNone/>
            </a:pPr>
            <a:fld id="{B5481038-8C8F-487F-A930-A4FA0564524A}" type="datetime'''''''''''''''''''''''25''''''''''''''4'''''''''''''',''''4'">
              <a:rPr lang="tr-TR" altLang="en-US" sz="1400" b="0">
                <a:solidFill>
                  <a:srgbClr val="000000"/>
                </a:solidFill>
                <a:latin typeface="Times New Roman"/>
                <a:cs typeface="Times New Roman"/>
                <a:sym typeface="Times New Roman"/>
              </a:rPr>
              <a:pPr/>
              <a:t>254,4</a:t>
            </a:fld>
            <a:endParaRPr lang="tr-TR" sz="1400" b="0" dirty="0">
              <a:solidFill>
                <a:srgbClr val="000000"/>
              </a:solidFill>
              <a:latin typeface="Times New Roman"/>
              <a:cs typeface="Times New Roman"/>
              <a:sym typeface="Times New Roman"/>
            </a:endParaRPr>
          </a:p>
        </p:txBody>
      </p:sp>
      <p:sp>
        <p:nvSpPr>
          <p:cNvPr id="45" name="2 Metin Yer Tutucusu"/>
          <p:cNvSpPr>
            <a:spLocks noGrp="1"/>
          </p:cNvSpPr>
          <p:nvPr>
            <p:custDataLst>
              <p:tags r:id="rId36"/>
            </p:custDataLst>
          </p:nvPr>
        </p:nvSpPr>
        <p:spPr bwMode="gray">
          <a:xfrm>
            <a:off x="8107363" y="4648201"/>
            <a:ext cx="36195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ct val="0"/>
              </a:spcBef>
              <a:buNone/>
            </a:pPr>
            <a:fld id="{76637823-FC8E-4EE1-B0E2-66C07196B348}" type="datetime'''''''''9''''7'''',''''''''3'''''''''''''''''''''''''''''''''">
              <a:rPr lang="tr-TR" altLang="en-US" sz="1400" b="0">
                <a:solidFill>
                  <a:srgbClr val="000000"/>
                </a:solidFill>
                <a:latin typeface="Times New Roman"/>
                <a:cs typeface="Times New Roman"/>
                <a:sym typeface="Times New Roman"/>
              </a:rPr>
              <a:pPr/>
              <a:t>97,3</a:t>
            </a:fld>
            <a:endParaRPr lang="tr-TR" sz="1400" b="0" dirty="0">
              <a:solidFill>
                <a:srgbClr val="000000"/>
              </a:solidFill>
              <a:latin typeface="Times New Roman"/>
              <a:cs typeface="Times New Roman"/>
              <a:sym typeface="Times New Roman"/>
            </a:endParaRPr>
          </a:p>
        </p:txBody>
      </p:sp>
      <p:sp>
        <p:nvSpPr>
          <p:cNvPr id="40" name="2 Metin Yer Tutucusu"/>
          <p:cNvSpPr>
            <a:spLocks noGrp="1"/>
          </p:cNvSpPr>
          <p:nvPr>
            <p:custDataLst>
              <p:tags r:id="rId37"/>
            </p:custDataLst>
          </p:nvPr>
        </p:nvSpPr>
        <p:spPr bwMode="gray">
          <a:xfrm>
            <a:off x="8093075" y="5294314"/>
            <a:ext cx="36195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Bef>
                <a:spcPct val="0"/>
              </a:spcBef>
              <a:buNone/>
            </a:pPr>
            <a:fld id="{F077B570-0C74-48AF-AD42-4BA511246C67}" type="datetime'''''9''0'''''''''''''''''''''''''''''''''''''',''3'''''">
              <a:rPr lang="tr-TR" altLang="en-US" sz="1400" b="0">
                <a:solidFill>
                  <a:srgbClr val="000000"/>
                </a:solidFill>
                <a:latin typeface="Times New Roman"/>
                <a:cs typeface="Times New Roman"/>
                <a:sym typeface="Times New Roman"/>
              </a:rPr>
              <a:pPr/>
              <a:t>90,3</a:t>
            </a:fld>
            <a:endParaRPr lang="tr-TR" sz="1400" b="0" dirty="0">
              <a:solidFill>
                <a:srgbClr val="000000"/>
              </a:solidFill>
              <a:latin typeface="Times New Roman"/>
              <a:cs typeface="Times New Roman"/>
              <a:sym typeface="Times New Roman"/>
            </a:endParaRPr>
          </a:p>
        </p:txBody>
      </p:sp>
      <p:sp>
        <p:nvSpPr>
          <p:cNvPr id="48" name="Rectangle 22"/>
          <p:cNvSpPr>
            <a:spLocks noChangeArrowheads="1"/>
          </p:cNvSpPr>
          <p:nvPr/>
        </p:nvSpPr>
        <p:spPr bwMode="auto">
          <a:xfrm>
            <a:off x="8604234" y="1966507"/>
            <a:ext cx="1091153" cy="369332"/>
          </a:xfrm>
          <a:prstGeom prst="rect">
            <a:avLst/>
          </a:prstGeom>
          <a:noFill/>
          <a:ln w="9525">
            <a:noFill/>
            <a:miter lim="800000"/>
            <a:headEnd/>
            <a:tailEnd/>
          </a:ln>
        </p:spPr>
        <p:txBody>
          <a:bodyPr wrap="square" lIns="0" tIns="0" rIns="0" bIns="0">
            <a:spAutoFit/>
          </a:bodyPr>
          <a:lstStyle/>
          <a:p>
            <a:pPr algn="ctr" defTabSz="913429">
              <a:buClr>
                <a:srgbClr val="002960"/>
              </a:buClr>
            </a:pPr>
            <a:r>
              <a:rPr lang="tr-TR" sz="1200" dirty="0" smtClean="0">
                <a:solidFill>
                  <a:prstClr val="black"/>
                </a:solidFill>
                <a:latin typeface="Times New Roman" panose="02020603050405020304" pitchFamily="18" charset="0"/>
                <a:cs typeface="Times New Roman" panose="02020603050405020304" pitchFamily="18" charset="0"/>
              </a:rPr>
              <a:t>İthalat </a:t>
            </a:r>
            <a:r>
              <a:rPr lang="tr-TR" sz="1200" dirty="0">
                <a:solidFill>
                  <a:prstClr val="black"/>
                </a:solidFill>
                <a:latin typeface="Times New Roman" panose="02020603050405020304" pitchFamily="18" charset="0"/>
                <a:cs typeface="Times New Roman" panose="02020603050405020304" pitchFamily="18" charset="0"/>
              </a:rPr>
              <a:t>payı</a:t>
            </a:r>
          </a:p>
          <a:p>
            <a:pPr algn="ctr" defTabSz="913429">
              <a:buClr>
                <a:srgbClr val="002960"/>
              </a:buClr>
            </a:pPr>
            <a:r>
              <a:rPr lang="tr-TR" sz="1200" b="0" dirty="0" smtClean="0">
                <a:solidFill>
                  <a:prstClr val="black"/>
                </a:solidFill>
                <a:latin typeface="Times New Roman" panose="02020603050405020304" pitchFamily="18" charset="0"/>
                <a:cs typeface="Times New Roman" panose="02020603050405020304" pitchFamily="18" charset="0"/>
              </a:rPr>
              <a:t>2016, </a:t>
            </a:r>
            <a:r>
              <a:rPr lang="tr-TR" sz="1200" b="0" dirty="0">
                <a:solidFill>
                  <a:prstClr val="black"/>
                </a:solidFill>
                <a:latin typeface="Times New Roman" panose="02020603050405020304" pitchFamily="18" charset="0"/>
                <a:cs typeface="Times New Roman" panose="02020603050405020304" pitchFamily="18" charset="0"/>
              </a:rPr>
              <a:t>%</a:t>
            </a:r>
            <a:endParaRPr lang="en-US" sz="1200" b="0" dirty="0">
              <a:solidFill>
                <a:prstClr val="black"/>
              </a:solidFill>
              <a:latin typeface="Times New Roman" panose="02020603050405020304" pitchFamily="18" charset="0"/>
              <a:cs typeface="Times New Roman" panose="02020603050405020304" pitchFamily="18" charset="0"/>
            </a:endParaRPr>
          </a:p>
        </p:txBody>
      </p:sp>
      <p:sp>
        <p:nvSpPr>
          <p:cNvPr id="49" name="Rectangle 13"/>
          <p:cNvSpPr>
            <a:spLocks noChangeArrowheads="1"/>
          </p:cNvSpPr>
          <p:nvPr/>
        </p:nvSpPr>
        <p:spPr bwMode="auto">
          <a:xfrm>
            <a:off x="6655620" y="1671699"/>
            <a:ext cx="2943341" cy="400110"/>
          </a:xfrm>
          <a:prstGeom prst="rect">
            <a:avLst/>
          </a:prstGeom>
          <a:noFill/>
          <a:ln w="9525">
            <a:noFill/>
            <a:miter lim="800000"/>
            <a:headEnd/>
            <a:tailEnd/>
          </a:ln>
        </p:spPr>
        <p:txBody>
          <a:bodyPr wrap="square" lIns="0" tIns="0" rIns="0" bIns="0">
            <a:spAutoFit/>
          </a:bodyPr>
          <a:lstStyle/>
          <a:p>
            <a:pPr defTabSz="913429">
              <a:buClr>
                <a:srgbClr val="002960"/>
              </a:buClr>
            </a:pPr>
            <a:r>
              <a:rPr lang="tr-TR" sz="1300" dirty="0" smtClean="0">
                <a:solidFill>
                  <a:srgbClr val="000000"/>
                </a:solidFill>
                <a:latin typeface="Times New Roman" panose="02020603050405020304" pitchFamily="18" charset="0"/>
                <a:cs typeface="Times New Roman" panose="02020603050405020304" pitchFamily="18" charset="0"/>
              </a:rPr>
              <a:t>Adana’nın ithalatının </a:t>
            </a:r>
            <a:r>
              <a:rPr lang="tr-TR" sz="1300" dirty="0">
                <a:solidFill>
                  <a:srgbClr val="000000"/>
                </a:solidFill>
                <a:latin typeface="Times New Roman" panose="02020603050405020304" pitchFamily="18" charset="0"/>
                <a:cs typeface="Times New Roman" panose="02020603050405020304" pitchFamily="18" charset="0"/>
              </a:rPr>
              <a:t>ülkelere dağılımı </a:t>
            </a:r>
          </a:p>
          <a:p>
            <a:pPr defTabSz="913429">
              <a:buClr>
                <a:srgbClr val="002960"/>
              </a:buClr>
            </a:pPr>
            <a:r>
              <a:rPr lang="en-US" sz="1300" b="0" dirty="0" smtClean="0">
                <a:solidFill>
                  <a:srgbClr val="000000"/>
                </a:solidFill>
                <a:latin typeface="Times New Roman" panose="02020603050405020304" pitchFamily="18" charset="0"/>
                <a:cs typeface="Times New Roman" panose="02020603050405020304" pitchFamily="18" charset="0"/>
              </a:rPr>
              <a:t>2</a:t>
            </a:r>
            <a:r>
              <a:rPr lang="tr-TR" sz="1300" b="0" dirty="0" smtClean="0">
                <a:solidFill>
                  <a:srgbClr val="000000"/>
                </a:solidFill>
                <a:latin typeface="Times New Roman" panose="02020603050405020304" pitchFamily="18" charset="0"/>
                <a:cs typeface="Times New Roman" panose="02020603050405020304" pitchFamily="18" charset="0"/>
              </a:rPr>
              <a:t>016</a:t>
            </a:r>
            <a:r>
              <a:rPr lang="en-US" sz="1300" b="0" dirty="0" smtClean="0">
                <a:solidFill>
                  <a:srgbClr val="000000"/>
                </a:solidFill>
                <a:latin typeface="Times New Roman" panose="02020603050405020304" pitchFamily="18" charset="0"/>
                <a:cs typeface="Times New Roman" panose="02020603050405020304" pitchFamily="18" charset="0"/>
              </a:rPr>
              <a:t>,</a:t>
            </a:r>
            <a:r>
              <a:rPr lang="en-US" sz="1300" b="0" dirty="0" smtClean="0">
                <a:solidFill>
                  <a:srgbClr val="FF0000"/>
                </a:solidFill>
                <a:latin typeface="Times New Roman" panose="02020603050405020304" pitchFamily="18" charset="0"/>
                <a:cs typeface="Times New Roman" panose="02020603050405020304" pitchFamily="18" charset="0"/>
              </a:rPr>
              <a:t> </a:t>
            </a:r>
            <a:r>
              <a:rPr lang="tr-TR" sz="1300" b="0" dirty="0" smtClean="0">
                <a:solidFill>
                  <a:prstClr val="black"/>
                </a:solidFill>
                <a:latin typeface="Times New Roman" panose="02020603050405020304" pitchFamily="18" charset="0"/>
                <a:cs typeface="Times New Roman" panose="02020603050405020304" pitchFamily="18" charset="0"/>
              </a:rPr>
              <a:t>Milyon</a:t>
            </a:r>
            <a:r>
              <a:rPr lang="en-US" sz="1300" b="0" dirty="0" smtClean="0">
                <a:solidFill>
                  <a:srgbClr val="FF0000"/>
                </a:solidFill>
                <a:latin typeface="Times New Roman" panose="02020603050405020304" pitchFamily="18" charset="0"/>
                <a:cs typeface="Times New Roman" panose="02020603050405020304" pitchFamily="18" charset="0"/>
              </a:rPr>
              <a:t> </a:t>
            </a:r>
            <a:r>
              <a:rPr lang="en-US" sz="1300" b="0" dirty="0" smtClean="0">
                <a:solidFill>
                  <a:srgbClr val="000000"/>
                </a:solidFill>
                <a:latin typeface="Times New Roman" panose="02020603050405020304" pitchFamily="18" charset="0"/>
                <a:cs typeface="Times New Roman" panose="02020603050405020304" pitchFamily="18" charset="0"/>
              </a:rPr>
              <a:t>ABD</a:t>
            </a:r>
            <a:r>
              <a:rPr lang="tr-TR" sz="1300" b="0" dirty="0" smtClean="0">
                <a:solidFill>
                  <a:srgbClr val="000000"/>
                </a:solidFill>
                <a:latin typeface="Times New Roman" panose="02020603050405020304" pitchFamily="18" charset="0"/>
                <a:cs typeface="Times New Roman" panose="02020603050405020304" pitchFamily="18" charset="0"/>
              </a:rPr>
              <a:t> </a:t>
            </a:r>
            <a:r>
              <a:rPr lang="tr-TR" sz="1300" b="0" dirty="0">
                <a:solidFill>
                  <a:srgbClr val="000000"/>
                </a:solidFill>
                <a:latin typeface="Times New Roman" panose="02020603050405020304" pitchFamily="18" charset="0"/>
                <a:cs typeface="Times New Roman" panose="02020603050405020304" pitchFamily="18" charset="0"/>
              </a:rPr>
              <a:t>$</a:t>
            </a:r>
            <a:endParaRPr lang="en-US" sz="1300" b="0" dirty="0">
              <a:solidFill>
                <a:srgbClr val="000000"/>
              </a:solidFill>
              <a:latin typeface="Times New Roman" panose="02020603050405020304" pitchFamily="18" charset="0"/>
              <a:cs typeface="Times New Roman" panose="02020603050405020304" pitchFamily="18" charset="0"/>
            </a:endParaRPr>
          </a:p>
        </p:txBody>
      </p:sp>
      <p:sp>
        <p:nvSpPr>
          <p:cNvPr id="50" name="Dikdörtgen 49"/>
          <p:cNvSpPr/>
          <p:nvPr/>
        </p:nvSpPr>
        <p:spPr>
          <a:xfrm>
            <a:off x="6511086" y="1628800"/>
            <a:ext cx="3184301" cy="437093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tr-TR" sz="1800" b="0">
              <a:solidFill>
                <a:prstClr val="white"/>
              </a:solidFill>
            </a:endParaRPr>
          </a:p>
        </p:txBody>
      </p:sp>
      <p:sp>
        <p:nvSpPr>
          <p:cNvPr id="51" name="Metin Yer Tutucusu 2"/>
          <p:cNvSpPr>
            <a:spLocks noGrp="1"/>
          </p:cNvSpPr>
          <p:nvPr>
            <p:custDataLst>
              <p:tags r:id="rId38"/>
            </p:custDataLst>
          </p:nvPr>
        </p:nvSpPr>
        <p:spPr bwMode="auto">
          <a:xfrm>
            <a:off x="2265959" y="3192463"/>
            <a:ext cx="572508" cy="273050"/>
          </a:xfrm>
          <a:prstGeom prst="roundRect">
            <a:avLst>
              <a:gd name="adj" fmla="val 50000"/>
            </a:avLst>
          </a:prstGeom>
          <a:solidFill>
            <a:schemeClr val="bg1"/>
          </a:solidFill>
          <a:ln w="9525">
            <a:solidFill>
              <a:srgbClr val="4A7EBB"/>
            </a:solidFill>
          </a:ln>
        </p:spPr>
        <p:txBody>
          <a:bodyPr vert="horz" wrap="none" lIns="1588" tIns="0" rIns="0" bIns="0" numCol="1" spcCol="0" rtlCol="0" anchor="ctr"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Bef>
                <a:spcPct val="0"/>
              </a:spcBef>
              <a:buFont typeface="Arial" panose="020B0604020202020204" pitchFamily="34" charset="0"/>
              <a:buNone/>
            </a:pPr>
            <a:r>
              <a:rPr lang="tr-TR" sz="1400" dirty="0" smtClean="0">
                <a:solidFill>
                  <a:prstClr val="black"/>
                </a:solidFill>
                <a:latin typeface="Times New Roman"/>
                <a:cs typeface="Times New Roman"/>
                <a:sym typeface="Times New Roman"/>
              </a:rPr>
              <a:t>8,4</a:t>
            </a:r>
            <a:endParaRPr lang="tr-TR" sz="1400" dirty="0">
              <a:solidFill>
                <a:prstClr val="black"/>
              </a:solidFill>
              <a:latin typeface="Times New Roman"/>
              <a:cs typeface="Times New Roman"/>
              <a:sym typeface="Times New Roman"/>
            </a:endParaRPr>
          </a:p>
        </p:txBody>
      </p:sp>
      <p:sp>
        <p:nvSpPr>
          <p:cNvPr id="52" name="Metin Yer Tutucusu 2"/>
          <p:cNvSpPr>
            <a:spLocks noGrp="1"/>
          </p:cNvSpPr>
          <p:nvPr>
            <p:custDataLst>
              <p:tags r:id="rId39"/>
            </p:custDataLst>
          </p:nvPr>
        </p:nvSpPr>
        <p:spPr bwMode="auto">
          <a:xfrm>
            <a:off x="2265959" y="3913188"/>
            <a:ext cx="572508" cy="273050"/>
          </a:xfrm>
          <a:prstGeom prst="roundRect">
            <a:avLst>
              <a:gd name="adj" fmla="val 50000"/>
            </a:avLst>
          </a:prstGeom>
          <a:solidFill>
            <a:schemeClr val="bg1"/>
          </a:solidFill>
          <a:ln w="9525">
            <a:solidFill>
              <a:srgbClr val="4A7EBB"/>
            </a:solidFill>
          </a:ln>
        </p:spPr>
        <p:txBody>
          <a:bodyPr vert="horz" wrap="none" lIns="1588" tIns="0" rIns="0" bIns="0" numCol="1" spcCol="0" rtlCol="0" anchor="ctr"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Bef>
                <a:spcPct val="0"/>
              </a:spcBef>
              <a:buFont typeface="Arial" panose="020B0604020202020204" pitchFamily="34" charset="0"/>
              <a:buNone/>
            </a:pPr>
            <a:r>
              <a:rPr lang="tr-TR" sz="1400" dirty="0" smtClean="0">
                <a:solidFill>
                  <a:prstClr val="black"/>
                </a:solidFill>
                <a:latin typeface="Times New Roman"/>
                <a:cs typeface="Times New Roman"/>
                <a:sym typeface="Times New Roman"/>
              </a:rPr>
              <a:t>6,5</a:t>
            </a:r>
            <a:endParaRPr lang="tr-TR" sz="1400" dirty="0">
              <a:solidFill>
                <a:prstClr val="black"/>
              </a:solidFill>
              <a:latin typeface="Times New Roman"/>
              <a:cs typeface="Times New Roman"/>
              <a:sym typeface="Times New Roman"/>
            </a:endParaRPr>
          </a:p>
        </p:txBody>
      </p:sp>
      <p:sp>
        <p:nvSpPr>
          <p:cNvPr id="53" name="Metin Yer Tutucusu 2"/>
          <p:cNvSpPr>
            <a:spLocks noGrp="1"/>
          </p:cNvSpPr>
          <p:nvPr>
            <p:custDataLst>
              <p:tags r:id="rId40"/>
            </p:custDataLst>
          </p:nvPr>
        </p:nvSpPr>
        <p:spPr bwMode="auto">
          <a:xfrm>
            <a:off x="2265959" y="4668838"/>
            <a:ext cx="572508" cy="273050"/>
          </a:xfrm>
          <a:prstGeom prst="roundRect">
            <a:avLst>
              <a:gd name="adj" fmla="val 50000"/>
            </a:avLst>
          </a:prstGeom>
          <a:solidFill>
            <a:schemeClr val="bg1"/>
          </a:solidFill>
          <a:ln w="9525">
            <a:solidFill>
              <a:srgbClr val="4A7EBB"/>
            </a:solidFill>
          </a:ln>
        </p:spPr>
        <p:txBody>
          <a:bodyPr vert="horz" wrap="none" lIns="1588" tIns="0" rIns="0" bIns="0" numCol="1" spcCol="0" rtlCol="0" anchor="ctr"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Bef>
                <a:spcPct val="0"/>
              </a:spcBef>
              <a:buFont typeface="Arial" panose="020B0604020202020204" pitchFamily="34" charset="0"/>
              <a:buNone/>
            </a:pPr>
            <a:r>
              <a:rPr lang="tr-TR" sz="1400" dirty="0" smtClean="0">
                <a:solidFill>
                  <a:prstClr val="black"/>
                </a:solidFill>
                <a:latin typeface="Times New Roman"/>
                <a:cs typeface="Times New Roman"/>
                <a:sym typeface="Times New Roman"/>
              </a:rPr>
              <a:t>6,4</a:t>
            </a:r>
            <a:endParaRPr lang="tr-TR" sz="1400" dirty="0">
              <a:solidFill>
                <a:prstClr val="black"/>
              </a:solidFill>
              <a:latin typeface="Times New Roman"/>
              <a:cs typeface="Times New Roman"/>
              <a:sym typeface="Times New Roman"/>
            </a:endParaRPr>
          </a:p>
        </p:txBody>
      </p:sp>
      <p:sp>
        <p:nvSpPr>
          <p:cNvPr id="54" name="Metin Yer Tutucusu 2"/>
          <p:cNvSpPr>
            <a:spLocks noGrp="1"/>
          </p:cNvSpPr>
          <p:nvPr>
            <p:custDataLst>
              <p:tags r:id="rId41"/>
            </p:custDataLst>
          </p:nvPr>
        </p:nvSpPr>
        <p:spPr bwMode="auto">
          <a:xfrm>
            <a:off x="2265959" y="5356225"/>
            <a:ext cx="572508" cy="273050"/>
          </a:xfrm>
          <a:prstGeom prst="roundRect">
            <a:avLst>
              <a:gd name="adj" fmla="val 50000"/>
            </a:avLst>
          </a:prstGeom>
          <a:solidFill>
            <a:schemeClr val="bg1"/>
          </a:solidFill>
          <a:ln w="9525">
            <a:solidFill>
              <a:srgbClr val="4A7EBB"/>
            </a:solidFill>
          </a:ln>
        </p:spPr>
        <p:txBody>
          <a:bodyPr vert="horz" wrap="none" lIns="1588" tIns="0" rIns="0" bIns="0" numCol="1" spcCol="0" rtlCol="0" anchor="ctr"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Bef>
                <a:spcPct val="0"/>
              </a:spcBef>
              <a:buFont typeface="Arial" panose="020B0604020202020204" pitchFamily="34" charset="0"/>
              <a:buNone/>
            </a:pPr>
            <a:r>
              <a:rPr lang="tr-TR" sz="1400" dirty="0">
                <a:solidFill>
                  <a:prstClr val="black"/>
                </a:solidFill>
                <a:latin typeface="Times New Roman"/>
                <a:cs typeface="Times New Roman"/>
                <a:sym typeface="Times New Roman"/>
              </a:rPr>
              <a:t>5</a:t>
            </a:r>
            <a:r>
              <a:rPr lang="tr-TR" sz="1400" dirty="0" smtClean="0">
                <a:solidFill>
                  <a:prstClr val="black"/>
                </a:solidFill>
                <a:latin typeface="Times New Roman"/>
                <a:cs typeface="Times New Roman"/>
                <a:sym typeface="Times New Roman"/>
              </a:rPr>
              <a:t>,6</a:t>
            </a:r>
            <a:endParaRPr lang="tr-TR" sz="1400" dirty="0">
              <a:solidFill>
                <a:prstClr val="black"/>
              </a:solidFill>
              <a:latin typeface="Times New Roman"/>
              <a:cs typeface="Times New Roman"/>
              <a:sym typeface="Times New Roman"/>
            </a:endParaRPr>
          </a:p>
        </p:txBody>
      </p:sp>
      <p:sp>
        <p:nvSpPr>
          <p:cNvPr id="55" name="Metin Yer Tutucusu 2"/>
          <p:cNvSpPr>
            <a:spLocks noGrp="1"/>
          </p:cNvSpPr>
          <p:nvPr>
            <p:custDataLst>
              <p:tags r:id="rId42"/>
            </p:custDataLst>
          </p:nvPr>
        </p:nvSpPr>
        <p:spPr bwMode="auto">
          <a:xfrm>
            <a:off x="5658021" y="2646363"/>
            <a:ext cx="572508" cy="273050"/>
          </a:xfrm>
          <a:prstGeom prst="roundRect">
            <a:avLst>
              <a:gd name="adj" fmla="val 50000"/>
            </a:avLst>
          </a:prstGeom>
          <a:solidFill>
            <a:schemeClr val="bg1"/>
          </a:solidFill>
          <a:ln w="9525">
            <a:solidFill>
              <a:srgbClr val="4A7EBB"/>
            </a:solidFill>
          </a:ln>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Bef>
                <a:spcPct val="0"/>
              </a:spcBef>
              <a:buFont typeface="Arial" panose="020B0604020202020204" pitchFamily="34" charset="0"/>
              <a:buNone/>
            </a:pPr>
            <a:r>
              <a:rPr lang="tr-TR" sz="1400" dirty="0" smtClean="0">
                <a:solidFill>
                  <a:prstClr val="black"/>
                </a:solidFill>
                <a:latin typeface="Times New Roman"/>
                <a:cs typeface="Times New Roman"/>
                <a:sym typeface="Times New Roman"/>
              </a:rPr>
              <a:t>25,3</a:t>
            </a:r>
            <a:endParaRPr lang="tr-TR" sz="1400" dirty="0">
              <a:solidFill>
                <a:prstClr val="black"/>
              </a:solidFill>
              <a:latin typeface="Times New Roman"/>
              <a:cs typeface="Times New Roman"/>
              <a:sym typeface="Times New Roman"/>
            </a:endParaRPr>
          </a:p>
        </p:txBody>
      </p:sp>
      <p:sp>
        <p:nvSpPr>
          <p:cNvPr id="56" name="Metin Yer Tutucusu 2"/>
          <p:cNvSpPr>
            <a:spLocks noGrp="1"/>
          </p:cNvSpPr>
          <p:nvPr>
            <p:custDataLst>
              <p:tags r:id="rId43"/>
            </p:custDataLst>
          </p:nvPr>
        </p:nvSpPr>
        <p:spPr bwMode="auto">
          <a:xfrm>
            <a:off x="5658021" y="3262313"/>
            <a:ext cx="572508" cy="273050"/>
          </a:xfrm>
          <a:prstGeom prst="roundRect">
            <a:avLst>
              <a:gd name="adj" fmla="val 50000"/>
            </a:avLst>
          </a:prstGeom>
          <a:solidFill>
            <a:schemeClr val="bg1"/>
          </a:solidFill>
          <a:ln w="9525">
            <a:solidFill>
              <a:srgbClr val="4A7EBB"/>
            </a:solidFill>
          </a:ln>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Bef>
                <a:spcPct val="0"/>
              </a:spcBef>
              <a:buFont typeface="Arial" panose="020B0604020202020204" pitchFamily="34" charset="0"/>
              <a:buNone/>
            </a:pPr>
            <a:r>
              <a:rPr lang="tr-TR" sz="1400" dirty="0" smtClean="0">
                <a:solidFill>
                  <a:prstClr val="black"/>
                </a:solidFill>
                <a:latin typeface="Times New Roman"/>
                <a:cs typeface="Times New Roman"/>
                <a:sym typeface="Times New Roman"/>
              </a:rPr>
              <a:t>9,2</a:t>
            </a:r>
            <a:endParaRPr lang="tr-TR" sz="1400" dirty="0">
              <a:solidFill>
                <a:prstClr val="black"/>
              </a:solidFill>
              <a:latin typeface="Times New Roman"/>
              <a:cs typeface="Times New Roman"/>
              <a:sym typeface="Times New Roman"/>
            </a:endParaRPr>
          </a:p>
        </p:txBody>
      </p:sp>
      <p:sp>
        <p:nvSpPr>
          <p:cNvPr id="57" name="Metin Yer Tutucusu 2"/>
          <p:cNvSpPr>
            <a:spLocks noGrp="1"/>
          </p:cNvSpPr>
          <p:nvPr>
            <p:custDataLst>
              <p:tags r:id="rId44"/>
            </p:custDataLst>
          </p:nvPr>
        </p:nvSpPr>
        <p:spPr bwMode="auto">
          <a:xfrm>
            <a:off x="5658021" y="3913188"/>
            <a:ext cx="572508" cy="273050"/>
          </a:xfrm>
          <a:prstGeom prst="roundRect">
            <a:avLst>
              <a:gd name="adj" fmla="val 50000"/>
            </a:avLst>
          </a:prstGeom>
          <a:solidFill>
            <a:schemeClr val="bg1"/>
          </a:solidFill>
          <a:ln w="9525">
            <a:solidFill>
              <a:srgbClr val="4A7EBB"/>
            </a:solidFill>
          </a:ln>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Bef>
                <a:spcPct val="0"/>
              </a:spcBef>
              <a:buFont typeface="Arial" panose="020B0604020202020204" pitchFamily="34" charset="0"/>
              <a:buNone/>
            </a:pPr>
            <a:r>
              <a:rPr lang="tr-TR" sz="1400" dirty="0" smtClean="0">
                <a:solidFill>
                  <a:prstClr val="black"/>
                </a:solidFill>
                <a:latin typeface="Times New Roman"/>
                <a:cs typeface="Times New Roman"/>
                <a:sym typeface="Times New Roman"/>
              </a:rPr>
              <a:t>7,2</a:t>
            </a:r>
            <a:endParaRPr lang="tr-TR" sz="1400" dirty="0">
              <a:solidFill>
                <a:prstClr val="black"/>
              </a:solidFill>
              <a:latin typeface="Times New Roman"/>
              <a:cs typeface="Times New Roman"/>
              <a:sym typeface="Times New Roman"/>
            </a:endParaRPr>
          </a:p>
        </p:txBody>
      </p:sp>
      <p:sp>
        <p:nvSpPr>
          <p:cNvPr id="58" name="Metin Yer Tutucusu 2"/>
          <p:cNvSpPr>
            <a:spLocks noGrp="1"/>
          </p:cNvSpPr>
          <p:nvPr>
            <p:custDataLst>
              <p:tags r:id="rId45"/>
            </p:custDataLst>
          </p:nvPr>
        </p:nvSpPr>
        <p:spPr bwMode="auto">
          <a:xfrm>
            <a:off x="5658021" y="4668838"/>
            <a:ext cx="572508" cy="273050"/>
          </a:xfrm>
          <a:prstGeom prst="roundRect">
            <a:avLst>
              <a:gd name="adj" fmla="val 50000"/>
            </a:avLst>
          </a:prstGeom>
          <a:solidFill>
            <a:schemeClr val="bg1"/>
          </a:solidFill>
          <a:ln w="9525">
            <a:solidFill>
              <a:srgbClr val="4A7EBB"/>
            </a:solidFill>
          </a:ln>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Bef>
                <a:spcPct val="0"/>
              </a:spcBef>
              <a:buFont typeface="Arial" panose="020B0604020202020204" pitchFamily="34" charset="0"/>
              <a:buNone/>
            </a:pPr>
            <a:r>
              <a:rPr lang="tr-TR" sz="1400" dirty="0">
                <a:solidFill>
                  <a:prstClr val="black"/>
                </a:solidFill>
                <a:latin typeface="Times New Roman"/>
                <a:cs typeface="Times New Roman"/>
                <a:sym typeface="Times New Roman"/>
              </a:rPr>
              <a:t>4</a:t>
            </a:r>
            <a:r>
              <a:rPr lang="tr-TR" sz="1400" dirty="0" smtClean="0">
                <a:solidFill>
                  <a:prstClr val="black"/>
                </a:solidFill>
                <a:latin typeface="Times New Roman"/>
                <a:cs typeface="Times New Roman"/>
                <a:sym typeface="Times New Roman"/>
              </a:rPr>
              <a:t>,5</a:t>
            </a:r>
            <a:endParaRPr lang="tr-TR" sz="1400" dirty="0">
              <a:solidFill>
                <a:prstClr val="black"/>
              </a:solidFill>
              <a:latin typeface="Times New Roman"/>
              <a:cs typeface="Times New Roman"/>
              <a:sym typeface="Times New Roman"/>
            </a:endParaRPr>
          </a:p>
        </p:txBody>
      </p:sp>
      <p:sp>
        <p:nvSpPr>
          <p:cNvPr id="59" name="Metin Yer Tutucusu 2"/>
          <p:cNvSpPr>
            <a:spLocks noGrp="1"/>
          </p:cNvSpPr>
          <p:nvPr>
            <p:custDataLst>
              <p:tags r:id="rId46"/>
            </p:custDataLst>
          </p:nvPr>
        </p:nvSpPr>
        <p:spPr bwMode="auto">
          <a:xfrm>
            <a:off x="5704440" y="5356225"/>
            <a:ext cx="572508" cy="273050"/>
          </a:xfrm>
          <a:prstGeom prst="roundRect">
            <a:avLst>
              <a:gd name="adj" fmla="val 50000"/>
            </a:avLst>
          </a:prstGeom>
          <a:solidFill>
            <a:schemeClr val="bg1"/>
          </a:solidFill>
          <a:ln w="9525">
            <a:solidFill>
              <a:srgbClr val="4A7EBB"/>
            </a:solidFill>
          </a:ln>
        </p:spPr>
        <p:txBody>
          <a:bodyPr vert="horz" wrap="none" lIns="1588" tIns="0" rIns="0" bIns="0" numCol="1" spcCol="0" rtlCol="0" anchor="ctr"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Bef>
                <a:spcPct val="0"/>
              </a:spcBef>
              <a:buFont typeface="Arial" panose="020B0604020202020204" pitchFamily="34" charset="0"/>
              <a:buNone/>
            </a:pPr>
            <a:r>
              <a:rPr lang="tr-TR" sz="1400" dirty="0" smtClean="0">
                <a:solidFill>
                  <a:prstClr val="black"/>
                </a:solidFill>
                <a:latin typeface="Times New Roman"/>
                <a:cs typeface="Times New Roman"/>
                <a:sym typeface="Times New Roman"/>
              </a:rPr>
              <a:t>4,5</a:t>
            </a:r>
            <a:endParaRPr lang="tr-TR" sz="1400" dirty="0">
              <a:solidFill>
                <a:prstClr val="black"/>
              </a:solidFill>
              <a:latin typeface="Times New Roman"/>
              <a:cs typeface="Times New Roman"/>
              <a:sym typeface="Times New Roman"/>
            </a:endParaRPr>
          </a:p>
        </p:txBody>
      </p:sp>
      <p:sp>
        <p:nvSpPr>
          <p:cNvPr id="60" name="Metin Yer Tutucusu 2"/>
          <p:cNvSpPr>
            <a:spLocks noGrp="1"/>
          </p:cNvSpPr>
          <p:nvPr>
            <p:custDataLst>
              <p:tags r:id="rId47"/>
            </p:custDataLst>
          </p:nvPr>
        </p:nvSpPr>
        <p:spPr bwMode="auto">
          <a:xfrm>
            <a:off x="9000224" y="2646363"/>
            <a:ext cx="572508" cy="273050"/>
          </a:xfrm>
          <a:prstGeom prst="roundRect">
            <a:avLst>
              <a:gd name="adj" fmla="val 50000"/>
            </a:avLst>
          </a:prstGeom>
          <a:solidFill>
            <a:schemeClr val="bg1"/>
          </a:solidFill>
          <a:ln w="9525">
            <a:solidFill>
              <a:srgbClr val="4A7EBB"/>
            </a:solidFill>
          </a:ln>
        </p:spPr>
        <p:txBody>
          <a:bodyPr vert="horz" wrap="none" lIns="1588" tIns="0" rIns="0" bIns="0" numCol="1" spcCol="0" rtlCol="0" anchor="ctr"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Bef>
                <a:spcPct val="0"/>
              </a:spcBef>
              <a:buFont typeface="Arial" panose="020B0604020202020204" pitchFamily="34" charset="0"/>
              <a:buNone/>
            </a:pPr>
            <a:r>
              <a:rPr lang="tr-TR" sz="1400" dirty="0" smtClean="0">
                <a:solidFill>
                  <a:prstClr val="black"/>
                </a:solidFill>
                <a:latin typeface="Times New Roman"/>
                <a:cs typeface="Times New Roman"/>
                <a:sym typeface="Times New Roman"/>
              </a:rPr>
              <a:t>13,5</a:t>
            </a:r>
            <a:endParaRPr lang="tr-TR" sz="1400" dirty="0">
              <a:solidFill>
                <a:prstClr val="black"/>
              </a:solidFill>
              <a:latin typeface="Times New Roman"/>
              <a:cs typeface="Times New Roman"/>
              <a:sym typeface="Times New Roman"/>
            </a:endParaRPr>
          </a:p>
        </p:txBody>
      </p:sp>
      <p:sp>
        <p:nvSpPr>
          <p:cNvPr id="61" name="Metin Yer Tutucusu 2"/>
          <p:cNvSpPr>
            <a:spLocks noGrp="1"/>
          </p:cNvSpPr>
          <p:nvPr>
            <p:custDataLst>
              <p:tags r:id="rId48"/>
            </p:custDataLst>
          </p:nvPr>
        </p:nvSpPr>
        <p:spPr bwMode="auto">
          <a:xfrm>
            <a:off x="9000224" y="3327400"/>
            <a:ext cx="572508" cy="273050"/>
          </a:xfrm>
          <a:prstGeom prst="roundRect">
            <a:avLst>
              <a:gd name="adj" fmla="val 50000"/>
            </a:avLst>
          </a:prstGeom>
          <a:solidFill>
            <a:schemeClr val="bg1"/>
          </a:solidFill>
          <a:ln w="9525">
            <a:solidFill>
              <a:srgbClr val="4A7EBB"/>
            </a:solidFill>
          </a:ln>
        </p:spPr>
        <p:txBody>
          <a:bodyPr vert="horz" wrap="none" lIns="1588" tIns="0" rIns="0" bIns="0" numCol="1" spcCol="0" rtlCol="0" anchor="ctr"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Bef>
                <a:spcPct val="0"/>
              </a:spcBef>
              <a:buFont typeface="Arial" panose="020B0604020202020204" pitchFamily="34" charset="0"/>
              <a:buNone/>
            </a:pPr>
            <a:r>
              <a:rPr lang="tr-TR" sz="1400" dirty="0" smtClean="0">
                <a:solidFill>
                  <a:prstClr val="black"/>
                </a:solidFill>
                <a:latin typeface="Times New Roman"/>
                <a:cs typeface="Times New Roman"/>
                <a:sym typeface="Times New Roman"/>
              </a:rPr>
              <a:t>9,1</a:t>
            </a:r>
            <a:endParaRPr lang="tr-TR" sz="1400" dirty="0">
              <a:solidFill>
                <a:prstClr val="black"/>
              </a:solidFill>
              <a:latin typeface="Times New Roman"/>
              <a:cs typeface="Times New Roman"/>
              <a:sym typeface="Times New Roman"/>
            </a:endParaRPr>
          </a:p>
        </p:txBody>
      </p:sp>
      <p:sp>
        <p:nvSpPr>
          <p:cNvPr id="62" name="Metin Yer Tutucusu 2"/>
          <p:cNvSpPr>
            <a:spLocks noGrp="1"/>
          </p:cNvSpPr>
          <p:nvPr>
            <p:custDataLst>
              <p:tags r:id="rId49"/>
            </p:custDataLst>
          </p:nvPr>
        </p:nvSpPr>
        <p:spPr bwMode="auto">
          <a:xfrm>
            <a:off x="9000224" y="3984625"/>
            <a:ext cx="572508" cy="273050"/>
          </a:xfrm>
          <a:prstGeom prst="roundRect">
            <a:avLst>
              <a:gd name="adj" fmla="val 50000"/>
            </a:avLst>
          </a:prstGeom>
          <a:solidFill>
            <a:schemeClr val="bg1"/>
          </a:solidFill>
          <a:ln w="9525">
            <a:solidFill>
              <a:srgbClr val="4A7EBB"/>
            </a:solidFill>
          </a:ln>
        </p:spPr>
        <p:txBody>
          <a:bodyPr vert="horz" wrap="none" lIns="1588" tIns="0" rIns="0" bIns="0" numCol="1" spcCol="0" rtlCol="0" anchor="ctr"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Bef>
                <a:spcPct val="0"/>
              </a:spcBef>
              <a:buFont typeface="Arial" panose="020B0604020202020204" pitchFamily="34" charset="0"/>
              <a:buNone/>
            </a:pPr>
            <a:r>
              <a:rPr lang="tr-TR" sz="1400" dirty="0" smtClean="0">
                <a:solidFill>
                  <a:prstClr val="black"/>
                </a:solidFill>
                <a:latin typeface="Times New Roman"/>
                <a:cs typeface="Times New Roman"/>
                <a:sym typeface="Times New Roman"/>
              </a:rPr>
              <a:t>5,3</a:t>
            </a:r>
            <a:endParaRPr lang="tr-TR" sz="1400" dirty="0">
              <a:solidFill>
                <a:prstClr val="black"/>
              </a:solidFill>
              <a:latin typeface="Times New Roman"/>
              <a:cs typeface="Times New Roman"/>
              <a:sym typeface="Times New Roman"/>
            </a:endParaRPr>
          </a:p>
        </p:txBody>
      </p:sp>
      <p:sp>
        <p:nvSpPr>
          <p:cNvPr id="63" name="Metin Yer Tutucusu 2"/>
          <p:cNvSpPr>
            <a:spLocks noGrp="1"/>
          </p:cNvSpPr>
          <p:nvPr>
            <p:custDataLst>
              <p:tags r:id="rId50"/>
            </p:custDataLst>
          </p:nvPr>
        </p:nvSpPr>
        <p:spPr bwMode="auto">
          <a:xfrm>
            <a:off x="9000224" y="4581525"/>
            <a:ext cx="572508" cy="273050"/>
          </a:xfrm>
          <a:prstGeom prst="roundRect">
            <a:avLst>
              <a:gd name="adj" fmla="val 50000"/>
            </a:avLst>
          </a:prstGeom>
          <a:solidFill>
            <a:schemeClr val="bg1"/>
          </a:solidFill>
          <a:ln w="9525">
            <a:solidFill>
              <a:srgbClr val="4A7EBB"/>
            </a:solidFill>
          </a:ln>
        </p:spPr>
        <p:txBody>
          <a:bodyPr vert="horz" wrap="none" lIns="1588" tIns="0" rIns="0" bIns="0" numCol="1" spcCol="0" rtlCol="0" anchor="ctr"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Bef>
                <a:spcPct val="0"/>
              </a:spcBef>
              <a:buFont typeface="Arial" panose="020B0604020202020204" pitchFamily="34" charset="0"/>
              <a:buNone/>
            </a:pPr>
            <a:r>
              <a:rPr lang="tr-TR" sz="1400" dirty="0" smtClean="0">
                <a:solidFill>
                  <a:prstClr val="black"/>
                </a:solidFill>
                <a:latin typeface="Times New Roman"/>
                <a:cs typeface="Times New Roman"/>
                <a:sym typeface="Times New Roman"/>
              </a:rPr>
              <a:t>5,1</a:t>
            </a:r>
            <a:endParaRPr lang="tr-TR" sz="1400" dirty="0">
              <a:solidFill>
                <a:prstClr val="black"/>
              </a:solidFill>
              <a:latin typeface="Times New Roman"/>
              <a:cs typeface="Times New Roman"/>
              <a:sym typeface="Times New Roman"/>
            </a:endParaRPr>
          </a:p>
        </p:txBody>
      </p:sp>
      <p:sp>
        <p:nvSpPr>
          <p:cNvPr id="64" name="Metin Yer Tutucusu 2"/>
          <p:cNvSpPr>
            <a:spLocks noGrp="1"/>
          </p:cNvSpPr>
          <p:nvPr>
            <p:custDataLst>
              <p:tags r:id="rId51"/>
            </p:custDataLst>
          </p:nvPr>
        </p:nvSpPr>
        <p:spPr bwMode="auto">
          <a:xfrm>
            <a:off x="9000224" y="5233988"/>
            <a:ext cx="572508" cy="273050"/>
          </a:xfrm>
          <a:prstGeom prst="roundRect">
            <a:avLst>
              <a:gd name="adj" fmla="val 50000"/>
            </a:avLst>
          </a:prstGeom>
          <a:solidFill>
            <a:schemeClr val="bg1"/>
          </a:solidFill>
          <a:ln w="9525">
            <a:solidFill>
              <a:srgbClr val="4A7EBB"/>
            </a:solidFill>
          </a:ln>
        </p:spPr>
        <p:txBody>
          <a:bodyPr vert="horz" wrap="none" lIns="1588" tIns="0" rIns="0" bIns="0" numCol="1" spcCol="0" rtlCol="0" anchor="ctr"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Bef>
                <a:spcPct val="0"/>
              </a:spcBef>
              <a:buFont typeface="Arial" panose="020B0604020202020204" pitchFamily="34" charset="0"/>
              <a:buNone/>
            </a:pPr>
            <a:r>
              <a:rPr lang="tr-TR" sz="1400" dirty="0">
                <a:solidFill>
                  <a:prstClr val="black"/>
                </a:solidFill>
                <a:latin typeface="Times New Roman"/>
                <a:cs typeface="Times New Roman"/>
                <a:sym typeface="Times New Roman"/>
              </a:rPr>
              <a:t>4</a:t>
            </a:r>
            <a:r>
              <a:rPr lang="tr-TR" sz="1400" dirty="0" smtClean="0">
                <a:solidFill>
                  <a:prstClr val="black"/>
                </a:solidFill>
                <a:latin typeface="Times New Roman"/>
                <a:cs typeface="Times New Roman"/>
                <a:sym typeface="Times New Roman"/>
              </a:rPr>
              <a:t>,8</a:t>
            </a:r>
            <a:endParaRPr lang="tr-TR" sz="1400" dirty="0">
              <a:solidFill>
                <a:prstClr val="black"/>
              </a:solidFill>
              <a:latin typeface="Times New Roman"/>
              <a:cs typeface="Times New Roman"/>
              <a:sym typeface="Times New Roman"/>
            </a:endParaRPr>
          </a:p>
        </p:txBody>
      </p:sp>
      <p:sp>
        <p:nvSpPr>
          <p:cNvPr id="67" name="Metin Yer Tutucusu 3"/>
          <p:cNvSpPr txBox="1">
            <a:spLocks/>
          </p:cNvSpPr>
          <p:nvPr/>
        </p:nvSpPr>
        <p:spPr bwMode="auto">
          <a:xfrm>
            <a:off x="110698" y="6571622"/>
            <a:ext cx="7614330" cy="2863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defPPr>
              <a:defRPr lang="en-US"/>
            </a:defPPr>
            <a:lvl1pPr algn="l" rtl="0" fontAlgn="base">
              <a:spcBef>
                <a:spcPct val="0"/>
              </a:spcBef>
              <a:spcAft>
                <a:spcPct val="0"/>
              </a:spcAft>
              <a:defRPr sz="1400" b="0" kern="1200">
                <a:solidFill>
                  <a:srgbClr val="CBDDEB"/>
                </a:solidFill>
                <a:latin typeface="+mn-lt"/>
                <a:ea typeface="+mn-ea"/>
                <a:cs typeface="Arial" charset="0"/>
              </a:defRPr>
            </a:lvl1pPr>
            <a:lvl2pPr marL="457200" algn="l" rtl="0" fontAlgn="base">
              <a:spcBef>
                <a:spcPct val="0"/>
              </a:spcBef>
              <a:spcAft>
                <a:spcPct val="0"/>
              </a:spcAft>
              <a:defRPr sz="4000" b="1" kern="1200">
                <a:solidFill>
                  <a:schemeClr val="tx1"/>
                </a:solidFill>
                <a:latin typeface="Arial" charset="0"/>
                <a:ea typeface="+mn-ea"/>
                <a:cs typeface="Arial" charset="0"/>
              </a:defRPr>
            </a:lvl2pPr>
            <a:lvl3pPr marL="914400" algn="l" rtl="0" fontAlgn="base">
              <a:spcBef>
                <a:spcPct val="0"/>
              </a:spcBef>
              <a:spcAft>
                <a:spcPct val="0"/>
              </a:spcAft>
              <a:defRPr sz="4000" b="1" kern="1200">
                <a:solidFill>
                  <a:schemeClr val="tx1"/>
                </a:solidFill>
                <a:latin typeface="Arial" charset="0"/>
                <a:ea typeface="+mn-ea"/>
                <a:cs typeface="Arial" charset="0"/>
              </a:defRPr>
            </a:lvl3pPr>
            <a:lvl4pPr marL="1371600" algn="l" rtl="0" fontAlgn="base">
              <a:spcBef>
                <a:spcPct val="0"/>
              </a:spcBef>
              <a:spcAft>
                <a:spcPct val="0"/>
              </a:spcAft>
              <a:defRPr sz="4000" b="1" kern="1200">
                <a:solidFill>
                  <a:schemeClr val="tx1"/>
                </a:solidFill>
                <a:latin typeface="Arial" charset="0"/>
                <a:ea typeface="+mn-ea"/>
                <a:cs typeface="Arial" charset="0"/>
              </a:defRPr>
            </a:lvl4pPr>
            <a:lvl5pPr marL="1828800" algn="l" rtl="0" fontAlgn="base">
              <a:spcBef>
                <a:spcPct val="0"/>
              </a:spcBef>
              <a:spcAft>
                <a:spcPct val="0"/>
              </a:spcAft>
              <a:defRPr sz="4000" b="1" kern="1200">
                <a:solidFill>
                  <a:schemeClr val="tx1"/>
                </a:solidFill>
                <a:latin typeface="Arial" charset="0"/>
                <a:ea typeface="+mn-ea"/>
                <a:cs typeface="Arial" charset="0"/>
              </a:defRPr>
            </a:lvl5pPr>
            <a:lvl6pPr marL="2286000" algn="l" defTabSz="914400" rtl="0" eaLnBrk="1" latinLnBrk="0" hangingPunct="1">
              <a:defRPr sz="4000" b="1" kern="1200">
                <a:solidFill>
                  <a:schemeClr val="tx1"/>
                </a:solidFill>
                <a:latin typeface="Arial" charset="0"/>
                <a:ea typeface="+mn-ea"/>
                <a:cs typeface="Arial" charset="0"/>
              </a:defRPr>
            </a:lvl6pPr>
            <a:lvl7pPr marL="2743200" algn="l" defTabSz="914400" rtl="0" eaLnBrk="1" latinLnBrk="0" hangingPunct="1">
              <a:defRPr sz="4000" b="1" kern="1200">
                <a:solidFill>
                  <a:schemeClr val="tx1"/>
                </a:solidFill>
                <a:latin typeface="Arial" charset="0"/>
                <a:ea typeface="+mn-ea"/>
                <a:cs typeface="Arial" charset="0"/>
              </a:defRPr>
            </a:lvl7pPr>
            <a:lvl8pPr marL="3200400" algn="l" defTabSz="914400" rtl="0" eaLnBrk="1" latinLnBrk="0" hangingPunct="1">
              <a:defRPr sz="4000" b="1" kern="1200">
                <a:solidFill>
                  <a:schemeClr val="tx1"/>
                </a:solidFill>
                <a:latin typeface="Arial" charset="0"/>
                <a:ea typeface="+mn-ea"/>
                <a:cs typeface="Arial" charset="0"/>
              </a:defRPr>
            </a:lvl8pPr>
            <a:lvl9pPr marL="3657600" algn="l" defTabSz="914400" rtl="0" eaLnBrk="1" latinLnBrk="0" hangingPunct="1">
              <a:defRPr sz="4000" b="1" kern="1200">
                <a:solidFill>
                  <a:schemeClr val="tx1"/>
                </a:solidFill>
                <a:latin typeface="Arial" charset="0"/>
                <a:ea typeface="+mn-ea"/>
                <a:cs typeface="Arial" charset="0"/>
              </a:defRPr>
            </a:lvl9pPr>
          </a:lstStyle>
          <a:p>
            <a:r>
              <a:rPr lang="tr-TR" sz="1050" smtClean="0">
                <a:solidFill>
                  <a:schemeClr val="tx1"/>
                </a:solidFill>
              </a:rPr>
              <a:t>Kaynak: TÜİK</a:t>
            </a:r>
            <a:endParaRPr lang="tr-TR" sz="1050" dirty="0">
              <a:solidFill>
                <a:schemeClr val="tx1"/>
              </a:solidFill>
            </a:endParaRPr>
          </a:p>
        </p:txBody>
      </p:sp>
    </p:spTree>
    <p:extLst>
      <p:ext uri="{BB962C8B-B14F-4D97-AF65-F5344CB8AC3E}">
        <p14:creationId xmlns:p14="http://schemas.microsoft.com/office/powerpoint/2010/main" val="19193463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Nesne 2" hidden="1"/>
          <p:cNvGraphicFramePr>
            <a:graphicFrameLocks noChangeAspect="1"/>
          </p:cNvGraphicFramePr>
          <p:nvPr>
            <p:custDataLst>
              <p:tags r:id="rId2"/>
            </p:custDataLst>
            <p:extLst>
              <p:ext uri="{D42A27DB-BD31-4B8C-83A1-F6EECF244321}">
                <p14:modId xmlns:p14="http://schemas.microsoft.com/office/powerpoint/2010/main" val="16618863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50306" name="think-cell Slide" r:id="rId5" imgW="270" imgH="270" progId="TCLayout.ActiveDocument.1">
                  <p:embed/>
                </p:oleObj>
              </mc:Choice>
              <mc:Fallback>
                <p:oleObj name="think-cell Slide" r:id="rId5" imgW="270" imgH="27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Dikdörtgen 3" hidden="1"/>
          <p:cNvSpPr/>
          <p:nvPr>
            <p:custDataLst>
              <p:tags r:id="rId3"/>
            </p:custDataLst>
          </p:nvPr>
        </p:nvSpPr>
        <p:spPr bwMode="auto">
          <a:xfrm>
            <a:off x="0" y="0"/>
            <a:ext cx="158750" cy="158750"/>
          </a:xfrm>
          <a:prstGeom prst="rect">
            <a:avLst/>
          </a:prstGeom>
          <a:solidFill>
            <a:schemeClr val="accent1">
              <a:lumMod val="50000"/>
            </a:schemeClr>
          </a:solidFill>
          <a:ln w="9525" cap="flat" cmpd="sng" algn="ctr">
            <a:solidFill>
              <a:schemeClr val="bg1">
                <a:lumMod val="75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eaLnBrk="0" hangingPunct="0">
              <a:lnSpc>
                <a:spcPct val="140000"/>
              </a:lnSpc>
            </a:pPr>
            <a:endParaRPr kumimoji="0" lang="tr-TR" sz="2800" u="none" strike="noStrike" cap="none" normalizeH="0" dirty="0" smtClean="0">
              <a:ln>
                <a:noFill/>
              </a:ln>
              <a:solidFill>
                <a:schemeClr val="bg1"/>
              </a:solidFill>
              <a:effectLst/>
              <a:latin typeface="Book Antiqua"/>
              <a:cs typeface="Arial"/>
              <a:sym typeface="Book Antiqua"/>
            </a:endParaRPr>
          </a:p>
        </p:txBody>
      </p:sp>
      <p:sp>
        <p:nvSpPr>
          <p:cNvPr id="2" name="Dikdörtgen 1"/>
          <p:cNvSpPr/>
          <p:nvPr/>
        </p:nvSpPr>
        <p:spPr bwMode="auto">
          <a:xfrm>
            <a:off x="0" y="13648"/>
            <a:ext cx="9902825" cy="6858000"/>
          </a:xfrm>
          <a:prstGeom prst="rect">
            <a:avLst/>
          </a:prstGeom>
          <a:solidFill>
            <a:schemeClr val="bg1">
              <a:lumMod val="50000"/>
              <a:alpha val="29000"/>
            </a:schemeClr>
          </a:solidFill>
          <a:ln w="9525" cap="flat" cmpd="sng" algn="ctr">
            <a:solidFill>
              <a:schemeClr val="bg1">
                <a:lumMod val="75000"/>
              </a:schemeClr>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tr-TR" sz="1100" i="0" u="none" strike="noStrike" cap="none" normalizeH="0" baseline="0" dirty="0" smtClean="0">
              <a:ln>
                <a:noFill/>
              </a:ln>
              <a:solidFill>
                <a:schemeClr val="bg1"/>
              </a:solidFill>
              <a:effectLst/>
              <a:latin typeface="Arial" charset="0"/>
            </a:endParaRPr>
          </a:p>
        </p:txBody>
      </p:sp>
      <p:sp>
        <p:nvSpPr>
          <p:cNvPr id="51202" name="Title 2"/>
          <p:cNvSpPr>
            <a:spLocks noGrp="1"/>
          </p:cNvSpPr>
          <p:nvPr>
            <p:ph type="ctrTitle"/>
          </p:nvPr>
        </p:nvSpPr>
        <p:spPr>
          <a:xfrm>
            <a:off x="1600200" y="1219200"/>
            <a:ext cx="6704013" cy="1143000"/>
          </a:xfrm>
        </p:spPr>
        <p:txBody>
          <a:bodyPr/>
          <a:lstStyle/>
          <a:p>
            <a:pPr eaLnBrk="1" hangingPunct="1"/>
            <a:r>
              <a:rPr lang="tr-TR" altLang="tr-TR" sz="2800" dirty="0" smtClean="0"/>
              <a:t>Adana’nın </a:t>
            </a:r>
            <a:r>
              <a:rPr lang="tr-TR" altLang="tr-TR" sz="2800" dirty="0" smtClean="0"/>
              <a:t>sanayi </a:t>
            </a:r>
            <a:r>
              <a:rPr lang="tr-TR" altLang="tr-TR" sz="2800" dirty="0" smtClean="0"/>
              <a:t>yapısı</a:t>
            </a:r>
            <a:endParaRPr lang="en-US" altLang="tr-TR" sz="2800" dirty="0" smtClean="0"/>
          </a:p>
        </p:txBody>
      </p:sp>
      <p:pic>
        <p:nvPicPr>
          <p:cNvPr id="5" name="Picture 5" descr="http://www.tobb.org.tr/Resimler/Logolar/logotr.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44538" y="1814196"/>
            <a:ext cx="550098" cy="550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3620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Nesne 2" hidden="1"/>
          <p:cNvGraphicFramePr>
            <a:graphicFrameLocks noChangeAspect="1"/>
          </p:cNvGraphicFramePr>
          <p:nvPr>
            <p:custDataLst>
              <p:tags r:id="rId2"/>
            </p:custDataLst>
            <p:extLst>
              <p:ext uri="{D42A27DB-BD31-4B8C-83A1-F6EECF244321}">
                <p14:modId xmlns:p14="http://schemas.microsoft.com/office/powerpoint/2010/main" val="34978003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49282"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Dikdörtgen 1"/>
          <p:cNvSpPr/>
          <p:nvPr/>
        </p:nvSpPr>
        <p:spPr bwMode="auto">
          <a:xfrm>
            <a:off x="0" y="0"/>
            <a:ext cx="9902825" cy="6858000"/>
          </a:xfrm>
          <a:prstGeom prst="rect">
            <a:avLst/>
          </a:prstGeom>
          <a:solidFill>
            <a:schemeClr val="bg1">
              <a:lumMod val="50000"/>
              <a:alpha val="29000"/>
            </a:schemeClr>
          </a:solidFill>
          <a:ln w="9525" cap="flat" cmpd="sng" algn="ctr">
            <a:solidFill>
              <a:schemeClr val="bg1">
                <a:lumMod val="75000"/>
              </a:schemeClr>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tr-TR" sz="1100" i="0" u="none" strike="noStrike" cap="none" normalizeH="0" baseline="0" dirty="0" smtClean="0">
              <a:ln>
                <a:noFill/>
              </a:ln>
              <a:solidFill>
                <a:schemeClr val="bg1"/>
              </a:solidFill>
              <a:effectLst/>
              <a:latin typeface="Arial" charset="0"/>
            </a:endParaRPr>
          </a:p>
        </p:txBody>
      </p:sp>
      <p:sp>
        <p:nvSpPr>
          <p:cNvPr id="51202" name="Title 2"/>
          <p:cNvSpPr>
            <a:spLocks noGrp="1"/>
          </p:cNvSpPr>
          <p:nvPr>
            <p:ph type="ctrTitle"/>
          </p:nvPr>
        </p:nvSpPr>
        <p:spPr>
          <a:xfrm>
            <a:off x="1600200" y="1790700"/>
            <a:ext cx="8302625" cy="1143000"/>
          </a:xfrm>
        </p:spPr>
        <p:txBody>
          <a:bodyPr/>
          <a:lstStyle/>
          <a:p>
            <a:pPr eaLnBrk="1" hangingPunct="1"/>
            <a:r>
              <a:rPr lang="tr-TR" altLang="tr-TR" sz="2800" dirty="0" smtClean="0"/>
              <a:t>Adana’nın yaşanabilirlik endeksindeki durumu, nüfus ve göç bilgileri </a:t>
            </a:r>
            <a:endParaRPr lang="en-US" altLang="tr-TR" sz="2800" dirty="0" smtClean="0"/>
          </a:p>
        </p:txBody>
      </p:sp>
      <p:pic>
        <p:nvPicPr>
          <p:cNvPr id="5" name="Picture 5" descr="http://www.tobb.org.tr/Resimler/Logolar/logot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4538" y="1814196"/>
            <a:ext cx="550098" cy="550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2255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Nesne 21" hidden="1"/>
          <p:cNvGraphicFramePr>
            <a:graphicFrameLocks noChangeAspect="1"/>
          </p:cNvGraphicFramePr>
          <p:nvPr>
            <p:custDataLst>
              <p:tags r:id="rId2"/>
            </p:custDataLst>
            <p:extLst>
              <p:ext uri="{D42A27DB-BD31-4B8C-83A1-F6EECF244321}">
                <p14:modId xmlns:p14="http://schemas.microsoft.com/office/powerpoint/2010/main" val="1193979995"/>
              </p:ext>
            </p:ext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1228808" name="think-cell Slide" r:id="rId17" imgW="360" imgH="360" progId="TCLayout.ActiveDocument.1">
                  <p:embed/>
                </p:oleObj>
              </mc:Choice>
              <mc:Fallback>
                <p:oleObj name="think-cell Slide" r:id="rId17" imgW="360" imgH="360" progId="TCLayout.ActiveDocument.1">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89"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Dikdörtgen 20" hidden="1"/>
          <p:cNvSpPr/>
          <p:nvPr>
            <p:custDataLst>
              <p:tags r:id="rId3"/>
            </p:custDataLst>
          </p:nvPr>
        </p:nvSpPr>
        <p:spPr bwMode="auto">
          <a:xfrm>
            <a:off x="1" y="0"/>
            <a:ext cx="158750" cy="158750"/>
          </a:xfrm>
          <a:prstGeom prst="rect">
            <a:avLst/>
          </a:prstGeom>
          <a:solidFill>
            <a:schemeClr val="accent1">
              <a:lumMod val="50000"/>
            </a:schemeClr>
          </a:solidFill>
          <a:ln w="9525" cap="flat" cmpd="sng" algn="ctr">
            <a:solidFill>
              <a:schemeClr val="bg1">
                <a:lumMod val="75000"/>
              </a:schemeClr>
            </a:solid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algn="ctr" eaLnBrk="0" hangingPunct="0"/>
            <a:endParaRPr lang="tr-TR" sz="1400" b="0" dirty="0">
              <a:solidFill>
                <a:schemeClr val="bg1"/>
              </a:solidFill>
              <a:latin typeface="+mn-lt"/>
              <a:cs typeface="+mn-cs"/>
              <a:sym typeface="+mn-lt"/>
            </a:endParaRPr>
          </a:p>
        </p:txBody>
      </p:sp>
      <p:sp>
        <p:nvSpPr>
          <p:cNvPr id="2" name="Başlık 1"/>
          <p:cNvSpPr>
            <a:spLocks noGrp="1"/>
          </p:cNvSpPr>
          <p:nvPr>
            <p:ph type="title"/>
          </p:nvPr>
        </p:nvSpPr>
        <p:spPr>
          <a:xfrm>
            <a:off x="331904" y="31154"/>
            <a:ext cx="9396890" cy="410644"/>
          </a:xfrm>
        </p:spPr>
        <p:txBody>
          <a:bodyPr>
            <a:noAutofit/>
          </a:bodyPr>
          <a:lstStyle/>
          <a:p>
            <a:r>
              <a:rPr lang="tr-TR" b="1" dirty="0" smtClean="0">
                <a:latin typeface="Book Antiqua" panose="02040602050305030304" pitchFamily="18" charset="0"/>
              </a:rPr>
              <a:t>Adana sanayinde </a:t>
            </a:r>
            <a:r>
              <a:rPr lang="tr-TR" b="1" i="1" dirty="0" smtClean="0">
                <a:latin typeface="Book Antiqua" panose="02040602050305030304" pitchFamily="18" charset="0"/>
              </a:rPr>
              <a:t>tekstil, makine – metal </a:t>
            </a:r>
            <a:r>
              <a:rPr lang="tr-TR" b="1" dirty="0" smtClean="0">
                <a:latin typeface="Book Antiqua" panose="02040602050305030304" pitchFamily="18" charset="0"/>
              </a:rPr>
              <a:t>ve </a:t>
            </a:r>
            <a:r>
              <a:rPr lang="tr-TR" b="1" i="1" dirty="0" smtClean="0">
                <a:latin typeface="Book Antiqua" panose="02040602050305030304" pitchFamily="18" charset="0"/>
              </a:rPr>
              <a:t>gıda</a:t>
            </a:r>
            <a:r>
              <a:rPr lang="tr-TR" b="1" dirty="0" smtClean="0">
                <a:latin typeface="Book Antiqua" panose="02040602050305030304" pitchFamily="18" charset="0"/>
              </a:rPr>
              <a:t> sektörleri öne çıkıyor</a:t>
            </a:r>
            <a:endParaRPr lang="tr-TR" b="1" dirty="0">
              <a:latin typeface="Book Antiqua" panose="02040602050305030304" pitchFamily="18" charset="0"/>
            </a:endParaRPr>
          </a:p>
        </p:txBody>
      </p:sp>
      <p:sp>
        <p:nvSpPr>
          <p:cNvPr id="5" name="Slayt Numarası Yer Tutucusu 4"/>
          <p:cNvSpPr>
            <a:spLocks noGrp="1"/>
          </p:cNvSpPr>
          <p:nvPr>
            <p:ph type="sldNum" sz="quarter" idx="12"/>
          </p:nvPr>
        </p:nvSpPr>
        <p:spPr/>
        <p:txBody>
          <a:bodyPr/>
          <a:lstStyle/>
          <a:p>
            <a:pPr>
              <a:defRPr/>
            </a:pPr>
            <a:fld id="{343D017F-4314-49B3-9B24-DD6683824C11}" type="slidenum">
              <a:rPr lang="en-US" smtClean="0"/>
              <a:pPr>
                <a:defRPr/>
              </a:pPr>
              <a:t>19</a:t>
            </a:fld>
            <a:endParaRPr lang="en-US" dirty="0"/>
          </a:p>
        </p:txBody>
      </p:sp>
      <p:sp>
        <p:nvSpPr>
          <p:cNvPr id="4" name="Metin Yer Tutucusu 3"/>
          <p:cNvSpPr>
            <a:spLocks noGrp="1"/>
          </p:cNvSpPr>
          <p:nvPr>
            <p:ph type="body" sz="quarter" idx="4294967295"/>
          </p:nvPr>
        </p:nvSpPr>
        <p:spPr>
          <a:xfrm>
            <a:off x="233816" y="6667500"/>
            <a:ext cx="7614517" cy="190500"/>
          </a:xfrm>
        </p:spPr>
        <p:txBody>
          <a:bodyPr>
            <a:noAutofit/>
          </a:bodyPr>
          <a:lstStyle/>
          <a:p>
            <a:pPr marL="0" indent="0">
              <a:buNone/>
            </a:pPr>
            <a:r>
              <a:rPr lang="tr-TR" sz="1000" dirty="0" smtClean="0"/>
              <a:t>Kaynak: İSO, Adana Sanayi Odası</a:t>
            </a:r>
            <a:endParaRPr lang="tr-TR" sz="1000" dirty="0"/>
          </a:p>
        </p:txBody>
      </p:sp>
      <p:sp>
        <p:nvSpPr>
          <p:cNvPr id="6" name="Rectangle 8"/>
          <p:cNvSpPr/>
          <p:nvPr/>
        </p:nvSpPr>
        <p:spPr bwMode="auto">
          <a:xfrm>
            <a:off x="363081" y="781510"/>
            <a:ext cx="9071159" cy="336768"/>
          </a:xfrm>
          <a:prstGeom prst="rect">
            <a:avLst/>
          </a:prstGeom>
          <a:solidFill>
            <a:srgbClr val="3C3C3C"/>
          </a:solidFill>
          <a:ln w="9525" cap="flat" cmpd="sng" algn="ctr">
            <a:solidFill>
              <a:schemeClr val="bg1">
                <a:lumMod val="75000"/>
              </a:schemeClr>
            </a:solidFill>
            <a:prstDash val="solid"/>
            <a:round/>
            <a:headEnd type="none" w="med" len="med"/>
            <a:tailEnd type="none" w="med" len="med"/>
          </a:ln>
          <a:effectLst/>
        </p:spPr>
        <p:txBody>
          <a:bodyPr vert="horz" wrap="none" lIns="89984" tIns="46792" rIns="89984" bIns="46792" numCol="1" rtlCol="0" anchor="ctr" anchorCtr="0" compatLnSpc="1">
            <a:prstTxWarp prst="textNoShape">
              <a:avLst/>
            </a:prstTxWarp>
          </a:bodyPr>
          <a:lstStyle/>
          <a:p>
            <a:pPr algn="ctr" eaLnBrk="0" hangingPunct="0"/>
            <a:r>
              <a:rPr lang="tr-TR" sz="1400" b="1" dirty="0">
                <a:solidFill>
                  <a:srgbClr val="FFFFFF"/>
                </a:solidFill>
                <a:latin typeface="Arial" pitchFamily="34" charset="0"/>
                <a:cs typeface="Arial" pitchFamily="34" charset="0"/>
              </a:rPr>
              <a:t>Genel </a:t>
            </a:r>
            <a:r>
              <a:rPr lang="tr-TR" sz="1400" b="1" dirty="0" smtClean="0">
                <a:solidFill>
                  <a:srgbClr val="FFFFFF"/>
                </a:solidFill>
                <a:latin typeface="Arial" pitchFamily="34" charset="0"/>
                <a:cs typeface="Arial" pitchFamily="34" charset="0"/>
              </a:rPr>
              <a:t>bilgiler </a:t>
            </a:r>
            <a:endParaRPr lang="en-US" sz="1400" b="1" dirty="0">
              <a:solidFill>
                <a:srgbClr val="FFFFFF"/>
              </a:solidFill>
              <a:latin typeface="Arial" pitchFamily="34" charset="0"/>
              <a:cs typeface="Arial" pitchFamily="34" charset="0"/>
            </a:endParaRPr>
          </a:p>
        </p:txBody>
      </p:sp>
      <p:sp>
        <p:nvSpPr>
          <p:cNvPr id="7" name="Rectangle 9"/>
          <p:cNvSpPr/>
          <p:nvPr/>
        </p:nvSpPr>
        <p:spPr bwMode="auto">
          <a:xfrm>
            <a:off x="379130" y="1127049"/>
            <a:ext cx="9055109" cy="1615118"/>
          </a:xfrm>
          <a:prstGeom prst="rect">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vert="horz" wrap="square" lIns="89984" tIns="46792" rIns="89984" bIns="46792" numCol="1" rtlCol="0" anchor="t" anchorCtr="0" compatLnSpc="1">
            <a:prstTxWarp prst="textNoShape">
              <a:avLst/>
            </a:prstTxWarp>
          </a:bodyPr>
          <a:lstStyle/>
          <a:p>
            <a:pPr marL="171450" indent="-171450">
              <a:buFont typeface="Arial" panose="020B0604020202020204" pitchFamily="34" charset="0"/>
              <a:buChar char="•"/>
            </a:pPr>
            <a:r>
              <a:rPr lang="tr-TR" sz="1250" b="0" dirty="0">
                <a:latin typeface="Arial" panose="020B0604020202020204" pitchFamily="34" charset="0"/>
                <a:cs typeface="Arial" panose="020B0604020202020204" pitchFamily="34" charset="0"/>
              </a:rPr>
              <a:t>Adana’da gelişmekte olan sektörlerin profiline bakıldığında %24 ile Tekstil ve Konfeksiyon sanayisinin ilk sırayı aldığı, bunu %18 ile Metal, Döküm ve Makine Sanayi sektörünün ve %16 ile Gıda ve İçecek sektörünün takip ettiği görülmektedir.</a:t>
            </a:r>
            <a:endParaRPr lang="tr-TR" sz="1250" b="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tr-TR" sz="1250" b="0" dirty="0" smtClean="0">
                <a:latin typeface="Arial" panose="020B0604020202020204" pitchFamily="34" charset="0"/>
                <a:cs typeface="Arial" panose="020B0604020202020204" pitchFamily="34" charset="0"/>
              </a:rPr>
              <a:t>Adana özel sektör konfeksiyon sanayisinde toplam 178 işletme faaliyet göstermektedir. Bir işletme de ise ortalama 357.164 adet üretim yapıldığı tahmin edilmektedir.</a:t>
            </a:r>
          </a:p>
          <a:p>
            <a:pPr marL="171450" indent="-171450">
              <a:buFont typeface="Arial" panose="020B0604020202020204" pitchFamily="34" charset="0"/>
              <a:buChar char="•"/>
            </a:pPr>
            <a:r>
              <a:rPr lang="tr-TR" sz="1250" b="0" dirty="0" smtClean="0">
                <a:latin typeface="Arial" panose="020B0604020202020204" pitchFamily="34" charset="0"/>
                <a:cs typeface="Arial" panose="020B0604020202020204" pitchFamily="34" charset="0"/>
              </a:rPr>
              <a:t>Adana’da Gıda sektörü içerisinde en önemli yeri yağ sanayisi tutmaktadır. Bu sektörde toplam 16 işletme bulunmaktadır. İkinci </a:t>
            </a:r>
            <a:r>
              <a:rPr lang="tr-TR" sz="1250" b="0" dirty="0">
                <a:latin typeface="Arial" panose="020B0604020202020204" pitchFamily="34" charset="0"/>
                <a:cs typeface="Arial" panose="020B0604020202020204" pitchFamily="34" charset="0"/>
              </a:rPr>
              <a:t>önemli sektör ise </a:t>
            </a:r>
            <a:r>
              <a:rPr lang="tr-TR" sz="1250" b="0" dirty="0" smtClean="0">
                <a:latin typeface="Arial" panose="020B0604020202020204" pitchFamily="34" charset="0"/>
                <a:cs typeface="Arial" panose="020B0604020202020204" pitchFamily="34" charset="0"/>
              </a:rPr>
              <a:t>undur. İlde irili ufaklı toplam 36 adet un fabrikası mevcuttur.</a:t>
            </a:r>
          </a:p>
          <a:p>
            <a:pPr marL="171450" indent="-171450">
              <a:buFont typeface="Arial" panose="020B0604020202020204" pitchFamily="34" charset="0"/>
              <a:buChar char="•"/>
            </a:pPr>
            <a:r>
              <a:rPr lang="tr-TR" sz="1250" b="0" dirty="0" smtClean="0">
                <a:latin typeface="Arial" panose="020B0604020202020204" pitchFamily="34" charset="0"/>
                <a:cs typeface="Arial" panose="020B0604020202020204" pitchFamily="34" charset="0"/>
              </a:rPr>
              <a:t>İlde ihracat açısında hızla büyüyen bir diğer sektör ise Makine, Döküm ve Metal sektörüdür. Sektör, şu an Adana’da mal çeşitliliği ile 50’den fazla ülkeye ürünlerini ihraç etmektedir.</a:t>
            </a:r>
            <a:endParaRPr lang="tr-TR" sz="1250" b="0" dirty="0">
              <a:latin typeface="Arial" panose="020B0604020202020204" pitchFamily="34" charset="0"/>
              <a:cs typeface="Arial" panose="020B0604020202020204" pitchFamily="34" charset="0"/>
            </a:endParaRPr>
          </a:p>
        </p:txBody>
      </p:sp>
      <p:sp>
        <p:nvSpPr>
          <p:cNvPr id="58" name="Rectangle 105"/>
          <p:cNvSpPr>
            <a:spLocks noChangeArrowheads="1"/>
          </p:cNvSpPr>
          <p:nvPr/>
        </p:nvSpPr>
        <p:spPr bwMode="auto">
          <a:xfrm>
            <a:off x="4711498" y="2699636"/>
            <a:ext cx="4722741" cy="313418"/>
          </a:xfrm>
          <a:prstGeom prst="rect">
            <a:avLst/>
          </a:prstGeom>
          <a:solidFill>
            <a:srgbClr val="3C3C3C"/>
          </a:solidFill>
          <a:ln w="9525">
            <a:solidFill>
              <a:srgbClr val="777777"/>
            </a:solidFill>
            <a:miter lim="800000"/>
            <a:headEnd/>
            <a:tailEnd/>
          </a:ln>
        </p:spPr>
        <p:txBody>
          <a:bodyPr lIns="45713" tIns="45713" rIns="0" bIns="45713" anchor="ctr"/>
          <a:lstStyle/>
          <a:p>
            <a:pPr algn="ctr"/>
            <a:r>
              <a:rPr lang="tr-TR" sz="1200" b="1" dirty="0" smtClean="0">
                <a:solidFill>
                  <a:schemeClr val="bg1"/>
                </a:solidFill>
                <a:latin typeface="Arial" pitchFamily="34" charset="0"/>
                <a:cs typeface="Arial" pitchFamily="34" charset="0"/>
              </a:rPr>
              <a:t>İSO-1000’de yer alan bazı Adana firmaları</a:t>
            </a:r>
            <a:endParaRPr lang="tr-TR" sz="1200" b="1" dirty="0">
              <a:solidFill>
                <a:schemeClr val="bg1"/>
              </a:solidFill>
              <a:latin typeface="Arial" pitchFamily="34" charset="0"/>
              <a:cs typeface="Arial" pitchFamily="34" charset="0"/>
            </a:endParaRPr>
          </a:p>
        </p:txBody>
      </p:sp>
      <p:sp>
        <p:nvSpPr>
          <p:cNvPr id="61" name="Rectangle 6"/>
          <p:cNvSpPr/>
          <p:nvPr/>
        </p:nvSpPr>
        <p:spPr bwMode="auto">
          <a:xfrm>
            <a:off x="4717462" y="3013055"/>
            <a:ext cx="4716777" cy="3603043"/>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89984" tIns="46792" rIns="89984" bIns="46792" numCol="1" rtlCol="0" anchor="ctr" anchorCtr="0" compatLnSpc="1">
            <a:prstTxWarp prst="textNoShape">
              <a:avLst/>
            </a:prstTxWarp>
          </a:bodyPr>
          <a:lstStyle/>
          <a:p>
            <a:pPr algn="ctr" eaLnBrk="0" hangingPunct="0"/>
            <a:endParaRPr lang="en-US" sz="1100" i="1" dirty="0">
              <a:solidFill>
                <a:srgbClr val="FFFFFF"/>
              </a:solidFill>
              <a:latin typeface="Arial" charset="0"/>
            </a:endParaRPr>
          </a:p>
        </p:txBody>
      </p:sp>
      <p:sp>
        <p:nvSpPr>
          <p:cNvPr id="53" name="Rectangle 105"/>
          <p:cNvSpPr>
            <a:spLocks noChangeArrowheads="1"/>
          </p:cNvSpPr>
          <p:nvPr/>
        </p:nvSpPr>
        <p:spPr bwMode="auto">
          <a:xfrm>
            <a:off x="379130" y="2699635"/>
            <a:ext cx="4338332" cy="308973"/>
          </a:xfrm>
          <a:prstGeom prst="rect">
            <a:avLst/>
          </a:prstGeom>
          <a:solidFill>
            <a:srgbClr val="3C3C3C"/>
          </a:solidFill>
          <a:ln w="9525">
            <a:solidFill>
              <a:srgbClr val="777777"/>
            </a:solidFill>
            <a:miter lim="800000"/>
            <a:headEnd/>
            <a:tailEnd/>
          </a:ln>
        </p:spPr>
        <p:txBody>
          <a:bodyPr lIns="45713" tIns="45713" rIns="0" bIns="45713" anchor="ctr"/>
          <a:lstStyle/>
          <a:p>
            <a:pPr algn="ctr"/>
            <a:r>
              <a:rPr lang="tr-TR" sz="1200" b="1" dirty="0" smtClean="0">
                <a:solidFill>
                  <a:schemeClr val="bg1"/>
                </a:solidFill>
                <a:latin typeface="Arial" pitchFamily="34" charset="0"/>
                <a:cs typeface="Arial" pitchFamily="34" charset="0"/>
              </a:rPr>
              <a:t>ISO-1000’de Adana</a:t>
            </a:r>
            <a:endParaRPr lang="tr-TR" sz="1200" dirty="0">
              <a:solidFill>
                <a:schemeClr val="bg1"/>
              </a:solidFill>
              <a:latin typeface="Arial" pitchFamily="34" charset="0"/>
              <a:cs typeface="Arial" pitchFamily="34" charset="0"/>
            </a:endParaRPr>
          </a:p>
        </p:txBody>
      </p:sp>
      <p:sp>
        <p:nvSpPr>
          <p:cNvPr id="7172" name="AutoShape 4" descr="data:image/jpeg;base64,/9j/4AAQSkZJRgABAQAAAQABAAD/2wCEAAkGBxQTEhUUEhQWFRUXGBwaFxgYGBwbHRscHBwaGxwfHRgYHCghHB8lGxwcITEiJiorLi8uHCAzODMsNygtLisBCgoKDg0OGxAQGzckICQvLCwsLCwvNC8vLCwsLCwsLCwsLCwvNCwsLCwsLCwsLCwsLCwsLCwsLCwsLCwsLCwsLP/AABEIALEBHAMBIgACEQEDEQH/xAAcAAACAwEBAQEAAAAAAAAAAAAEBQIDBgABBwj/xABIEAACAQIEAwUECAMECgAHAAABAhEDIQAEEjEFQVEGEyJhcTKBkaEUI0JSscHR8DNy4RVigpIHFiRDU3OissLxNDVjs8PS4v/EABoBAAMBAQEBAAAAAAAAAAAAAAECAwAEBQb/xAA0EQACAgEDAQQIBgIDAQAAAAAAAQIRAxIhMUEEE1FxIjJhgZGhsfAFFDPB0fFC4VJygjT/2gAMAwEAAhEDEQA/AFaR1xaAOuFa5hfvD44up1gdmB9+PT1nPpGSqOuLFXzwArYsVsDWbQHhfMYmB5jAIfFgfA1B0BnvGJD3YDFTExV88azaQrHoOBdfnj3341moLBx7OAyyDdlH+LE1qJ99f82BYKCxj2cUqg+8Pjj00xzI+IwLRtLJmqOuJCoOuIrTXy+I/XHvdDqP8wxtSNpZMOOuJjFa0R1+eJFAOfz/AK4GpA0snjzHluv4441B1wLNpOOPDjwt0BPoD+mImqOh/frg2bSenEDjzvD90/LHgbqI9cGzUccQOPHJ/f8ATFRn9zggomcQOPL4iAx2j4jGtGpnpxW2JsjdD+/PFVRGG423PIe/A1INM8JxW2OPqPSRPw3x1SkwAJFjz5fHG1LxGSZW2KycTZT0J9AT+GKDsTyG5wNSNTOJxDES4/YxDWOowtmpitaLclb4dN8X0co7bKYAkm0AdZwblKL1pVKWZZFuQXpKB7XI2izXA64jmMoyrKK2wmM3TJvf2AonbbElmLaERGVdbMI8tSj88E/RapAIVoNgRf5/r59MLKaVW9mnXbczrWOs3XpffBa8WqRpqJUqCI/iEiJkyVe55b9MHVJ8G2GQrOtngc4sDEz0MCfwxaXDCxPxEXjYQD6YpocbR51UWWBJPc04AFzLC42NyeuGDZ2lYaE8Zgw15m4P1nh6Hw4k8m/BTTtyB5ikRMEGN/a396jrOOFF9MmB62PWYiYwyzGTphgWSmBIF3Kg8t1An44UZmqgZ0NGm8RLGoGA8lJQFj6ec4PePoDSvEm2VB9qov8A1GJEzZfdjnyCgH6wEi8QdvXbnOPVFJwNJZDzCrbYblgLWG0YuqUEWFGlgbkmoRE9ArsPdIO2D37XUHdp9CulkFP2ucWEi2/LFjcMT/if9P8A/Xngvh9BagKooWx8T6iF28WplO3QC884waOxTlVK1EkXDIrBZ9ForzwO/fiZ4l4CZcrSEfWmeg0yN+Wq23zwctRBHjZpFhpU7fP54IzPAKyABK1Imb/VuTNz4lIjflBv78Qo9nq7F2WsDpgnTSgAm8eKoNJI5QBB88K818sKx0dqEw3hm86VEe/VMbfLHqtTEltIUCx3k+W4/wDW+AauQ0VSHcnTJYl+7vuANSkXFyY6+eDDUbwg1AkbBVUmNr1EKk43es2guGZWBChr2AgmbW8Iv8/wxZUzVK911AEQAbG+4ZA1upnAOVBZgKVRyFupcmVjee8Ag3gaTO/TFNaqmkuDQck3sk2N7OSCd/hhO9fQbQuowqcQpQW1oANIu3MmLAAE3ttz92KqnGqOn26erl9Yo6yDDHpG2E9Tik0mK0DYhta0dSgAw1wmkcpGxPLDvh/A/wDZ1r5hNJJ8AIolSSWgMaQ1rveCAPTd4ybROSSewLmOIUnUd0xMtp6ra58QWLT1nad8ernEAjvqJAFyajz19oJAgdTyIwBxHLSGZjlKVNCC2lVdwbDwgSd7H1Pri/hHG0UGnlEq1mEadVYosmdw7Innpjr0s7boRNMYZritGn4n7hwAGHdyxMxEAILRHkMVZbtBSkSHCmZ00mA6+13ZEco+eL+8qqjr32XSnWBLFajM5Li51Uy8c4No69M3xCtTFUac1Qaqyghu5IKgTfX3YHLmTc4S7GqjUpn0Yt3VOpVJAjSCCDMWZ0RbyLQfjiObNRF11UalTOzmG5EwQWgdPU2wlp5rNVCpSpSqCZbuKtY6pNlLOTAAkEAiQb8sWvmWNdRXpZdWKmWaorbCCCC8kxpkGIt0wU11A76BdHjlElh9VC2FQsVBIFwCN4kTE7ziL8YGvSHWGtqUnTMTAfuyJ8yemB62byrU9FRJcTpamqsCokQqS/xnn5TgnguRydGS1NqtiwaoBpp2AMKaZWbbwcC0HcKqGs5BGWE/dGYVmC/yhNR3nci4tgXO0a1gKoVhHgqUYaJjepb9Z88L82WYTV77MtN2aqFDf4GBM6VG0DeNsU5+pUCp9TSgQAC0tB6+JTaSdrc72wHPS+DLfqWVqR1HXmnT7wNJVPUiSABflJ9MSOWDnwZ93HRO9cwZkeGnpHPa3xwHT41mtkAXoCzC3kHqYX183VczUAMeQafIiDPvBGB3plHcYDJguE1wdMzUp1B74CnzvHxxbS4PVZVKMXUifCtUW8tVIAjniWV7QIqhSagEAEaaZEgRYAJHz92Fmaz1EEMiOYOzagI53WrvMco3sd8aORMbyCq+RJJVqbq1jJHLrDDAr5JQSG70meVOmfmSMG8NylavRmjTqggEFkqpNQEkgOrACRYbqIvGOp9nsxA15Svqi8CiR86ow2o1GeU1GMgAGJj2B8yBPKBe+PWzDQBraYBi5E7/AHvnGBsq4dtIIvzcm/lE/MnHtSsUBBQgE2k2g/ygA7dThKXUZuy01H3LMTzF563k7eZwxpPU7tCjkknwhYEc+kkc+lt7YS1OJMftGfd+IviAzp89YPtTNvTr54X0eiJpxXA5oU3JJLqt7kJ15jwgR5jb0wVTSk2kNnQQLDW9PSoIkwWqmPs+ECTPQHCChxmpSdX1DUNtRYi19i0fngjiebzVXx1UdV3EIaaQTYhYAYXEG+464CRtSfCHuZ4flkXUOInVYFaSU2JkgQAtcEgbn8MecK4Pl65ISvmm9MqxBJPVKh+eFXBMs3eLVatQpaTMVJJJHJkUez1v7saOnx7N+yrZWPs6ajiRMbd6I5cufvxk4Pr8w6OtDKh2BRptVsedK/Lka+LG7N5XLQ1aoyXEl6aDeNtTm4mdibbThdnc1naqNRK0QTK6hWaabDnesYIOxAJ3gYXZPssaTl6poZhyQL1Jj7TH2SZgRJi/rhXCCVjxSvZV7h7nOM8OVNVM1a7p4gIdYm0yaCggXNzyPXGdfidArem705kI7VHSRBQ+OxANisaTeV2A0VKmtZTRdammmVKhGZU0kmT4BDHoxt5gXxdwfgGlZ11GLGAss2mJ8OppQkAGSrHz2kKpuK9GP38QuLvkzCdrTLA06bMT7Zo0xBiNWlKYmNwCDb4YsTtDXJAAqMdIDlE7vxR90DTc87EAnzxrq3D6WqDqEe0Lgzz5kA8rYsTL5VZ+qc+RqH8gMM55Zf4/X+BaceGjGpnM6d/o6WPiqOGsZ5B2NhFowXQy1ZKaucwDLKqrTRmGpyRB1hIF9UmQBjR5jL0GHhWoh5lXJ+TyP/WPcxnxQpqaYaE3BAkzz1Agi8EkCPjhY609419+Q1+L+YtqcAzdZSXr0hEaZSlGkXDEiDJUibwI5748zPZWqpRsw9CpTDLqVaUmCVWFuzajPmL8sdxXOJmwVqK9OUI1ozgGSCJHe6G5+0p8owLToHQqtmasKDpFrGN5LSQCAYPn1xn2qC6iJJ9TT8IVaKfU02B8IcfWMgg28MWmSI63xnuJcfraoqUFXUSYKk+YKqzGRciPattgVUK2bMFrWBpqNrcnMHzjEqWjaJ3BBBIM9QCJ9LjEfzkV0+ALXBVX74FqzBKaW+rNDUsGANId4JuSQs8zflRXyNUiO9RAbwuX0CeR00yt7c8HU6pRdIlVk2l2S4tKlvBsLiwvbaHOVzYHjRaaGIYiXRrCConw/Dn8LLLqVwZSKjwxNlsrXsEqUfAGJ1Cok6gurwIu3hmBMSepkqvk8ytJ1quvd2EEhVgLpATvKMbEiYmZvtF9LtJRAUDN1DU2hZaffTWdo6898X5gqaLd5UpPAuz0qgYAGbONHwKn54opPqzOPgjN8M4TRDDvM33alrorVFm8XZSFWRu02B5cnSUMmgYUfo0sOdN6jQRzPfB2kyd77etK5BarFqTNTULJAqSkAXYMEn1lrc8Ls/wiqpaaWbAEeJqZZb3ENIBnrOKuUUtyajJvZmhy/C6TUyy1AgAIDLrRQRudBqiwMwD03xTxPgqMENN6xb/iLTNVREXPtECJiDOMqKVb29bqD9qondx5wzW+Ywy4fTSoyrUShm6kTP0mqR6lIcdJICwJ35lbrwAV8UCUggqO+YVV9t+8UMDNitQ6ReQIXbThbWzGUYeJAxJiQzgibAiFG3qQcagcQqJBKrSQQqpRqU30iNijqeXkseuE3FdFY2KupswSnTLDe8JUEm3riDxye937x5UmBLk1C2rMrD7JXVP+IkDlyE4MytHKme9r1kNo9k78/YEx0B88e5Xs8akhKtWq5IOn6OgY8/EGzIM+cYS8Vy2YoMUrU2oxYaqRBb3kfgcbRJcoS1yNKvDsrqk5mo8i5hVjexDzJH54oTLUwVejmCl/tkK3xW4/ynGf+lPeCQP31xbRhx4j57Rf1GM/ag3F9DTVlVlgZ6qX/wCajDmdzUS367YV1KubU2qawb6pVpnqTP44X1aJgR4hzMSPiJwOSB9mcCk0HbqKxmDEfH9g4krctP79BipASem0dcNaPCTo1swUR4Rcs3oqgmN/ER7jgyaE0uT2A1PK97COZwbleHVe8AqUqqrPi1Ky2uN7HfpjR5c5ZaIWkTSqn2m7io7RpMgs9MbG8LG1hfC/i2aemV7mpVYVCVpFhoBKlNQdfCwCq0THi1DbTfU6KRxwT3djLhj08vWLpSVUNNZIZmbWGuPrKhMab2+fJPlOHZzNaECPUKaoqatRhirAEsYEaOvPDeWdiWqsOultPK99/fvh7lGy7BGqVIcAgzqYxqMTcxYDHPh7VrdM6JYlVoSL2VzoksjoAJJNWjFvIv8AljxuCECXZXJFgzrPlGhff16Y0lXNZRQR3hMg7I23qVwv4RwrKUQdQz1dW8Q0KrKBMSxLKF8RNukTOHeOEvVf0EVr1kQpdk/CjEuusqoOuQSQbAC/W5URzwa2Syqo/wDsjmFJ1HNk7AmwFIdNrTOIcSOXc0+5ytSmxqeJq4pBQY1EstGprqSSpYTB13xbUrVp1Grk0U20hA5iWN1CH7PUxLRMScUjHGuV8RZapcCCnToVUV9VZgyjw6lsNxCi0zjd8Gyq/RaCrUKqC5BPJiX0yV23jbc84xn83VpamNMhAWICpSCoFExEReBcR78PuHZj/YHYEDu2JWJM6IqGwRiNmWNJ9CcRg5aq6A9LqhXTeTDAxt9XVaRvB/hqDsZtbzwx4Xlwyd5TWrXDU2MlQwVkOkrCwSdQjb3i+DOBtnKyaqWdpU6QUDu3pEsBspLMqtMC8qJ3547PcIqqBUbOK1QMomn4G0s4DAR9mDcX2kQb47HIQQVaDLUCVaNddYlJFRVO4IWZkgcieYIHMFUuGaqiO1CoNEkSCQbEAk6ZG7CxE8wcUVkzNUBlbMV0lhpYzpKsVggDw2hhcETEyDC2pw5kIWoM3qf2FSqizJIgmqY9CSJuNxecsc5P0Ze4snGMLaQy4pkUojUiNp5jUbXjYC3TnB8iJWLmaYF1ZT5MP/1w7yOUqqpT6HX0tM95Xoc+cIf0wu7Qo2Xv3bFYG7hSTsQNKGevv5QccObs0k9UUtwOSkysVKarq01IIuS1vlGJUqlNpIBi0+P8ycKqfEqrwUyZO4Bl36X8KgX9eXliyjnWRletw8pezhKikeY1t4jbkV9RhF2eb52BqvgZro3G388/gMUo+gkpT8JmSC0A+QmxM+XPD09tS6gaiFAEd5SQGTyZhKEb30L59cH1+F1KlOlUFJEdhNTSKbUz0IMkifK18MuzTj6UJX7jPbkzFNKZMrCvcm0Mbc9N2H75Y9y2dzBqKDRpsGMDQgcN1sCGnnt7sX18sFOmotPV91gsjoeXxxKlmihJGgn3Bj7wfhODj7avVlszNewPocMpU/ZNOmTIKtVSnInYqXBI+ItgluKZlpWaLLpKl+8Tc/3llSQCbTsRIwoHEnqDVqGqT0VosTqEhSD1tf0vdQ4pClXETDMAjQWBBtcWkC4kQPdjrhp5TC5OQyPHgFCVKKVFFtam4Uch7SuRAB8a85HLEaOWFXTU+gMKiQfCGiQdVyIRjMbybHcYQ0OL1UOilRQB6kv4wR4z4ydXP3fDDJslldZcinVmZHdoLgQNXekBrz4ltFvMUWZR5e3mTfZnL1Vv7F/oE492UpVB4MsKNS8FXbUQI+xGgtvaZscLsv2ApFEb6W4crOnujKkWNhOx8xjRpnMslxRpKb3DZdTex2JNwTiDJl3UVVoIWE6SpWUYQbEVLQWHTywizQk6iyrwZIRuSFnEuFfR/DmKrVFIEOWUIBG5Slli6dLyNr4m1HJ06cCn9I1G4REdVi/tslIkC197e/DypRD2isYvp75hBiQSBmPdscLzw/LU21aq1O3s99VC3kex4hym/lzxXWlsyD9pkM7w6gymoKTrzC0lLE+RV6pIgRNxvucB05qIUogUyNwwCuQf7oJn4nzxtny1JyypUpWNpB17H7QAkzEEdOeFmVesQCmWrVG5kMsWg+ywLbxMxb4YKgproB6TH5jhOYQjwsdXssg1A2kxpk/LAz06gsTB6MSp+BvjcZPhNSmxVMvUoBgHaACS3iA8Gm8CxvG0EziOarZgGFplrXigLGTaSjTaDvzxtC8fv6fMyT6GdyPD6FEBiprNAMtZR/gH5k+7BlSurQxRRGxFojY33jEGyirp0a31OEUJvMEn7WwUMT6Y1XZnjDZXVSpZFNRcqatauA9QrYEIU8KTsAdpN+fB3OST3l9+R0N6fV+X8mTqIjE6Fpyd5Cve/wB4ETJbcHc9Thn9Iy4Khg7BQfDppJcwSZGqJgTCjYb4nxTNZ7OZqo2YASko0pRp+JORJDAeK4ktzgDYRgU5WpJHdubTGkj57D3nEpvJCWlPV7gKTeyHOT4olSUTJoWEm1QCRP8A9VYn3nr5YeUHzR8Q4fl1ULqIildQYJJAvaSBYkr0mMTX4BBXVmCmkgxYR7y0zJF/JffbS4O7gn+0M0y9RVZhPuc3HnjrxJVu/kGWo+hipxBYjLINJEhWVQQzEKv2vsldtjcwLYT5zhPFGrPVShSVmIWdUgwtiS1hAsWgAkWvY5R+zaBZqZzMxbdnvJgfZO5xH/UvLvs1ZyIPJpHkIn34o5QXLBGE3wjU8I7IZhUU1TSBBqNoKBgxJpydRMrqCxo0y2++zr+yqa2enlwIBJC0yAJMzLSTpFwAfa54w9PsJlSSNFYkXjvaXlyicTXsTlBqHc1Q0c6o523UaZ8iRthdeN9Q6JjzP53LK5yytlqj+EsAiL0cQDq1WhTYC7bYYdn8qO7qqIm5VVsq6hsB7umM8eyqU8wKiUKiHQE0hTpUAKJBO+3/AFHGg4PTam+gKU1QAWUn5gC9+ZwratUxlF6XfIrqcSrOp0JRpg3lVEz565HlsDiiq1eoCNVmEWNrCLgRHuvhlTyq9/UojV4XILEsywdhCzHoSBuPLBWY4YhpgoySYOpwSvXcwBIiL3DeeI3l4t+7+icsa5M6ubzcAd4Rp2MvsPOL45ag1p3x1yYAZyxO83YSvO2wMGMNMhweozwr0qkg6dNNmNueosJABAMW2v1KPZnMQ31lGIBJOpQI66aoCj9MKlJStWNGVKnuDZ/N91Zs5A+z9XUdo5Tp3PlzPngbMV2Oianfq7AaGpVAIvLS5IkEAaYm/KMG5fsxmdPeK1DYwQKhkCQBIrG1t8emlmEp97TFF1Iv4mBmSCt2B9kA/wCLnjp76TXAkYqxlw7jdSgQq6GoqjHudJ1qxIjQ6k2IJ8JW2wtGJZztOTJGXUMFMF9JE8hDERJA9wwm4NxPXOXzAHdVQdMSApF9JY8tipOxEGQYAPEOzVSgW7t/qzLCJBiRqtyIO9+fmMIs+peirGcDU5TjFerTCVKNFw71VVGVYKgkoBD6D4LxMwOuFOf7O1VX6t62XQkE06NRwoMeK9OpMTNrgRiihw2pTM96yhrsASt4iVKNKtB3/ph7S4vmKdMmoq11WLz9YRIkQBD2veDa8zIrjm5LfZiSjRlxwqlbWc1VewUl6rGTE/xGOkEch84xL+ztVUUlDXJB0tSbSRMgwzksLWjmOuNFVORzilgUBIhg0LUFuh8UiDdT7zGM/XyVai00ar1QwnSXljvcBgJHpBMdMJlxRbuaspjSkqToc1ewTkAkoRHPUT8FCnrjNcWKZcfV5hdSm9I5eqhnf2nkT5GI9cNch2nzdEMrU6ruAAJTY9DTESI5iItvsV3Eu0FasQuYRGaJEIVIHOHloFrwSMNGMIr0VQe7le/7FfDePafFpRWIgllDKRYxO4HWOcbRi6tnVqklwlIkeGzlCQOWlyLjcAc7mZnPZ4pGmnV7skhZgXi9+o+HLrGGqcGQqqULVCpNRYULq0iSyufrFLbFdpM88CUFNekrGU3jl6LryCchmKlO9TJGo6tqpvScFHXcGyMDF7RyvO+GycdqsGL5WmhExNVQbg3XUgi3KSZPoMJcrwXMMAuuksEzT71jNwFIAUleU+LngLM5VSzKR40LAwb+EkGLeISNxfE5pw9WCr2Cubn6zbftYdX4rqI0woA2KI0HmNVywvvganVqsAlNneBaKhM8gCCwMzPLmRtAAyqo9kXG8k4EzGrfzER12tF5xzvtDm6Yii30HmXoZh2NPuG1qBq1KVMHmGeB8MPcjmczS0qcsWIJHtUgw3utTvJ2N7f1y+X7SZjLuFOrw2COYgdPK4541OT7T5iqJoZY1GUgODVUQOohTvI3bpjoxVym/eCug6yD1QokMT1Z9R2E+KnU1ctvFywFxKvlab/WUais41nSC8k2kl0Jm3l1iScBv2lzQXWeH5jTN40n4ADUb8wDgX/X6N6Lg8wSZHyxZzS5AfOaPFnQEt3jBpuHMgeV97741PCOL5Vqhq1Kep1TwDUFGoC2oABmve7Wg8ycfMslm2UqCAwnYhp9NuuGgAqOHWZJAYbRPP03GIyUse6Yik0q5NVx3jtR6TVFFKlrkagkaVlhFhIux67XLYBytHLqoZ+IZmqzRpI71RZlUwukx4mgao9oGOs+NZKcvRoCpTTXTDeIOY1OT9lSAInDfh75bL0PDUpVJNQjSx1DUWIBDLI3Any92HxzuNstzQtydTLOFDszsxh5DFgoLR4io8VlBYNb3YPOWoiqCEUqTZSC0wEmFJn2iSJ64Nq8VygQAFJCqFkR/dtcmwAJvN7Sdq6vFsu0s2pmDEqCsA3HiDMCACALETh3lihaYLxTL00oO4pqsGQCtwO80ixmIEYv4Nxx2poadEICu6wNUbloA52gfHniyvnqGYptSOWqkMCPq3WfI2TrfFXD+GVO7COe6RNhUJ1bXASmASOd+u/LHPmyxcfRZXC6e4Y3E8wwOmjMCeotz8LWwRT4pXK3NFWFrgTe3OfScUGhS0kGtp8hTZb2vOuQP3GBzkKZPgrqb9DFv7zmAfOccnfJbP7+ZSWVdFYZVzTKBqXWx30AE35yywPdizgmbYVlOkqqH7dTWRPIgGeZMH3bnFL5ARevR99SfwnEPoi6SorUjP3S5632wO+kJ3luqNRx+hTVkzIp0ytRQJYEybkSp8PskxzmTyvn+IcWphVDVGUAhtNNEUW2B0rtB92NDwWktXK1MuzhiplCoMgWIADxJmRv9rfGD4jn8vRPt1ArADwsqOZkkFAraQOuozIgY64zyZGnB7Nf2I4qrHFDtmUUBVraRAEWmNiR3cEzz8sBZLtGabSiHURp9upVMGNwX6gTbF/D8zT7sVFyeYryPaSoHUkWIVgg1AERy22wx4RqcGoeGmmoUxNTxueSim7gLM7mBaJw6x5Jc/X+BG0gVu1WYWoDoRRM6gOdrgMLW329+An7SLShUjxQCaNNBa1jCx7pONccjSRoTLUAPtEooP8A2mfjg+ggiaa6f5VUSOYFt/0w/wCUvmT+LA8qfBjk4i58R79L+HWhTV1tEGJxouD5tcypoZlQ4mUZlBuLjcRIwzq0NaHQ7AkHS2o2Jm8COeMHnu+DGlmNU+ZkEdQfPHLlxS7PLWm2iuNqcaHucyFelqFJqQpztVJ0D+UzN+nU8/aICvmkAY5jLoIJaBqI6AKTJ+GFBoEewYUgagdiL228z6YJXP5dVA0klSZAKHUYYQYUWE7Qb9cdEPxJy5SvxatgfZYRV217E6GdOvlAKff/AMfT7aCooZWDDVpET4TuQVBvFrSp1MvlmLUqPeB1IDmpqFjcCRG4kmJsLixxXT7W1ALAbCDckiPtRE3iPfvtgX+2AxOqiDJJa5AaTMkTAaPtCD+GJZu0pp1Lfy2DBR8CFDitQ00FZaVSoBBfT7QBt4TMdTynEjnXMQFUCfZEb9cSzdNAO8p3Tdh9pPWdwOv/ALwKY3DWO37nHny7Rkb3f37g1Qxo5sd2RU1FwPDAFvIgEYBzTCurUwtQkLqDVEAtJEar6DqGxsbbYpWpf2rTcyAPgT+GJN4mESSpkERPuKkn8sVwdplCXpbhbVaWXU+0OaWnATWyrKMKKBmSYEFoVrwRAJGoHnjl7O5mqgqJReWYnWJMmTfS51Bvd+uJ8Ly6q9Rxpk+WkzEWgAW8jM88FVM3WUk06iqQWIJ7wFZuYIRp8gZEAY9ZZlJEu6aYizmSelU0VlZDbyB8gwH4f5Tvhjw3uxpW4Tx65CMSIQCzqVIUhySNUA3AwRXy9etqdq6OrMSwFMu0AzBAKkifL1wA+VVh4XPKJEfMEyBymY5EYDkr4GUXXIyynaGlTQoa9QkEXoqmlQdOrT3YAEHXErzBEwZsy/aTLJc1M07FrlgLgabnxARIJsNV4vGM5naJMGrePtgAN/jYgkx94nfmBiinloaap1Io8YaqwOk2BU92QLkXWfXE9U72FcX1Nue0Miq6EuPCUCuPEFgGLMFa48Jg7G+JtmKVUK8iSo1B9cgxOm0ARIFhuCecnFUauXRvq9arcsveVTeIBDqEIiT1Bk7CcBVaFFmJekahJ9sIBPrpYAnz3xTvYrqhK8D53TqSIO3r+uHfCa4UajNjsfKTfpc7YU5emJkyvTwEj4AiOWLCpPsvz+4yj5TjZIqaoVmwzHENajXTRmiNRW8DzVguwxyZ8AnRlqIgW1Cq/wAmqFZt0xk9VRAZmOZ1Ai3u88SOdY7k368hiPcy8QWzU0uNVFaFdFPSlTpp/wDbWeXPFtbjuYF+/qciAKh9bgk8sZTL5qSAYFuhHK2+w9MOYsNOwsYGxi+/nzxHLDS1ZlJmjHFKjKpNSpc7F3+QmMeKmqY/fxxm6VZlkibxPXr8gCMGpxGookqJm0EgQdrc/PHLkwyfqsKkuJIf0eHuY8BJtuPcLxG9sF/2eygTt66b7x4hhM3FqlRlNRnNSwDMS0RcCZsBywR9JYbkieZEfgMQy40mq+f7DKUFuFmj4oJ58jPzAg3tbFqoombE9fywA7kndo9d8XLXB8vW/LmMRlG3tsOsi5H3ZfiS08wl/C/gJJmQxA+TRjKf6XOFijWDCmNNWYa8i86Re1y3LYYKRhPvv5DGv7W5D6fw0OI7xV1f4ks3u1Aj0OPU/D503F+Zm9SKOxvGvpWURz/ETwVPUCzf4hB9bYe0n+GPkPYLP1srmdHc1H75CBSjQzxJVlDxtDX6TjUZvtVmUd1NOkuliIIqFhE2OmbiDt0x7CaINM3NZNQ8xiqg5HpjB1u2WZP+8pUj0Cev/FPlv5jqMVcAzYqVhT1KSZ20HUb+EA1dzFttxfBtULTPpeqJYbfbA/7h+eMxxvjWXqqs06hI9ioQABtPMyIIkHyxqss8eHTpZQJBgnbqCR8z+GMv2ry2Uy1FqlanWNIuvho7KYKi0+ENqgx0XoMK0pKnwFNpiniXDqtNtLKwuNMqNLLz9lgwH9MWJwZ6g10aYAmLtABgXGqTf4Yp4F2gyuYp91TpVKdOmdNIu5dzA1MBMkqogkSSJkWFn+b4sMtSdXYKWpF6bQTcqVGyQYaJ3x4vdOOXu58fX3ne0pR1RQrHZSud2Vb8jz8wAIxbR7HOfarAHnCH4XbfA9RcySZzpUahbTslyBI0EgiDJNoO98Gjs27aWbNVGvqBRmWdvDBY2EHwmNz547F2bEuhBtk17N91VQh2YG2oMFg8vDF+m+Or5bJ0av1wpBiC2hqhAK3k92rTFj4gNxtY47LdmqdNlbvqpZbIzFZkyTfSPFc2MYIzOUpvV1VRSqqU0LIlhBMgidrnl8cOsMIvgF7C3N53hqM2hGVQuptS61vHsxL8+a45OMZYErTVjfR4U0358xAHX5YPzGZy9E6dAECYVRYbCNpHK0RgLMdoaKTNtKixKiNcFR5yDeb/AI4fTHojWwatUqVdLUKMSTqFZW1ASoWEptPiHedbheU4guSzRJnulgj7J21HfUx3SPQydsFHi5J0rTqN4gkqjsOcsdKHw9Z264Ky+YrPTqMaNRTHgBVgb7EBvF62i3oMBpdRlJ9ADJ8MzKsGeqpHhkKqi4mfFptNuu3ng05ejGl6TALzBufMsCCf64qOXzpGrQqwSYLAD+6JQPF9463nbAWiuCDUdTpglVJInVqa+gRYROnCucfEpCLb4FnEeI0XrdzlxW1LZmBlVIIEtqljtG4EmMVNWbwl9TGJgGLCQCPu2FtMHffFudVqOXFLKimjNBYsJYKR/EYx4mMeHVuL7YadkOzQzLN3lRhTQg1Wkl6jEC08gQN+kACIgW3PYEkkrbMq+VVzrFmBHiS294ZTAPT7J5+LADcLcEwRHLS6wf8APDb9Rj7fmqeS+kU8qlNS6iWAllRL2KGQ0lhuLSDvGMdV7IVqru9MU6KlrJdI25CR+Hphpx3JJJo+M56tNRoAgbWxBWXmDPvxVTrGD0/e2LaNUHebm126eVsVSpUSqjjA/EE/uMcGvJPLltOO2+38zifdt1n3n9cE1kqlSTKgCBHUfPBnCKvi07A+0bRMHl/TC5hHtD8P1xOiG5CPf/XCSinGhXtuaZE6+Ykbe485tj1JB5m3zG59/TGb1lZAO29v0xJM44HhJ90n8Rjn/Le0Dt8Gp0S2kXtsBsOu/URhgqhYILKSOTW58jjL8M4wwYa/FEXgKYE77A2J5YfZetrkqxJIaBYek2tb8DjnyYJx54Ent0GFHMGSGBFubC5xYVmNutptbrthawL7kCb+60G1sEJX0AA9bibf0xyPH4FFLbcucgcx7reWNr2IzGpK2Xkj7anms+EkTzB0n1OMbVIiRB6xeDEkTiWQ4o9CotRI1DcNPiU7jBwycJWXhsB9qaTir45NWi95JMiQIvyNvcThT20y57xcyAIre1AgagOmw1LyH3T1x9J4pwxc6ozVIF1ZCGVSA02uTvqUSIvNiJ2bPVewxrLTqNm6a0CwVrn6t4OoMGgJtG+7DkRj1sO1b/0WzTU90vD4nzmissACq6jEsYAnqQNsG1Mu4zCrQqLVqM47s0mJ8RaFAYgeKY58xtjWcQ7FZemwFPMGqDJ8JpsREc0JF+h6YOyPCMvTpaQn1siKpgEAESPCkHn7REcsPPtWKMnFvc51B0NOz+b4jTWp9OQKVWaT1KlJQd/AwV5ibgxzIkWKhZztLVg95ncsqmxVAGn30tXzwNV4ZQYguuo7STqj3e7BOXySJBRLE+yAq45n+IwXCNoszJzmYraGqd65AW4DE03A8JRwIkWHORY9cb/s7nhmcmEzFEpURxGqmyqSZGpTGzTBF4J5iMD5UH7JiLlZtHXpODaNTSQZIPUSQbz1/YxyZe3KWzj77/0XxRafJ1dlB0khY+8RY9N/UR8MC5mmdQ05mkiBSYOo+PYNoUjax3m24nGi4vlfpFI2hlA2O45nz9MYOrkmUwd522EWj7JM+8Yp+YnGo7ebNJVuH93SGnvM5rYqy/V0oJJLXh3bkR7x5xi6nl0QqVXO1WXSB9XAOlg29OmDci4mIJGNJ2ZztOmoWmhXUdyZBJ5MT7O1jcHYxjUrVDbiCLEHl8CPwx044ynG9fwJylT2Rgq/BXrsXbIatQEl2Gw2BU+d4jHnD8wFDsKKIUOlwvtiBbUCBA5Tfl5Y3xZl3kj/ABT/ANSmR6X9cC5zhtGtqJVdbLpLrAYi/O5I9fhh3hfjfmGOTfcymXzZaSgQE+1p3/7Qev73rzlTTSJYlSBOpQI23AMgD3YC41w2rlidJAJnu2JIUkj7wDQecG9jE4S16bOpStVUBlgqCW1SRqiQo8QlZ3gz5YTvILaWzKzSW8XaC83VcQxqVIZQfaIsdpE732wZTy3dp31YQT7KtufM6he0kDbmbWJtDI08vTFaugF/q6QA9oyZI684OwuemM81Wvn66qssWJAN9CAXuTsJjqxN4MQObFhcpW/dfTwsMp0rKaNU18zSQrFOrV0kyCdi0mSGf2TJtPlsNtQ4VmMsCKApsGki0sZB9qSpmD947Yo4VlalFIpZaoq7sysrAmJILK6kkeySUtAA2tHN9pBQBNYugAvrFo5BQ4ptHmJH5egoqBz25FWY7xazVXy41OwZ2K6vZAFmiFED73oRi/LdtqDqG7tyCJBDU/zqyD5HCzhHbhszUYIirlgCuvxBnY6Qppg7xqYlCJA0mRMYZZfgOTdFNNaegKFB8dMnT4TIi51A+Ln8ydNm1Jcn5+XLnaAJ5atxtsROLlyOkEnY7RMC/XrghcghYNqaRtsNrj9cHhrySzWiGMiIjby5csK8gyS6iSnRLTEzztPvvYY8KEdfeYw2p6BMAhvUjnilKoU3H79eWDrYmhAv0NmiZ8hJP5YJp8KYnYj4/gMHUc4kSRBnqcEtnVMQR64m8k+iGWNeIv8A7MAuWMf3bYsGTAEjV7zPyxa2cXrfHJXB2MYGqfUXRHqgZkI5W9MVU6xplXBKkGxBI25Ecxi/O5pBAMk+8/EYHNZNRJKyRcgnb0684w8bJyS4Q6yXF0chah7tpvOxvYhvwB64eFBeRF9yduck+eMJWqoTIIYf3gRHLf8Ae2GXAM9oJR3lHHhJ9kEfZE9bW8sc+fsupXDb2C3W5paVNlDbGZJ5eoHmfy88WiYEEHmLx7iMQWCJBH968EdcDVqhkkC03/AY817sePo8Dzs9x18pVlRKn+JT+8PLow5H1B3xqOM5UoP7QyDtpcTVCGAw+8R5GZB2M7eKPn5qEiQfh7vntjQ9je0/0eppYk0GPjH3TtrHpaQOXoMdGHJS0S4+hdZCt+LPmR9Y5LXmSSRe9p8ri2PBlEjwvv1m/rGww87adnFQd9RRDSceMqq+EEAAhgJ0n1sI5RjK8PqL3dlEqdMiwG+4HynE82P0nz99eSklHTYzpU1Fiygi8ifw/wDWCfpMCILTfYKMJ+8vMCeW/wCuCqNeox0oupjsF1EmfeT8MSeJNpLdkYzrgtcb+Ae9yZ+UYlTd/CdQWRa2qRy9o3GCRwDPNc0Gv94qAP8AO2CafZPNG5eipO81RP8A0A4quyTkuAd54BfAs8wZUZtU2Foudr+e1/lgnj3CkqgupKtzG1xuMeZfsXWsWzEdYSoQR0kgfHF3FHfLR3viUlVSrMaibDXvpvbVJMXIscW/K5FGmUhNS2ZlslXNMzEA2IIMEbEGD674d8K4+wqpSIimfts51J0VTB1gkxpMRNj9nHucy4ZWPdvTZZLKw3vuI5WJ908iMJGpgHSQABMc/XE4zydnnT4BJKkbnPceSkkuaaCI1tpjVH8y/jyOE2b7Q1KzrTy9KrTqE+3Wy1RaYESZ11KRJ2i39F2W7S1UJLMKiAc7QRtBifjM4jW7XuV+tpq6kwEEhiZgaLkkk7CMd0e2QfOzE0BeYytUgDPZmmVY+FERVJIEah7T+HUuzkSbg6oxRw3IUMopr1CahkinqEHmRAmNUXJ2XcxyZ1Hp0E+kZpAp2pURBYHlJ+1UMnnpS8cychmc4az99WR2QGBTpyW0i5VF+6LFjEmB6YeSUpe0bjYYcOy1biVZnYSqiyzCgclBPKQST9orytDr/V/MUmpqKYZdQNRpAaJ+zoXwnlaBGw6E8C/0h8LWmq06ndaiIDrcmN7XNoA9wxt0qggaTM3n8z+mLRgkhNTEFMpPd6Lmq6L9nVpGqWKR4YtEEYsOYDorBy1pghYaJF5hgsqxPkDuLGPa/tFSyVMEqKld5FJOZOxYxcKJEnzAG+FS5vu6I+kKtOp3YVwdNmfloQ2JNSYjn5Yd0KrGGZ4fSkDuqeksDCkhmc2H1ZEWF58psATihaVOgBTSnWCiYApgxJJiQ19/PAI4orBtDwe6WkmgyFCtcv0PKRPui6btflnrZgtRVXphVAIttvsOpJ9+BGa6MMof8kfETWURDA2BIkg+fLHGqbmLe445mpk3YDE1VORB/fWMJY2l+JLL1PFB5+zH7/c4IaiPFJv6WN42xUKomwB6HFy5gm4APvwjsdRSBu4KgExGwgj8N8czGIXr+74kykkACJPKCfhzxVqCkRJ6z+9sOtxXtwV+I2JP9MVpnGkR7OwG3v6c8EV1BUwQCeR5c8UJllPtONjFj+U/PDKiN2ezJI0ifOB8RzxBDDAShBtMWGPdPiGkWHz98Y56IJmY+J/HDG2JvpDXBB934YmyFjDWWZvflvbfEVy7RMg+ZEx+/wBcWU6kETFgbkb28IsDzwtoCaDOG8VZSVclkHNvaXpJ6frjT0XEWuYBmbSeQxkctTUsuoqVYwY5GRvz92NXlV0qfIRvM8uvrji7ZCLWpcm4dEgBe52229/9ce04NwbiD/W2PW8Onzk+n76Y9InYgXEx08scDVBTo2vYHtMKf+z5hh3bfwyT4R1Uz7IO4+HSPf8AVXLU86xNRTQqyyBaigh/ukA6jIMg7WM8sYeLybTbTyYek2wVTqCY2JERtOxt0uBi0M+nZqy0J2qZ9EzXBstRmKJMgq0l2kNYqQTBB6bYu4eKP+6prS03laaqQdxcCTf9nGBq1DUdTUr1qagAP3bMS4WCmrS6t4TcQ3SwicNsl2byLKneu9cGBd2YlogeF2aASCbGJA5Y78eWORXFh0UjY8O7Y0Xzfc1KJSrpAqOVGibRpfmL/MTEY11dR7YV3MQFV7EH+6zBPfj5Vk+CZZC4oh0YT4SAoI8lRVAMc4vA8o0dDtdUpKtLue8KiNZci3KwUyY88dK3JM2VCkqjRp8J2BvPUHqfxwPxPhSV6b0KqI1FljTF/wBBHlzjGJy3azNOgdadNdYDGS7wSJtLwPQDA9TjeaGrTVSnN20IgnzJKk/PBo3UP4bSq0H+h1zqdATlqrf76kN0Y/fUQD1AVoOk4T8W4eEPeKAKbGINjTa4KxfaDHvHISi4rnc5Vp0glStVrKadRTDaFM3YvHdggTMnabQcbDh3EPpdFiUVaqnRmKLCPGoAMeVgVa8REmMcnaMKnGi0X4mLr6Cy2FRptTIbxzYDwmfTzjGk4VkPoiJWzZ7yuNQo0gdQp6rlaeqbx7VQmwG/WnhyU8qalSNThCQXZZ6aVkC5Ey3SwBnCHjtWtXpvXh3cwEVRYJzHiPhX4ljJg7CWLE4Lc3WgmvVq5qu1SqQAlhaRT6CLNEm5F9UTcQrDhvEMtl6K02b6wiH0qSoFvCAwFrC5EmPQDM5PK1YBqIrPMzqIvNocDWttNp+zjzP1k1QWIaZOoFxv9+VflzmL4eOWN0yrwurRZ2c4fwnLZxhmatRw6DulrUy4nUCW1U0gGU6ARubmPrOVpUq6Cpl6iOjbPRaASLboYMRBBGPjacP1ZijmXrAqltKQTA1XDQNJk7EepxLP/S6bVa+WbMhdHgqUmDT9bMmisSdG7WEY6YTjLhkJ43Heje8X7G5k5w5ynWpu8AKtZGhCohSpViPCSWAIid98ZXtPwviCxrStUo0/FqX6wu7e0xFPU0zNyBFhtM+5P/STnqTur91XUVVRRUBpNBLgkuYDGU+zPPGmyP8ApVyzFVzNGrQZ3KKSuoMRpuCLwdQvhpQt2xIzoyfZLLF65eoAVRmUJKt9Ygk6wHkEAjrcX2BO0ylHL5hRUqVO4eIan3tNCCBeVEgEzyJERhj/AKzcNrAH6VlyG5swAtFizRBuLTNxjI5PiVDOmpV1VKNMVClEJ3i6qahYchTALMWtAtpwJRvkZS8D4W1AeXxxP6OOuKyDOLlEfucMCidOmQZ1fP8AXE9JPP8AfxxUMTWZ/f54UJYFIvv88SVwd1g+n5Y91mL2xAvGAbYlMeXoBiKuVFov1GPRU6jHjU+YGDYrSZLvOe/oY59BjtfmLjqLYqUeR9MRdSNpg+eCbSXhyB7Wnrf9MdWzDWMx8fje2KGqDkTbyvjwOvX4jGoTYJFUgyRLTMn9Jw5yfGWX2oYHcXBjnBgydt/jhGjg8/yxclPoRB3nCSSfIKRq8tnqboxX2p8QN4vb3fpi+mgBvNh8DzkYxq1npsGpNpJ3i4POCDjX5GtrVWEAsNjyPMDqefoccObCoLUhXHff3BD0tRGwi49Z3genzxOpRtIklYO0X5+4jliylleQKxaT0wZQWl/xaqs17U1IHM71vKOWOVb8dCsVT3AO81KCDvcYspVyrAq8GZHr7tjgJ9KOwEsgkgkabf3lBMH0JxIGRYER9ny6zhXDS9i65NLlu1tUQH0seTFYafUb/DDHJcQoVqgqVCUaCugVGVNwQYFp/C4FsYaZG435Hb44Ky9W3M9emLLtOSC8RtKfJ9W4bwiiVAWgCoAAklxA2uSQcHGrQo2LZel692h64+QAa/CAHJFgRMj13AHwx5VyzoAVUsjNpERM8gQN/wCYAj02x0x7VqWyC8FPdm77W9sKSKKdFvpFZiAiLdASRdos38o63gYWcPZ8pSLVH1V69QuwEKWPPl4FjdgB5abQt4dk0yihiBUzBWB4p0gyYU9ORY9DGPMvQqZityYt7bmygDYX+yN/eNyQDRTc3URJLTsQ4zxx9C96wqMx8KQqBjIAJgDwA9bn5BBlOImlWTvO8epVIVtLmGaYGmnBELsOe+030GY4dQoutapU76ooIKqkgtaCrGwVfQ3nc4OyOcylQEhu4qkNpbSLE3YBmhV1Qsww92+O3H2WbxOcsba6fy6/ohLtEI5FGM0muSitVNNytRW9mVJB8Q6QRv8ALbAebbKsAaoVdRsT4Sdjup2vz64e8WyebbUvftVplvq2RxIU3khwQYECZO5JjHzrtDxTvPC6gsphaqqE1LJF1AuJFj648ruHq6npd7GtqGuc7PMCWpKrIwsdfIgb7AibwDjJ8SGdylQy9RJMyhhDtsAYIBtHlgnhHHq9EaabShPskSATzUHb8MOKvaFa1F6OapyTYMtwTuDpm0GDYx7sVj3mN7q18ycu7nHZ0/kZtO1GYJXvWWsFIKrUVSARMEEAFTJJkYP4F2sXL6qf0dO7dtZWSYaBJGryGM3m6bIxBjyIsD7vlGLMrlmeLb2Jiw5/gDjs2W5xq3sa4cT4c+ljRqUSpMaLLLAAgAEiTH3eWNZXqZFiDTKhIEK1JiVtsYB29TG2PneUpjw1ApJU6aKH7bExqj1v/wCsaPL5pqK6EZurFY8Tm7MZHw8gMJKTkyqhGKPnSe1gmnvjsdijJo9bnj1cdjsAxB+frimvz9cdjsFGZIfp+OLzt++uPcdjGKm/T8MdU/L8sdjsAJVV3/fQYqb9fzx2Ow6JsIp/v5YL6+p/HHY7CMeJGp9n1w97F7t/zfyOOx2J5f0p+TEnyvNG1HsnCzM/mMdjseRj5LZOnkdW9o+v6YhS3H7647HYnPqei+Dqfsj1xOr/AAn/AH0x2Oxuq8xV6/vQVwXZf5G/EY1HZv2D/wAz/wDHUx5jsdEfX+IM3MvcK+Kfxan8o/8AHDDhvsN6n/yx2Ox3YfVOPOZHKbN/O/8A3HFOc9o47HY++7L+hDyR8fl/Xn5v6jHI/wDy3Pf8mp+KYQZz/wCEo/8AKb/xx2Ox8h+K/wD0v/t+x9V+Hfo/+f3My3sn1/TDb/cr6v8AljzHY5JF0L+Neyv835YlwT2z/KPxOOx2H/xEj644o/x8t/If+2pgptz6nHuOwkPv4j5Ofh9D/9k="/>
          <p:cNvSpPr>
            <a:spLocks noChangeAspect="1" noChangeArrowheads="1"/>
          </p:cNvSpPr>
          <p:nvPr/>
        </p:nvSpPr>
        <p:spPr bwMode="auto">
          <a:xfrm>
            <a:off x="168486" y="-144462"/>
            <a:ext cx="330094" cy="304801"/>
          </a:xfrm>
          <a:prstGeom prst="rect">
            <a:avLst/>
          </a:prstGeom>
          <a:noFill/>
        </p:spPr>
        <p:txBody>
          <a:bodyPr vert="horz" wrap="square" lIns="91424" tIns="45713" rIns="91424" bIns="45713" numCol="1" anchor="t" anchorCtr="0" compatLnSpc="1">
            <a:prstTxWarp prst="textNoShape">
              <a:avLst/>
            </a:prstTxWarp>
          </a:bodyPr>
          <a:lstStyle/>
          <a:p>
            <a:endParaRPr lang="tr-TR"/>
          </a:p>
        </p:txBody>
      </p:sp>
      <p:sp>
        <p:nvSpPr>
          <p:cNvPr id="7174" name="AutoShape 6" descr="data:image/jpeg;base64,/9j/4AAQSkZJRgABAQAAAQABAAD/2wCEAAkGBxQTEhUUEhQWFRUXGBwaFxgYGBwbHRscHBwaGxwfHRgYHCghHB8lGxwcITEiJiorLi8uHCAzODMsNygtLisBCgoKDg0OGxAQGzckICQvLCwsLCwvNC8vLCwsLCwsLCwsLCwvNCwsLCwsLCwsLCwsLCwsLCwsLCwsLCwsLCwsLP/AABEIALEBHAMBIgACEQEDEQH/xAAcAAACAwEBAQEAAAAAAAAAAAAEBQIDBgABBwj/xABIEAACAQIEAwUECAMECgAHAAABAhEDIQAEEjEFQVEGEyJhcTKBkaEUI0JSscHR8DNy4RVigpIHFiRDU3OissLxNDVjs8PS4v/EABoBAAMBAQEBAAAAAAAAAAAAAAECAwAEBQb/xAA0EQACAgEDAQQIBgIDAQAAAAAAAQIRAxIhMUEEE1FxIjJhgZGhsfAFFDPB0fFC4VJygjT/2gAMAwEAAhEDEQA/AFaR1xaAOuFa5hfvD44up1gdmB9+PT1nPpGSqOuLFXzwArYsVsDWbQHhfMYmB5jAIfFgfA1B0BnvGJD3YDFTExV88azaQrHoOBdfnj3341moLBx7OAyyDdlH+LE1qJ99f82BYKCxj2cUqg+8Pjj00xzI+IwLRtLJmqOuJCoOuIrTXy+I/XHvdDqP8wxtSNpZMOOuJjFa0R1+eJFAOfz/AK4GpA0snjzHluv4441B1wLNpOOPDjwt0BPoD+mImqOh/frg2bSenEDjzvD90/LHgbqI9cGzUccQOPHJ/f8ATFRn9zggomcQOPL4iAx2j4jGtGpnpxW2JsjdD+/PFVRGG423PIe/A1INM8JxW2OPqPSRPw3x1SkwAJFjz5fHG1LxGSZW2KycTZT0J9AT+GKDsTyG5wNSNTOJxDES4/YxDWOowtmpitaLclb4dN8X0co7bKYAkm0AdZwblKL1pVKWZZFuQXpKB7XI2izXA64jmMoyrKK2wmM3TJvf2AonbbElmLaERGVdbMI8tSj88E/RapAIVoNgRf5/r59MLKaVW9mnXbczrWOs3XpffBa8WqRpqJUqCI/iEiJkyVe55b9MHVJ8G2GQrOtngc4sDEz0MCfwxaXDCxPxEXjYQD6YpocbR51UWWBJPc04AFzLC42NyeuGDZ2lYaE8Zgw15m4P1nh6Hw4k8m/BTTtyB5ikRMEGN/a396jrOOFF9MmB62PWYiYwyzGTphgWSmBIF3Kg8t1An44UZmqgZ0NGm8RLGoGA8lJQFj6ec4PePoDSvEm2VB9qov8A1GJEzZfdjnyCgH6wEi8QdvXbnOPVFJwNJZDzCrbYblgLWG0YuqUEWFGlgbkmoRE9ArsPdIO2D37XUHdp9CulkFP2ucWEi2/LFjcMT/if9P8A/Xngvh9BagKooWx8T6iF28WplO3QC884waOxTlVK1EkXDIrBZ9ForzwO/fiZ4l4CZcrSEfWmeg0yN+Wq23zwctRBHjZpFhpU7fP54IzPAKyABK1Imb/VuTNz4lIjflBv78Qo9nq7F2WsDpgnTSgAm8eKoNJI5QBB88K818sKx0dqEw3hm86VEe/VMbfLHqtTEltIUCx3k+W4/wDW+AauQ0VSHcnTJYl+7vuANSkXFyY6+eDDUbwg1AkbBVUmNr1EKk43es2guGZWBChr2AgmbW8Iv8/wxZUzVK911AEQAbG+4ZA1upnAOVBZgKVRyFupcmVjee8Ag3gaTO/TFNaqmkuDQck3sk2N7OSCd/hhO9fQbQuowqcQpQW1oANIu3MmLAAE3ttz92KqnGqOn26erl9Yo6yDDHpG2E9Tik0mK0DYhta0dSgAw1wmkcpGxPLDvh/A/wDZ1r5hNJJ8AIolSSWgMaQ1rveCAPTd4ybROSSewLmOIUnUd0xMtp6ra58QWLT1nad8ernEAjvqJAFyajz19oJAgdTyIwBxHLSGZjlKVNCC2lVdwbDwgSd7H1Pri/hHG0UGnlEq1mEadVYosmdw7Innpjr0s7boRNMYZritGn4n7hwAGHdyxMxEAILRHkMVZbtBSkSHCmZ00mA6+13ZEco+eL+8qqjr32XSnWBLFajM5Li51Uy8c4No69M3xCtTFUac1Qaqyghu5IKgTfX3YHLmTc4S7GqjUpn0Yt3VOpVJAjSCCDMWZ0RbyLQfjiObNRF11UalTOzmG5EwQWgdPU2wlp5rNVCpSpSqCZbuKtY6pNlLOTAAkEAiQb8sWvmWNdRXpZdWKmWaorbCCCC8kxpkGIt0wU11A76BdHjlElh9VC2FQsVBIFwCN4kTE7ziL8YGvSHWGtqUnTMTAfuyJ8yemB62byrU9FRJcTpamqsCokQqS/xnn5TgnguRydGS1NqtiwaoBpp2AMKaZWbbwcC0HcKqGs5BGWE/dGYVmC/yhNR3nci4tgXO0a1gKoVhHgqUYaJjepb9Z88L82WYTV77MtN2aqFDf4GBM6VG0DeNsU5+pUCp9TSgQAC0tB6+JTaSdrc72wHPS+DLfqWVqR1HXmnT7wNJVPUiSABflJ9MSOWDnwZ93HRO9cwZkeGnpHPa3xwHT41mtkAXoCzC3kHqYX183VczUAMeQafIiDPvBGB3plHcYDJguE1wdMzUp1B74CnzvHxxbS4PVZVKMXUifCtUW8tVIAjniWV7QIqhSagEAEaaZEgRYAJHz92Fmaz1EEMiOYOzagI53WrvMco3sd8aORMbyCq+RJJVqbq1jJHLrDDAr5JQSG70meVOmfmSMG8NylavRmjTqggEFkqpNQEkgOrACRYbqIvGOp9nsxA15Svqi8CiR86ow2o1GeU1GMgAGJj2B8yBPKBe+PWzDQBraYBi5E7/AHvnGBsq4dtIIvzcm/lE/MnHtSsUBBQgE2k2g/ygA7dThKXUZuy01H3LMTzF563k7eZwxpPU7tCjkknwhYEc+kkc+lt7YS1OJMftGfd+IviAzp89YPtTNvTr54X0eiJpxXA5oU3JJLqt7kJ15jwgR5jb0wVTSk2kNnQQLDW9PSoIkwWqmPs+ECTPQHCChxmpSdX1DUNtRYi19i0fngjiebzVXx1UdV3EIaaQTYhYAYXEG+464CRtSfCHuZ4flkXUOInVYFaSU2JkgQAtcEgbn8MecK4Pl65ISvmm9MqxBJPVKh+eFXBMs3eLVatQpaTMVJJJHJkUez1v7saOnx7N+yrZWPs6ajiRMbd6I5cufvxk4Pr8w6OtDKh2BRptVsedK/Lka+LG7N5XLQ1aoyXEl6aDeNtTm4mdibbThdnc1naqNRK0QTK6hWaabDnesYIOxAJ3gYXZPssaTl6poZhyQL1Jj7TH2SZgRJi/rhXCCVjxSvZV7h7nOM8OVNVM1a7p4gIdYm0yaCggXNzyPXGdfidArem705kI7VHSRBQ+OxANisaTeV2A0VKmtZTRdammmVKhGZU0kmT4BDHoxt5gXxdwfgGlZ11GLGAss2mJ8OppQkAGSrHz2kKpuK9GP38QuLvkzCdrTLA06bMT7Zo0xBiNWlKYmNwCDb4YsTtDXJAAqMdIDlE7vxR90DTc87EAnzxrq3D6WqDqEe0Lgzz5kA8rYsTL5VZ+qc+RqH8gMM55Zf4/X+BaceGjGpnM6d/o6WPiqOGsZ5B2NhFowXQy1ZKaucwDLKqrTRmGpyRB1hIF9UmQBjR5jL0GHhWoh5lXJ+TyP/WPcxnxQpqaYaE3BAkzz1Agi8EkCPjhY609419+Q1+L+YtqcAzdZSXr0hEaZSlGkXDEiDJUibwI5748zPZWqpRsw9CpTDLqVaUmCVWFuzajPmL8sdxXOJmwVqK9OUI1ozgGSCJHe6G5+0p8owLToHQqtmasKDpFrGN5LSQCAYPn1xn2qC6iJJ9TT8IVaKfU02B8IcfWMgg28MWmSI63xnuJcfraoqUFXUSYKk+YKqzGRciPattgVUK2bMFrWBpqNrcnMHzjEqWjaJ3BBBIM9QCJ9LjEfzkV0+ALXBVX74FqzBKaW+rNDUsGANId4JuSQs8zflRXyNUiO9RAbwuX0CeR00yt7c8HU6pRdIlVk2l2S4tKlvBsLiwvbaHOVzYHjRaaGIYiXRrCConw/Dn8LLLqVwZSKjwxNlsrXsEqUfAGJ1Cok6gurwIu3hmBMSepkqvk8ytJ1quvd2EEhVgLpATvKMbEiYmZvtF9LtJRAUDN1DU2hZaffTWdo6898X5gqaLd5UpPAuz0qgYAGbONHwKn54opPqzOPgjN8M4TRDDvM33alrorVFm8XZSFWRu02B5cnSUMmgYUfo0sOdN6jQRzPfB2kyd77etK5BarFqTNTULJAqSkAXYMEn1lrc8Ls/wiqpaaWbAEeJqZZb3ENIBnrOKuUUtyajJvZmhy/C6TUyy1AgAIDLrRQRudBqiwMwD03xTxPgqMENN6xb/iLTNVREXPtECJiDOMqKVb29bqD9qondx5wzW+Ywy4fTSoyrUShm6kTP0mqR6lIcdJICwJ35lbrwAV8UCUggqO+YVV9t+8UMDNitQ6ReQIXbThbWzGUYeJAxJiQzgibAiFG3qQcagcQqJBKrSQQqpRqU30iNijqeXkseuE3FdFY2KupswSnTLDe8JUEm3riDxye937x5UmBLk1C2rMrD7JXVP+IkDlyE4MytHKme9r1kNo9k78/YEx0B88e5Xs8akhKtWq5IOn6OgY8/EGzIM+cYS8Vy2YoMUrU2oxYaqRBb3kfgcbRJcoS1yNKvDsrqk5mo8i5hVjexDzJH54oTLUwVejmCl/tkK3xW4/ynGf+lPeCQP31xbRhx4j57Rf1GM/ag3F9DTVlVlgZ6qX/wCajDmdzUS367YV1KubU2qawb6pVpnqTP44X1aJgR4hzMSPiJwOSB9mcCk0HbqKxmDEfH9g4krctP79BipASem0dcNaPCTo1swUR4Rcs3oqgmN/ER7jgyaE0uT2A1PK97COZwbleHVe8AqUqqrPi1Ky2uN7HfpjR5c5ZaIWkTSqn2m7io7RpMgs9MbG8LG1hfC/i2aemV7mpVYVCVpFhoBKlNQdfCwCq0THi1DbTfU6KRxwT3djLhj08vWLpSVUNNZIZmbWGuPrKhMab2+fJPlOHZzNaECPUKaoqatRhirAEsYEaOvPDeWdiWqsOultPK99/fvh7lGy7BGqVIcAgzqYxqMTcxYDHPh7VrdM6JYlVoSL2VzoksjoAJJNWjFvIv8AljxuCECXZXJFgzrPlGhff16Y0lXNZRQR3hMg7I23qVwv4RwrKUQdQz1dW8Q0KrKBMSxLKF8RNukTOHeOEvVf0EVr1kQpdk/CjEuusqoOuQSQbAC/W5URzwa2Syqo/wDsjmFJ1HNk7AmwFIdNrTOIcSOXc0+5ytSmxqeJq4pBQY1EstGprqSSpYTB13xbUrVp1Grk0U20hA5iWN1CH7PUxLRMScUjHGuV8RZapcCCnToVUV9VZgyjw6lsNxCi0zjd8Gyq/RaCrUKqC5BPJiX0yV23jbc84xn83VpamNMhAWICpSCoFExEReBcR78PuHZj/YHYEDu2JWJM6IqGwRiNmWNJ9CcRg5aq6A9LqhXTeTDAxt9XVaRvB/hqDsZtbzwx4Xlwyd5TWrXDU2MlQwVkOkrCwSdQjb3i+DOBtnKyaqWdpU6QUDu3pEsBspLMqtMC8qJ3547PcIqqBUbOK1QMomn4G0s4DAR9mDcX2kQb47HIQQVaDLUCVaNddYlJFRVO4IWZkgcieYIHMFUuGaqiO1CoNEkSCQbEAk6ZG7CxE8wcUVkzNUBlbMV0lhpYzpKsVggDw2hhcETEyDC2pw5kIWoM3qf2FSqizJIgmqY9CSJuNxecsc5P0Ze4snGMLaQy4pkUojUiNp5jUbXjYC3TnB8iJWLmaYF1ZT5MP/1w7yOUqqpT6HX0tM95Xoc+cIf0wu7Qo2Xv3bFYG7hSTsQNKGevv5QccObs0k9UUtwOSkysVKarq01IIuS1vlGJUqlNpIBi0+P8ycKqfEqrwUyZO4Bl36X8KgX9eXliyjnWRletw8pezhKikeY1t4jbkV9RhF2eb52BqvgZro3G388/gMUo+gkpT8JmSC0A+QmxM+XPD09tS6gaiFAEd5SQGTyZhKEb30L59cH1+F1KlOlUFJEdhNTSKbUz0IMkifK18MuzTj6UJX7jPbkzFNKZMrCvcm0Mbc9N2H75Y9y2dzBqKDRpsGMDQgcN1sCGnnt7sX18sFOmotPV91gsjoeXxxKlmihJGgn3Bj7wfhODj7avVlszNewPocMpU/ZNOmTIKtVSnInYqXBI+ItgluKZlpWaLLpKl+8Tc/3llSQCbTsRIwoHEnqDVqGqT0VosTqEhSD1tf0vdQ4pClXETDMAjQWBBtcWkC4kQPdjrhp5TC5OQyPHgFCVKKVFFtam4Uch7SuRAB8a85HLEaOWFXTU+gMKiQfCGiQdVyIRjMbybHcYQ0OL1UOilRQB6kv4wR4z4ydXP3fDDJslldZcinVmZHdoLgQNXekBrz4ltFvMUWZR5e3mTfZnL1Vv7F/oE492UpVB4MsKNS8FXbUQI+xGgtvaZscLsv2ApFEb6W4crOnujKkWNhOx8xjRpnMslxRpKb3DZdTex2JNwTiDJl3UVVoIWE6SpWUYQbEVLQWHTywizQk6iyrwZIRuSFnEuFfR/DmKrVFIEOWUIBG5Slli6dLyNr4m1HJ06cCn9I1G4REdVi/tslIkC197e/DypRD2isYvp75hBiQSBmPdscLzw/LU21aq1O3s99VC3kex4hym/lzxXWlsyD9pkM7w6gymoKTrzC0lLE+RV6pIgRNxvucB05qIUogUyNwwCuQf7oJn4nzxtny1JyypUpWNpB17H7QAkzEEdOeFmVesQCmWrVG5kMsWg+ywLbxMxb4YKgproB6TH5jhOYQjwsdXssg1A2kxpk/LAz06gsTB6MSp+BvjcZPhNSmxVMvUoBgHaACS3iA8Gm8CxvG0EziOarZgGFplrXigLGTaSjTaDvzxtC8fv6fMyT6GdyPD6FEBiprNAMtZR/gH5k+7BlSurQxRRGxFojY33jEGyirp0a31OEUJvMEn7WwUMT6Y1XZnjDZXVSpZFNRcqatauA9QrYEIU8KTsAdpN+fB3OST3l9+R0N6fV+X8mTqIjE6Fpyd5Cve/wB4ETJbcHc9Thn9Iy4Khg7BQfDppJcwSZGqJgTCjYb4nxTNZ7OZqo2YASko0pRp+JORJDAeK4ktzgDYRgU5WpJHdubTGkj57D3nEpvJCWlPV7gKTeyHOT4olSUTJoWEm1QCRP8A9VYn3nr5YeUHzR8Q4fl1ULqIildQYJJAvaSBYkr0mMTX4BBXVmCmkgxYR7y0zJF/JffbS4O7gn+0M0y9RVZhPuc3HnjrxJVu/kGWo+hipxBYjLINJEhWVQQzEKv2vsldtjcwLYT5zhPFGrPVShSVmIWdUgwtiS1hAsWgAkWvY5R+zaBZqZzMxbdnvJgfZO5xH/UvLvs1ZyIPJpHkIn34o5QXLBGE3wjU8I7IZhUU1TSBBqNoKBgxJpydRMrqCxo0y2++zr+yqa2enlwIBJC0yAJMzLSTpFwAfa54w9PsJlSSNFYkXjvaXlyicTXsTlBqHc1Q0c6o523UaZ8iRthdeN9Q6JjzP53LK5yytlqj+EsAiL0cQDq1WhTYC7bYYdn8qO7qqIm5VVsq6hsB7umM8eyqU8wKiUKiHQE0hTpUAKJBO+3/AFHGg4PTam+gKU1QAWUn5gC9+ZwratUxlF6XfIrqcSrOp0JRpg3lVEz565HlsDiiq1eoCNVmEWNrCLgRHuvhlTyq9/UojV4XILEsywdhCzHoSBuPLBWY4YhpgoySYOpwSvXcwBIiL3DeeI3l4t+7+icsa5M6ubzcAd4Rp2MvsPOL45ag1p3x1yYAZyxO83YSvO2wMGMNMhweozwr0qkg6dNNmNueosJABAMW2v1KPZnMQ31lGIBJOpQI66aoCj9MKlJStWNGVKnuDZ/N91Zs5A+z9XUdo5Tp3PlzPngbMV2Oianfq7AaGpVAIvLS5IkEAaYm/KMG5fsxmdPeK1DYwQKhkCQBIrG1t8emlmEp97TFF1Iv4mBmSCt2B9kA/wCLnjp76TXAkYqxlw7jdSgQq6GoqjHudJ1qxIjQ6k2IJ8JW2wtGJZztOTJGXUMFMF9JE8hDERJA9wwm4NxPXOXzAHdVQdMSApF9JY8tipOxEGQYAPEOzVSgW7t/qzLCJBiRqtyIO9+fmMIs+peirGcDU5TjFerTCVKNFw71VVGVYKgkoBD6D4LxMwOuFOf7O1VX6t62XQkE06NRwoMeK9OpMTNrgRiihw2pTM96yhrsASt4iVKNKtB3/ph7S4vmKdMmoq11WLz9YRIkQBD2veDa8zIrjm5LfZiSjRlxwqlbWc1VewUl6rGTE/xGOkEch84xL+ztVUUlDXJB0tSbSRMgwzksLWjmOuNFVORzilgUBIhg0LUFuh8UiDdT7zGM/XyVai00ar1QwnSXljvcBgJHpBMdMJlxRbuaspjSkqToc1ewTkAkoRHPUT8FCnrjNcWKZcfV5hdSm9I5eqhnf2nkT5GI9cNch2nzdEMrU6ruAAJTY9DTESI5iItvsV3Eu0FasQuYRGaJEIVIHOHloFrwSMNGMIr0VQe7le/7FfDePafFpRWIgllDKRYxO4HWOcbRi6tnVqklwlIkeGzlCQOWlyLjcAc7mZnPZ4pGmnV7skhZgXi9+o+HLrGGqcGQqqULVCpNRYULq0iSyufrFLbFdpM88CUFNekrGU3jl6LryCchmKlO9TJGo6tqpvScFHXcGyMDF7RyvO+GycdqsGL5WmhExNVQbg3XUgi3KSZPoMJcrwXMMAuuksEzT71jNwFIAUleU+LngLM5VSzKR40LAwb+EkGLeISNxfE5pw9WCr2Cubn6zbftYdX4rqI0woA2KI0HmNVywvvganVqsAlNneBaKhM8gCCwMzPLmRtAAyqo9kXG8k4EzGrfzER12tF5xzvtDm6Yii30HmXoZh2NPuG1qBq1KVMHmGeB8MPcjmczS0qcsWIJHtUgw3utTvJ2N7f1y+X7SZjLuFOrw2COYgdPK4541OT7T5iqJoZY1GUgODVUQOohTvI3bpjoxVym/eCug6yD1QokMT1Z9R2E+KnU1ctvFywFxKvlab/WUais41nSC8k2kl0Jm3l1iScBv2lzQXWeH5jTN40n4ADUb8wDgX/X6N6Lg8wSZHyxZzS5AfOaPFnQEt3jBpuHMgeV97741PCOL5Vqhq1Kep1TwDUFGoC2oABmve7Wg8ycfMslm2UqCAwnYhp9NuuGgAqOHWZJAYbRPP03GIyUse6Yik0q5NVx3jtR6TVFFKlrkagkaVlhFhIux67XLYBytHLqoZ+IZmqzRpI71RZlUwukx4mgao9oGOs+NZKcvRoCpTTXTDeIOY1OT9lSAInDfh75bL0PDUpVJNQjSx1DUWIBDLI3Any92HxzuNstzQtydTLOFDszsxh5DFgoLR4io8VlBYNb3YPOWoiqCEUqTZSC0wEmFJn2iSJ64Nq8VygQAFJCqFkR/dtcmwAJvN7Sdq6vFsu0s2pmDEqCsA3HiDMCACALETh3lihaYLxTL00oO4pqsGQCtwO80ixmIEYv4Nxx2poadEICu6wNUbloA52gfHniyvnqGYptSOWqkMCPq3WfI2TrfFXD+GVO7COe6RNhUJ1bXASmASOd+u/LHPmyxcfRZXC6e4Y3E8wwOmjMCeotz8LWwRT4pXK3NFWFrgTe3OfScUGhS0kGtp8hTZb2vOuQP3GBzkKZPgrqb9DFv7zmAfOccnfJbP7+ZSWVdFYZVzTKBqXWx30AE35yywPdizgmbYVlOkqqH7dTWRPIgGeZMH3bnFL5ARevR99SfwnEPoi6SorUjP3S5632wO+kJ3luqNRx+hTVkzIp0ytRQJYEybkSp8PskxzmTyvn+IcWphVDVGUAhtNNEUW2B0rtB92NDwWktXK1MuzhiplCoMgWIADxJmRv9rfGD4jn8vRPt1ArADwsqOZkkFAraQOuozIgY64zyZGnB7Nf2I4qrHFDtmUUBVraRAEWmNiR3cEzz8sBZLtGabSiHURp9upVMGNwX6gTbF/D8zT7sVFyeYryPaSoHUkWIVgg1AERy22wx4RqcGoeGmmoUxNTxueSim7gLM7mBaJw6x5Jc/X+BG0gVu1WYWoDoRRM6gOdrgMLW329+An7SLShUjxQCaNNBa1jCx7pONccjSRoTLUAPtEooP8A2mfjg+ggiaa6f5VUSOYFt/0w/wCUvmT+LA8qfBjk4i58R79L+HWhTV1tEGJxouD5tcypoZlQ4mUZlBuLjcRIwzq0NaHQ7AkHS2o2Jm8COeMHnu+DGlmNU+ZkEdQfPHLlxS7PLWm2iuNqcaHucyFelqFJqQpztVJ0D+UzN+nU8/aICvmkAY5jLoIJaBqI6AKTJ+GFBoEewYUgagdiL228z6YJXP5dVA0klSZAKHUYYQYUWE7Qb9cdEPxJy5SvxatgfZYRV217E6GdOvlAKff/AMfT7aCooZWDDVpET4TuQVBvFrSp1MvlmLUqPeB1IDmpqFjcCRG4kmJsLixxXT7W1ALAbCDckiPtRE3iPfvtgX+2AxOqiDJJa5AaTMkTAaPtCD+GJZu0pp1Lfy2DBR8CFDitQ00FZaVSoBBfT7QBt4TMdTynEjnXMQFUCfZEb9cSzdNAO8p3Tdh9pPWdwOv/ALwKY3DWO37nHny7Rkb3f37g1Qxo5sd2RU1FwPDAFvIgEYBzTCurUwtQkLqDVEAtJEar6DqGxsbbYpWpf2rTcyAPgT+GJN4mESSpkERPuKkn8sVwdplCXpbhbVaWXU+0OaWnATWyrKMKKBmSYEFoVrwRAJGoHnjl7O5mqgqJReWYnWJMmTfS51Bvd+uJ8Ly6q9Rxpk+WkzEWgAW8jM88FVM3WUk06iqQWIJ7wFZuYIRp8gZEAY9ZZlJEu6aYizmSelU0VlZDbyB8gwH4f5Tvhjw3uxpW4Tx65CMSIQCzqVIUhySNUA3AwRXy9etqdq6OrMSwFMu0AzBAKkifL1wA+VVh4XPKJEfMEyBymY5EYDkr4GUXXIyynaGlTQoa9QkEXoqmlQdOrT3YAEHXErzBEwZsy/aTLJc1M07FrlgLgabnxARIJsNV4vGM5naJMGrePtgAN/jYgkx94nfmBiinloaap1Io8YaqwOk2BU92QLkXWfXE9U72FcX1Nue0Miq6EuPCUCuPEFgGLMFa48Jg7G+JtmKVUK8iSo1B9cgxOm0ARIFhuCecnFUauXRvq9arcsveVTeIBDqEIiT1Bk7CcBVaFFmJekahJ9sIBPrpYAnz3xTvYrqhK8D53TqSIO3r+uHfCa4UajNjsfKTfpc7YU5emJkyvTwEj4AiOWLCpPsvz+4yj5TjZIqaoVmwzHENajXTRmiNRW8DzVguwxyZ8AnRlqIgW1Cq/wAmqFZt0xk9VRAZmOZ1Ai3u88SOdY7k368hiPcy8QWzU0uNVFaFdFPSlTpp/wDbWeXPFtbjuYF+/qciAKh9bgk8sZTL5qSAYFuhHK2+w9MOYsNOwsYGxi+/nzxHLDS1ZlJmjHFKjKpNSpc7F3+QmMeKmqY/fxxm6VZlkibxPXr8gCMGpxGookqJm0EgQdrc/PHLkwyfqsKkuJIf0eHuY8BJtuPcLxG9sF/2eygTt66b7x4hhM3FqlRlNRnNSwDMS0RcCZsBywR9JYbkieZEfgMQy40mq+f7DKUFuFmj4oJ58jPzAg3tbFqoombE9fywA7kndo9d8XLXB8vW/LmMRlG3tsOsi5H3ZfiS08wl/C/gJJmQxA+TRjKf6XOFijWDCmNNWYa8i86Re1y3LYYKRhPvv5DGv7W5D6fw0OI7xV1f4ks3u1Aj0OPU/D503F+Zm9SKOxvGvpWURz/ETwVPUCzf4hB9bYe0n+GPkPYLP1srmdHc1H75CBSjQzxJVlDxtDX6TjUZvtVmUd1NOkuliIIqFhE2OmbiDt0x7CaINM3NZNQ8xiqg5HpjB1u2WZP+8pUj0Cev/FPlv5jqMVcAzYqVhT1KSZ20HUb+EA1dzFttxfBtULTPpeqJYbfbA/7h+eMxxvjWXqqs06hI9ioQABtPMyIIkHyxqss8eHTpZQJBgnbqCR8z+GMv2ry2Uy1FqlanWNIuvho7KYKi0+ENqgx0XoMK0pKnwFNpiniXDqtNtLKwuNMqNLLz9lgwH9MWJwZ6g10aYAmLtABgXGqTf4Yp4F2gyuYp91TpVKdOmdNIu5dzA1MBMkqogkSSJkWFn+b4sMtSdXYKWpF6bQTcqVGyQYaJ3x4vdOOXu58fX3ne0pR1RQrHZSud2Vb8jz8wAIxbR7HOfarAHnCH4XbfA9RcySZzpUahbTslyBI0EgiDJNoO98Gjs27aWbNVGvqBRmWdvDBY2EHwmNz547F2bEuhBtk17N91VQh2YG2oMFg8vDF+m+Or5bJ0av1wpBiC2hqhAK3k92rTFj4gNxtY47LdmqdNlbvqpZbIzFZkyTfSPFc2MYIzOUpvV1VRSqqU0LIlhBMgidrnl8cOsMIvgF7C3N53hqM2hGVQuptS61vHsxL8+a45OMZYErTVjfR4U0358xAHX5YPzGZy9E6dAECYVRYbCNpHK0RgLMdoaKTNtKixKiNcFR5yDeb/AI4fTHojWwatUqVdLUKMSTqFZW1ASoWEptPiHedbheU4guSzRJnulgj7J21HfUx3SPQydsFHi5J0rTqN4gkqjsOcsdKHw9Z264Ky+YrPTqMaNRTHgBVgb7EBvF62i3oMBpdRlJ9ADJ8MzKsGeqpHhkKqi4mfFptNuu3ng05ejGl6TALzBufMsCCf64qOXzpGrQqwSYLAD+6JQPF9463nbAWiuCDUdTpglVJInVqa+gRYROnCucfEpCLb4FnEeI0XrdzlxW1LZmBlVIIEtqljtG4EmMVNWbwl9TGJgGLCQCPu2FtMHffFudVqOXFLKimjNBYsJYKR/EYx4mMeHVuL7YadkOzQzLN3lRhTQg1Wkl6jEC08gQN+kACIgW3PYEkkrbMq+VVzrFmBHiS294ZTAPT7J5+LADcLcEwRHLS6wf8APDb9Rj7fmqeS+kU8qlNS6iWAllRL2KGQ0lhuLSDvGMdV7IVqru9MU6KlrJdI25CR+Hphpx3JJJo+M56tNRoAgbWxBWXmDPvxVTrGD0/e2LaNUHebm126eVsVSpUSqjjA/EE/uMcGvJPLltOO2+38zifdt1n3n9cE1kqlSTKgCBHUfPBnCKvi07A+0bRMHl/TC5hHtD8P1xOiG5CPf/XCSinGhXtuaZE6+Ykbe485tj1JB5m3zG59/TGb1lZAO29v0xJM44HhJ90n8Rjn/Le0Dt8Gp0S2kXtsBsOu/URhgqhYILKSOTW58jjL8M4wwYa/FEXgKYE77A2J5YfZetrkqxJIaBYek2tb8DjnyYJx54Ent0GFHMGSGBFubC5xYVmNutptbrthawL7kCb+60G1sEJX0AA9bibf0xyPH4FFLbcucgcx7reWNr2IzGpK2Xkj7anms+EkTzB0n1OMbVIiRB6xeDEkTiWQ4o9CotRI1DcNPiU7jBwycJWXhsB9qaTir45NWi95JMiQIvyNvcThT20y57xcyAIre1AgagOmw1LyH3T1x9J4pwxc6ozVIF1ZCGVSA02uTvqUSIvNiJ2bPVewxrLTqNm6a0CwVrn6t4OoMGgJtG+7DkRj1sO1b/0WzTU90vD4nzmissACq6jEsYAnqQNsG1Mu4zCrQqLVqM47s0mJ8RaFAYgeKY58xtjWcQ7FZemwFPMGqDJ8JpsREc0JF+h6YOyPCMvTpaQn1siKpgEAESPCkHn7REcsPPtWKMnFvc51B0NOz+b4jTWp9OQKVWaT1KlJQd/AwV5ibgxzIkWKhZztLVg95ncsqmxVAGn30tXzwNV4ZQYguuo7STqj3e7BOXySJBRLE+yAq45n+IwXCNoszJzmYraGqd65AW4DE03A8JRwIkWHORY9cb/s7nhmcmEzFEpURxGqmyqSZGpTGzTBF4J5iMD5UH7JiLlZtHXpODaNTSQZIPUSQbz1/YxyZe3KWzj77/0XxRafJ1dlB0khY+8RY9N/UR8MC5mmdQ05mkiBSYOo+PYNoUjax3m24nGi4vlfpFI2hlA2O45nz9MYOrkmUwd522EWj7JM+8Yp+YnGo7ebNJVuH93SGnvM5rYqy/V0oJJLXh3bkR7x5xi6nl0QqVXO1WXSB9XAOlg29OmDci4mIJGNJ2ZztOmoWmhXUdyZBJ5MT7O1jcHYxjUrVDbiCLEHl8CPwx044ynG9fwJylT2Rgq/BXrsXbIatQEl2Gw2BU+d4jHnD8wFDsKKIUOlwvtiBbUCBA5Tfl5Y3xZl3kj/ABT/ANSmR6X9cC5zhtGtqJVdbLpLrAYi/O5I9fhh3hfjfmGOTfcymXzZaSgQE+1p3/7Qev73rzlTTSJYlSBOpQI23AMgD3YC41w2rlidJAJnu2JIUkj7wDQecG9jE4S16bOpStVUBlgqCW1SRqiQo8QlZ3gz5YTvILaWzKzSW8XaC83VcQxqVIZQfaIsdpE732wZTy3dp31YQT7KtufM6he0kDbmbWJtDI08vTFaugF/q6QA9oyZI684OwuemM81Wvn66qssWJAN9CAXuTsJjqxN4MQObFhcpW/dfTwsMp0rKaNU18zSQrFOrV0kyCdi0mSGf2TJtPlsNtQ4VmMsCKApsGki0sZB9qSpmD947Yo4VlalFIpZaoq7sysrAmJILK6kkeySUtAA2tHN9pBQBNYugAvrFo5BQ4ptHmJH5egoqBz25FWY7xazVXy41OwZ2K6vZAFmiFED73oRi/LdtqDqG7tyCJBDU/zqyD5HCzhHbhszUYIirlgCuvxBnY6Qppg7xqYlCJA0mRMYZZfgOTdFNNaegKFB8dMnT4TIi51A+Ln8ydNm1Jcn5+XLnaAJ5atxtsROLlyOkEnY7RMC/XrghcghYNqaRtsNrj9cHhrySzWiGMiIjby5csK8gyS6iSnRLTEzztPvvYY8KEdfeYw2p6BMAhvUjnilKoU3H79eWDrYmhAv0NmiZ8hJP5YJp8KYnYj4/gMHUc4kSRBnqcEtnVMQR64m8k+iGWNeIv8A7MAuWMf3bYsGTAEjV7zPyxa2cXrfHJXB2MYGqfUXRHqgZkI5W9MVU6xplXBKkGxBI25Ecxi/O5pBAMk+8/EYHNZNRJKyRcgnb0684w8bJyS4Q6yXF0chah7tpvOxvYhvwB64eFBeRF9yduck+eMJWqoTIIYf3gRHLf8Ae2GXAM9oJR3lHHhJ9kEfZE9bW8sc+fsupXDb2C3W5paVNlDbGZJ5eoHmfy88WiYEEHmLx7iMQWCJBH968EdcDVqhkkC03/AY817sePo8Dzs9x18pVlRKn+JT+8PLow5H1B3xqOM5UoP7QyDtpcTVCGAw+8R5GZB2M7eKPn5qEiQfh7vntjQ9je0/0eppYk0GPjH3TtrHpaQOXoMdGHJS0S4+hdZCt+LPmR9Y5LXmSSRe9p8ri2PBlEjwvv1m/rGww87adnFQd9RRDSceMqq+EEAAhgJ0n1sI5RjK8PqL3dlEqdMiwG+4HynE82P0nz99eSklHTYzpU1Fiygi8ifw/wDWCfpMCILTfYKMJ+8vMCeW/wCuCqNeox0oupjsF1EmfeT8MSeJNpLdkYzrgtcb+Ae9yZ+UYlTd/CdQWRa2qRy9o3GCRwDPNc0Gv94qAP8AO2CafZPNG5eipO81RP8A0A4quyTkuAd54BfAs8wZUZtU2Foudr+e1/lgnj3CkqgupKtzG1xuMeZfsXWsWzEdYSoQR0kgfHF3FHfLR3viUlVSrMaibDXvpvbVJMXIscW/K5FGmUhNS2ZlslXNMzEA2IIMEbEGD674d8K4+wqpSIimfts51J0VTB1gkxpMRNj9nHucy4ZWPdvTZZLKw3vuI5WJ908iMJGpgHSQABMc/XE4zydnnT4BJKkbnPceSkkuaaCI1tpjVH8y/jyOE2b7Q1KzrTy9KrTqE+3Wy1RaYESZ11KRJ2i39F2W7S1UJLMKiAc7QRtBifjM4jW7XuV+tpq6kwEEhiZgaLkkk7CMd0e2QfOzE0BeYytUgDPZmmVY+FERVJIEah7T+HUuzkSbg6oxRw3IUMopr1CahkinqEHmRAmNUXJ2XcxyZ1Hp0E+kZpAp2pURBYHlJ+1UMnnpS8cychmc4az99WR2QGBTpyW0i5VF+6LFjEmB6YeSUpe0bjYYcOy1biVZnYSqiyzCgclBPKQST9orytDr/V/MUmpqKYZdQNRpAaJ+zoXwnlaBGw6E8C/0h8LWmq06ndaiIDrcmN7XNoA9wxt0qggaTM3n8z+mLRgkhNTEFMpPd6Lmq6L9nVpGqWKR4YtEEYsOYDorBy1pghYaJF5hgsqxPkDuLGPa/tFSyVMEqKld5FJOZOxYxcKJEnzAG+FS5vu6I+kKtOp3YVwdNmfloQ2JNSYjn5Yd0KrGGZ4fSkDuqeksDCkhmc2H1ZEWF58psATihaVOgBTSnWCiYApgxJJiQ19/PAI4orBtDwe6WkmgyFCtcv0PKRPui6btflnrZgtRVXphVAIttvsOpJ9+BGa6MMof8kfETWURDA2BIkg+fLHGqbmLe445mpk3YDE1VORB/fWMJY2l+JLL1PFB5+zH7/c4IaiPFJv6WN42xUKomwB6HFy5gm4APvwjsdRSBu4KgExGwgj8N8czGIXr+74kykkACJPKCfhzxVqCkRJ6z+9sOtxXtwV+I2JP9MVpnGkR7OwG3v6c8EV1BUwQCeR5c8UJllPtONjFj+U/PDKiN2ezJI0ifOB8RzxBDDAShBtMWGPdPiGkWHz98Y56IJmY+J/HDG2JvpDXBB934YmyFjDWWZvflvbfEVy7RMg+ZEx+/wBcWU6kETFgbkb28IsDzwtoCaDOG8VZSVclkHNvaXpJ6frjT0XEWuYBmbSeQxkctTUsuoqVYwY5GRvz92NXlV0qfIRvM8uvrji7ZCLWpcm4dEgBe52229/9ce04NwbiD/W2PW8Onzk+n76Y9InYgXEx08scDVBTo2vYHtMKf+z5hh3bfwyT4R1Uz7IO4+HSPf8AVXLU86xNRTQqyyBaigh/ukA6jIMg7WM8sYeLybTbTyYek2wVTqCY2JERtOxt0uBi0M+nZqy0J2qZ9EzXBstRmKJMgq0l2kNYqQTBB6bYu4eKP+6prS03laaqQdxcCTf9nGBq1DUdTUr1qagAP3bMS4WCmrS6t4TcQ3SwicNsl2byLKneu9cGBd2YlogeF2aASCbGJA5Y78eWORXFh0UjY8O7Y0Xzfc1KJSrpAqOVGibRpfmL/MTEY11dR7YV3MQFV7EH+6zBPfj5Vk+CZZC4oh0YT4SAoI8lRVAMc4vA8o0dDtdUpKtLue8KiNZci3KwUyY88dK3JM2VCkqjRp8J2BvPUHqfxwPxPhSV6b0KqI1FljTF/wBBHlzjGJy3azNOgdadNdYDGS7wSJtLwPQDA9TjeaGrTVSnN20IgnzJKk/PBo3UP4bSq0H+h1zqdATlqrf76kN0Y/fUQD1AVoOk4T8W4eEPeKAKbGINjTa4KxfaDHvHISi4rnc5Vp0glStVrKadRTDaFM3YvHdggTMnabQcbDh3EPpdFiUVaqnRmKLCPGoAMeVgVa8REmMcnaMKnGi0X4mLr6Cy2FRptTIbxzYDwmfTzjGk4VkPoiJWzZ7yuNQo0gdQp6rlaeqbx7VQmwG/WnhyU8qalSNThCQXZZ6aVkC5Ey3SwBnCHjtWtXpvXh3cwEVRYJzHiPhX4ljJg7CWLE4Lc3WgmvVq5qu1SqQAlhaRT6CLNEm5F9UTcQrDhvEMtl6K02b6wiH0qSoFvCAwFrC5EmPQDM5PK1YBqIrPMzqIvNocDWttNp+zjzP1k1QWIaZOoFxv9+VflzmL4eOWN0yrwurRZ2c4fwnLZxhmatRw6DulrUy4nUCW1U0gGU6ARubmPrOVpUq6Cpl6iOjbPRaASLboYMRBBGPjacP1ZijmXrAqltKQTA1XDQNJk7EepxLP/S6bVa+WbMhdHgqUmDT9bMmisSdG7WEY6YTjLhkJ43Heje8X7G5k5w5ynWpu8AKtZGhCohSpViPCSWAIid98ZXtPwviCxrStUo0/FqX6wu7e0xFPU0zNyBFhtM+5P/STnqTur91XUVVRRUBpNBLgkuYDGU+zPPGmyP8ApVyzFVzNGrQZ3KKSuoMRpuCLwdQvhpQt2xIzoyfZLLF65eoAVRmUJKt9Ygk6wHkEAjrcX2BO0ylHL5hRUqVO4eIan3tNCCBeVEgEzyJERhj/AKzcNrAH6VlyG5swAtFizRBuLTNxjI5PiVDOmpV1VKNMVClEJ3i6qahYchTALMWtAtpwJRvkZS8D4W1AeXxxP6OOuKyDOLlEfucMCidOmQZ1fP8AXE9JPP8AfxxUMTWZ/f54UJYFIvv88SVwd1g+n5Y91mL2xAvGAbYlMeXoBiKuVFov1GPRU6jHjU+YGDYrSZLvOe/oY59BjtfmLjqLYqUeR9MRdSNpg+eCbSXhyB7Wnrf9MdWzDWMx8fje2KGqDkTbyvjwOvX4jGoTYJFUgyRLTMn9Jw5yfGWX2oYHcXBjnBgydt/jhGjg8/yxclPoRB3nCSSfIKRq8tnqboxX2p8QN4vb3fpi+mgBvNh8DzkYxq1npsGpNpJ3i4POCDjX5GtrVWEAsNjyPMDqefoccObCoLUhXHff3BD0tRGwi49Z3genzxOpRtIklYO0X5+4jliylleQKxaT0wZQWl/xaqs17U1IHM71vKOWOVb8dCsVT3AO81KCDvcYspVyrAq8GZHr7tjgJ9KOwEsgkgkabf3lBMH0JxIGRYER9ny6zhXDS9i65NLlu1tUQH0seTFYafUb/DDHJcQoVqgqVCUaCugVGVNwQYFp/C4FsYaZG435Hb44Ky9W3M9emLLtOSC8RtKfJ9W4bwiiVAWgCoAAklxA2uSQcHGrQo2LZel692h64+QAa/CAHJFgRMj13AHwx5VyzoAVUsjNpERM8gQN/wCYAj02x0x7VqWyC8FPdm77W9sKSKKdFvpFZiAiLdASRdos38o63gYWcPZ8pSLVH1V69QuwEKWPPl4FjdgB5abQt4dk0yihiBUzBWB4p0gyYU9ORY9DGPMvQqZityYt7bmygDYX+yN/eNyQDRTc3URJLTsQ4zxx9C96wqMx8KQqBjIAJgDwA9bn5BBlOImlWTvO8epVIVtLmGaYGmnBELsOe+030GY4dQoutapU76ooIKqkgtaCrGwVfQ3nc4OyOcylQEhu4qkNpbSLE3YBmhV1Qsww92+O3H2WbxOcsba6fy6/ohLtEI5FGM0muSitVNNytRW9mVJB8Q6QRv8ALbAebbKsAaoVdRsT4Sdjup2vz64e8WyebbUvftVplvq2RxIU3khwQYECZO5JjHzrtDxTvPC6gsphaqqE1LJF1AuJFj648ruHq6npd7GtqGuc7PMCWpKrIwsdfIgb7AibwDjJ8SGdylQy9RJMyhhDtsAYIBtHlgnhHHq9EaabShPskSATzUHb8MOKvaFa1F6OapyTYMtwTuDpm0GDYx7sVj3mN7q18ycu7nHZ0/kZtO1GYJXvWWsFIKrUVSARMEEAFTJJkYP4F2sXL6qf0dO7dtZWSYaBJGryGM3m6bIxBjyIsD7vlGLMrlmeLb2Jiw5/gDjs2W5xq3sa4cT4c+ljRqUSpMaLLLAAgAEiTH3eWNZXqZFiDTKhIEK1JiVtsYB29TG2PneUpjw1ApJU6aKH7bExqj1v/wCsaPL5pqK6EZurFY8Tm7MZHw8gMJKTkyqhGKPnSe1gmnvjsdijJo9bnj1cdjsAxB+frimvz9cdjsFGZIfp+OLzt++uPcdjGKm/T8MdU/L8sdjsAJVV3/fQYqb9fzx2Ow6JsIp/v5YL6+p/HHY7CMeJGp9n1w97F7t/zfyOOx2J5f0p+TEnyvNG1HsnCzM/mMdjseRj5LZOnkdW9o+v6YhS3H7647HYnPqei+Dqfsj1xOr/AAn/AH0x2Oxuq8xV6/vQVwXZf5G/EY1HZv2D/wAz/wDHUx5jsdEfX+IM3MvcK+Kfxan8o/8AHDDhvsN6n/yx2Ox3YfVOPOZHKbN/O/8A3HFOc9o47HY++7L+hDyR8fl/Xn5v6jHI/wDy3Pf8mp+KYQZz/wCEo/8AKb/xx2Ox8h+K/wD0v/t+x9V+Hfo/+f3My3sn1/TDb/cr6v8AljzHY5JF0L+Neyv835YlwT2z/KPxOOx2H/xEj644o/x8t/If+2pgptz6nHuOwkPv4j5Ofh9D/9k="/>
          <p:cNvSpPr>
            <a:spLocks noChangeAspect="1" noChangeArrowheads="1"/>
          </p:cNvSpPr>
          <p:nvPr/>
        </p:nvSpPr>
        <p:spPr bwMode="auto">
          <a:xfrm>
            <a:off x="168486" y="-144462"/>
            <a:ext cx="330094" cy="304801"/>
          </a:xfrm>
          <a:prstGeom prst="rect">
            <a:avLst/>
          </a:prstGeom>
          <a:noFill/>
        </p:spPr>
        <p:txBody>
          <a:bodyPr vert="horz" wrap="square" lIns="91424" tIns="45713" rIns="91424" bIns="45713" numCol="1" anchor="t" anchorCtr="0" compatLnSpc="1">
            <a:prstTxWarp prst="textNoShape">
              <a:avLst/>
            </a:prstTxWarp>
          </a:bodyPr>
          <a:lstStyle/>
          <a:p>
            <a:endParaRPr lang="tr-TR"/>
          </a:p>
        </p:txBody>
      </p:sp>
      <p:sp>
        <p:nvSpPr>
          <p:cNvPr id="7176" name="AutoShape 8" descr="data:image/jpeg;base64,/9j/4AAQSkZJRgABAQAAAQABAAD/2wCEAAkGBxQTEhUUEhQWFRUXGBwaFxgYGBwbHRscHBwaGxwfHRgYHCghHB8lGxwcITEiJiorLi8uHCAzODMsNygtLisBCgoKDg0OGxAQGzckICQvLCwsLCwvNC8vLCwsLCwsLCwsLCwvNCwsLCwsLCwsLCwsLCwsLCwsLCwsLCwsLCwsLP/AABEIALEBHAMBIgACEQEDEQH/xAAcAAACAwEBAQEAAAAAAAAAAAAEBQIDBgABBwj/xABIEAACAQIEAwUECAMECgAHAAABAhEDIQAEEjEFQVEGEyJhcTKBkaEUI0JSscHR8DNy4RVigpIHFiRDU3OissLxNDVjs8PS4v/EABoBAAMBAQEBAAAAAAAAAAAAAAECAwAEBQb/xAA0EQACAgEDAQQIBgIDAQAAAAAAAQIRAxIhMUEEE1FxIjJhgZGhsfAFFDPB0fFC4VJygjT/2gAMAwEAAhEDEQA/AFaR1xaAOuFa5hfvD44up1gdmB9+PT1nPpGSqOuLFXzwArYsVsDWbQHhfMYmB5jAIfFgfA1B0BnvGJD3YDFTExV88azaQrHoOBdfnj3341moLBx7OAyyDdlH+LE1qJ99f82BYKCxj2cUqg+8Pjj00xzI+IwLRtLJmqOuJCoOuIrTXy+I/XHvdDqP8wxtSNpZMOOuJjFa0R1+eJFAOfz/AK4GpA0snjzHluv4441B1wLNpOOPDjwt0BPoD+mImqOh/frg2bSenEDjzvD90/LHgbqI9cGzUccQOPHJ/f8ATFRn9zggomcQOPL4iAx2j4jGtGpnpxW2JsjdD+/PFVRGG423PIe/A1INM8JxW2OPqPSRPw3x1SkwAJFjz5fHG1LxGSZW2KycTZT0J9AT+GKDsTyG5wNSNTOJxDES4/YxDWOowtmpitaLclb4dN8X0co7bKYAkm0AdZwblKL1pVKWZZFuQXpKB7XI2izXA64jmMoyrKK2wmM3TJvf2AonbbElmLaERGVdbMI8tSj88E/RapAIVoNgRf5/r59MLKaVW9mnXbczrWOs3XpffBa8WqRpqJUqCI/iEiJkyVe55b9MHVJ8G2GQrOtngc4sDEz0MCfwxaXDCxPxEXjYQD6YpocbR51UWWBJPc04AFzLC42NyeuGDZ2lYaE8Zgw15m4P1nh6Hw4k8m/BTTtyB5ikRMEGN/a396jrOOFF9MmB62PWYiYwyzGTphgWSmBIF3Kg8t1An44UZmqgZ0NGm8RLGoGA8lJQFj6ec4PePoDSvEm2VB9qov8A1GJEzZfdjnyCgH6wEi8QdvXbnOPVFJwNJZDzCrbYblgLWG0YuqUEWFGlgbkmoRE9ArsPdIO2D37XUHdp9CulkFP2ucWEi2/LFjcMT/if9P8A/Xngvh9BagKooWx8T6iF28WplO3QC884waOxTlVK1EkXDIrBZ9ForzwO/fiZ4l4CZcrSEfWmeg0yN+Wq23zwctRBHjZpFhpU7fP54IzPAKyABK1Imb/VuTNz4lIjflBv78Qo9nq7F2WsDpgnTSgAm8eKoNJI5QBB88K818sKx0dqEw3hm86VEe/VMbfLHqtTEltIUCx3k+W4/wDW+AauQ0VSHcnTJYl+7vuANSkXFyY6+eDDUbwg1AkbBVUmNr1EKk43es2guGZWBChr2AgmbW8Iv8/wxZUzVK911AEQAbG+4ZA1upnAOVBZgKVRyFupcmVjee8Ag3gaTO/TFNaqmkuDQck3sk2N7OSCd/hhO9fQbQuowqcQpQW1oANIu3MmLAAE3ttz92KqnGqOn26erl9Yo6yDDHpG2E9Tik0mK0DYhta0dSgAw1wmkcpGxPLDvh/A/wDZ1r5hNJJ8AIolSSWgMaQ1rveCAPTd4ybROSSewLmOIUnUd0xMtp6ra58QWLT1nad8ernEAjvqJAFyajz19oJAgdTyIwBxHLSGZjlKVNCC2lVdwbDwgSd7H1Pri/hHG0UGnlEq1mEadVYosmdw7Innpjr0s7boRNMYZritGn4n7hwAGHdyxMxEAILRHkMVZbtBSkSHCmZ00mA6+13ZEco+eL+8qqjr32XSnWBLFajM5Li51Uy8c4No69M3xCtTFUac1Qaqyghu5IKgTfX3YHLmTc4S7GqjUpn0Yt3VOpVJAjSCCDMWZ0RbyLQfjiObNRF11UalTOzmG5EwQWgdPU2wlp5rNVCpSpSqCZbuKtY6pNlLOTAAkEAiQb8sWvmWNdRXpZdWKmWaorbCCCC8kxpkGIt0wU11A76BdHjlElh9VC2FQsVBIFwCN4kTE7ziL8YGvSHWGtqUnTMTAfuyJ8yemB62byrU9FRJcTpamqsCokQqS/xnn5TgnguRydGS1NqtiwaoBpp2AMKaZWbbwcC0HcKqGs5BGWE/dGYVmC/yhNR3nci4tgXO0a1gKoVhHgqUYaJjepb9Z88L82WYTV77MtN2aqFDf4GBM6VG0DeNsU5+pUCp9TSgQAC0tB6+JTaSdrc72wHPS+DLfqWVqR1HXmnT7wNJVPUiSABflJ9MSOWDnwZ93HRO9cwZkeGnpHPa3xwHT41mtkAXoCzC3kHqYX183VczUAMeQafIiDPvBGB3plHcYDJguE1wdMzUp1B74CnzvHxxbS4PVZVKMXUifCtUW8tVIAjniWV7QIqhSagEAEaaZEgRYAJHz92Fmaz1EEMiOYOzagI53WrvMco3sd8aORMbyCq+RJJVqbq1jJHLrDDAr5JQSG70meVOmfmSMG8NylavRmjTqggEFkqpNQEkgOrACRYbqIvGOp9nsxA15Svqi8CiR86ow2o1GeU1GMgAGJj2B8yBPKBe+PWzDQBraYBi5E7/AHvnGBsq4dtIIvzcm/lE/MnHtSsUBBQgE2k2g/ygA7dThKXUZuy01H3LMTzF563k7eZwxpPU7tCjkknwhYEc+kkc+lt7YS1OJMftGfd+IviAzp89YPtTNvTr54X0eiJpxXA5oU3JJLqt7kJ15jwgR5jb0wVTSk2kNnQQLDW9PSoIkwWqmPs+ECTPQHCChxmpSdX1DUNtRYi19i0fngjiebzVXx1UdV3EIaaQTYhYAYXEG+464CRtSfCHuZ4flkXUOInVYFaSU2JkgQAtcEgbn8MecK4Pl65ISvmm9MqxBJPVKh+eFXBMs3eLVatQpaTMVJJJHJkUez1v7saOnx7N+yrZWPs6ajiRMbd6I5cufvxk4Pr8w6OtDKh2BRptVsedK/Lka+LG7N5XLQ1aoyXEl6aDeNtTm4mdibbThdnc1naqNRK0QTK6hWaabDnesYIOxAJ3gYXZPssaTl6poZhyQL1Jj7TH2SZgRJi/rhXCCVjxSvZV7h7nOM8OVNVM1a7p4gIdYm0yaCggXNzyPXGdfidArem705kI7VHSRBQ+OxANisaTeV2A0VKmtZTRdammmVKhGZU0kmT4BDHoxt5gXxdwfgGlZ11GLGAss2mJ8OppQkAGSrHz2kKpuK9GP38QuLvkzCdrTLA06bMT7Zo0xBiNWlKYmNwCDb4YsTtDXJAAqMdIDlE7vxR90DTc87EAnzxrq3D6WqDqEe0Lgzz5kA8rYsTL5VZ+qc+RqH8gMM55Zf4/X+BaceGjGpnM6d/o6WPiqOGsZ5B2NhFowXQy1ZKaucwDLKqrTRmGpyRB1hIF9UmQBjR5jL0GHhWoh5lXJ+TyP/WPcxnxQpqaYaE3BAkzz1Agi8EkCPjhY609419+Q1+L+YtqcAzdZSXr0hEaZSlGkXDEiDJUibwI5748zPZWqpRsw9CpTDLqVaUmCVWFuzajPmL8sdxXOJmwVqK9OUI1ozgGSCJHe6G5+0p8owLToHQqtmasKDpFrGN5LSQCAYPn1xn2qC6iJJ9TT8IVaKfU02B8IcfWMgg28MWmSI63xnuJcfraoqUFXUSYKk+YKqzGRciPattgVUK2bMFrWBpqNrcnMHzjEqWjaJ3BBBIM9QCJ9LjEfzkV0+ALXBVX74FqzBKaW+rNDUsGANId4JuSQs8zflRXyNUiO9RAbwuX0CeR00yt7c8HU6pRdIlVk2l2S4tKlvBsLiwvbaHOVzYHjRaaGIYiXRrCConw/Dn8LLLqVwZSKjwxNlsrXsEqUfAGJ1Cok6gurwIu3hmBMSepkqvk8ytJ1quvd2EEhVgLpATvKMbEiYmZvtF9LtJRAUDN1DU2hZaffTWdo6898X5gqaLd5UpPAuz0qgYAGbONHwKn54opPqzOPgjN8M4TRDDvM33alrorVFm8XZSFWRu02B5cnSUMmgYUfo0sOdN6jQRzPfB2kyd77etK5BarFqTNTULJAqSkAXYMEn1lrc8Ls/wiqpaaWbAEeJqZZb3ENIBnrOKuUUtyajJvZmhy/C6TUyy1AgAIDLrRQRudBqiwMwD03xTxPgqMENN6xb/iLTNVREXPtECJiDOMqKVb29bqD9qondx5wzW+Ywy4fTSoyrUShm6kTP0mqR6lIcdJICwJ35lbrwAV8UCUggqO+YVV9t+8UMDNitQ6ReQIXbThbWzGUYeJAxJiQzgibAiFG3qQcagcQqJBKrSQQqpRqU30iNijqeXkseuE3FdFY2KupswSnTLDe8JUEm3riDxye937x5UmBLk1C2rMrD7JXVP+IkDlyE4MytHKme9r1kNo9k78/YEx0B88e5Xs8akhKtWq5IOn6OgY8/EGzIM+cYS8Vy2YoMUrU2oxYaqRBb3kfgcbRJcoS1yNKvDsrqk5mo8i5hVjexDzJH54oTLUwVejmCl/tkK3xW4/ynGf+lPeCQP31xbRhx4j57Rf1GM/ag3F9DTVlVlgZ6qX/wCajDmdzUS367YV1KubU2qawb6pVpnqTP44X1aJgR4hzMSPiJwOSB9mcCk0HbqKxmDEfH9g4krctP79BipASem0dcNaPCTo1swUR4Rcs3oqgmN/ER7jgyaE0uT2A1PK97COZwbleHVe8AqUqqrPi1Ky2uN7HfpjR5c5ZaIWkTSqn2m7io7RpMgs9MbG8LG1hfC/i2aemV7mpVYVCVpFhoBKlNQdfCwCq0THi1DbTfU6KRxwT3djLhj08vWLpSVUNNZIZmbWGuPrKhMab2+fJPlOHZzNaECPUKaoqatRhirAEsYEaOvPDeWdiWqsOultPK99/fvh7lGy7BGqVIcAgzqYxqMTcxYDHPh7VrdM6JYlVoSL2VzoksjoAJJNWjFvIv8AljxuCECXZXJFgzrPlGhff16Y0lXNZRQR3hMg7I23qVwv4RwrKUQdQz1dW8Q0KrKBMSxLKF8RNukTOHeOEvVf0EVr1kQpdk/CjEuusqoOuQSQbAC/W5URzwa2Syqo/wDsjmFJ1HNk7AmwFIdNrTOIcSOXc0+5ytSmxqeJq4pBQY1EstGprqSSpYTB13xbUrVp1Grk0U20hA5iWN1CH7PUxLRMScUjHGuV8RZapcCCnToVUV9VZgyjw6lsNxCi0zjd8Gyq/RaCrUKqC5BPJiX0yV23jbc84xn83VpamNMhAWICpSCoFExEReBcR78PuHZj/YHYEDu2JWJM6IqGwRiNmWNJ9CcRg5aq6A9LqhXTeTDAxt9XVaRvB/hqDsZtbzwx4Xlwyd5TWrXDU2MlQwVkOkrCwSdQjb3i+DOBtnKyaqWdpU6QUDu3pEsBspLMqtMC8qJ3547PcIqqBUbOK1QMomn4G0s4DAR9mDcX2kQb47HIQQVaDLUCVaNddYlJFRVO4IWZkgcieYIHMFUuGaqiO1CoNEkSCQbEAk6ZG7CxE8wcUVkzNUBlbMV0lhpYzpKsVggDw2hhcETEyDC2pw5kIWoM3qf2FSqizJIgmqY9CSJuNxecsc5P0Ze4snGMLaQy4pkUojUiNp5jUbXjYC3TnB8iJWLmaYF1ZT5MP/1w7yOUqqpT6HX0tM95Xoc+cIf0wu7Qo2Xv3bFYG7hSTsQNKGevv5QccObs0k9UUtwOSkysVKarq01IIuS1vlGJUqlNpIBi0+P8ycKqfEqrwUyZO4Bl36X8KgX9eXliyjnWRletw8pezhKikeY1t4jbkV9RhF2eb52BqvgZro3G388/gMUo+gkpT8JmSC0A+QmxM+XPD09tS6gaiFAEd5SQGTyZhKEb30L59cH1+F1KlOlUFJEdhNTSKbUz0IMkifK18MuzTj6UJX7jPbkzFNKZMrCvcm0Mbc9N2H75Y9y2dzBqKDRpsGMDQgcN1sCGnnt7sX18sFOmotPV91gsjoeXxxKlmihJGgn3Bj7wfhODj7avVlszNewPocMpU/ZNOmTIKtVSnInYqXBI+ItgluKZlpWaLLpKl+8Tc/3llSQCbTsRIwoHEnqDVqGqT0VosTqEhSD1tf0vdQ4pClXETDMAjQWBBtcWkC4kQPdjrhp5TC5OQyPHgFCVKKVFFtam4Uch7SuRAB8a85HLEaOWFXTU+gMKiQfCGiQdVyIRjMbybHcYQ0OL1UOilRQB6kv4wR4z4ydXP3fDDJslldZcinVmZHdoLgQNXekBrz4ltFvMUWZR5e3mTfZnL1Vv7F/oE492UpVB4MsKNS8FXbUQI+xGgtvaZscLsv2ApFEb6W4crOnujKkWNhOx8xjRpnMslxRpKb3DZdTex2JNwTiDJl3UVVoIWE6SpWUYQbEVLQWHTywizQk6iyrwZIRuSFnEuFfR/DmKrVFIEOWUIBG5Slli6dLyNr4m1HJ06cCn9I1G4REdVi/tslIkC197e/DypRD2isYvp75hBiQSBmPdscLzw/LU21aq1O3s99VC3kex4hym/lzxXWlsyD9pkM7w6gymoKTrzC0lLE+RV6pIgRNxvucB05qIUogUyNwwCuQf7oJn4nzxtny1JyypUpWNpB17H7QAkzEEdOeFmVesQCmWrVG5kMsWg+ywLbxMxb4YKgproB6TH5jhOYQjwsdXssg1A2kxpk/LAz06gsTB6MSp+BvjcZPhNSmxVMvUoBgHaACS3iA8Gm8CxvG0EziOarZgGFplrXigLGTaSjTaDvzxtC8fv6fMyT6GdyPD6FEBiprNAMtZR/gH5k+7BlSurQxRRGxFojY33jEGyirp0a31OEUJvMEn7WwUMT6Y1XZnjDZXVSpZFNRcqatauA9QrYEIU8KTsAdpN+fB3OST3l9+R0N6fV+X8mTqIjE6Fpyd5Cve/wB4ETJbcHc9Thn9Iy4Khg7BQfDppJcwSZGqJgTCjYb4nxTNZ7OZqo2YASko0pRp+JORJDAeK4ktzgDYRgU5WpJHdubTGkj57D3nEpvJCWlPV7gKTeyHOT4olSUTJoWEm1QCRP8A9VYn3nr5YeUHzR8Q4fl1ULqIildQYJJAvaSBYkr0mMTX4BBXVmCmkgxYR7y0zJF/JffbS4O7gn+0M0y9RVZhPuc3HnjrxJVu/kGWo+hipxBYjLINJEhWVQQzEKv2vsldtjcwLYT5zhPFGrPVShSVmIWdUgwtiS1hAsWgAkWvY5R+zaBZqZzMxbdnvJgfZO5xH/UvLvs1ZyIPJpHkIn34o5QXLBGE3wjU8I7IZhUU1TSBBqNoKBgxJpydRMrqCxo0y2++zr+yqa2enlwIBJC0yAJMzLSTpFwAfa54w9PsJlSSNFYkXjvaXlyicTXsTlBqHc1Q0c6o523UaZ8iRthdeN9Q6JjzP53LK5yytlqj+EsAiL0cQDq1WhTYC7bYYdn8qO7qqIm5VVsq6hsB7umM8eyqU8wKiUKiHQE0hTpUAKJBO+3/AFHGg4PTam+gKU1QAWUn5gC9+ZwratUxlF6XfIrqcSrOp0JRpg3lVEz565HlsDiiq1eoCNVmEWNrCLgRHuvhlTyq9/UojV4XILEsywdhCzHoSBuPLBWY4YhpgoySYOpwSvXcwBIiL3DeeI3l4t+7+icsa5M6ubzcAd4Rp2MvsPOL45ag1p3x1yYAZyxO83YSvO2wMGMNMhweozwr0qkg6dNNmNueosJABAMW2v1KPZnMQ31lGIBJOpQI66aoCj9MKlJStWNGVKnuDZ/N91Zs5A+z9XUdo5Tp3PlzPngbMV2Oianfq7AaGpVAIvLS5IkEAaYm/KMG5fsxmdPeK1DYwQKhkCQBIrG1t8emlmEp97TFF1Iv4mBmSCt2B9kA/wCLnjp76TXAkYqxlw7jdSgQq6GoqjHudJ1qxIjQ6k2IJ8JW2wtGJZztOTJGXUMFMF9JE8hDERJA9wwm4NxPXOXzAHdVQdMSApF9JY8tipOxEGQYAPEOzVSgW7t/qzLCJBiRqtyIO9+fmMIs+peirGcDU5TjFerTCVKNFw71VVGVYKgkoBD6D4LxMwOuFOf7O1VX6t62XQkE06NRwoMeK9OpMTNrgRiihw2pTM96yhrsASt4iVKNKtB3/ph7S4vmKdMmoq11WLz9YRIkQBD2veDa8zIrjm5LfZiSjRlxwqlbWc1VewUl6rGTE/xGOkEch84xL+ztVUUlDXJB0tSbSRMgwzksLWjmOuNFVORzilgUBIhg0LUFuh8UiDdT7zGM/XyVai00ar1QwnSXljvcBgJHpBMdMJlxRbuaspjSkqToc1ewTkAkoRHPUT8FCnrjNcWKZcfV5hdSm9I5eqhnf2nkT5GI9cNch2nzdEMrU6ruAAJTY9DTESI5iItvsV3Eu0FasQuYRGaJEIVIHOHloFrwSMNGMIr0VQe7le/7FfDePafFpRWIgllDKRYxO4HWOcbRi6tnVqklwlIkeGzlCQOWlyLjcAc7mZnPZ4pGmnV7skhZgXi9+o+HLrGGqcGQqqULVCpNRYULq0iSyufrFLbFdpM88CUFNekrGU3jl6LryCchmKlO9TJGo6tqpvScFHXcGyMDF7RyvO+GycdqsGL5WmhExNVQbg3XUgi3KSZPoMJcrwXMMAuuksEzT71jNwFIAUleU+LngLM5VSzKR40LAwb+EkGLeISNxfE5pw9WCr2Cubn6zbftYdX4rqI0woA2KI0HmNVywvvganVqsAlNneBaKhM8gCCwMzPLmRtAAyqo9kXG8k4EzGrfzER12tF5xzvtDm6Yii30HmXoZh2NPuG1qBq1KVMHmGeB8MPcjmczS0qcsWIJHtUgw3utTvJ2N7f1y+X7SZjLuFOrw2COYgdPK4541OT7T5iqJoZY1GUgODVUQOohTvI3bpjoxVym/eCug6yD1QokMT1Z9R2E+KnU1ctvFywFxKvlab/WUais41nSC8k2kl0Jm3l1iScBv2lzQXWeH5jTN40n4ADUb8wDgX/X6N6Lg8wSZHyxZzS5AfOaPFnQEt3jBpuHMgeV97741PCOL5Vqhq1Kep1TwDUFGoC2oABmve7Wg8ycfMslm2UqCAwnYhp9NuuGgAqOHWZJAYbRPP03GIyUse6Yik0q5NVx3jtR6TVFFKlrkagkaVlhFhIux67XLYBytHLqoZ+IZmqzRpI71RZlUwukx4mgao9oGOs+NZKcvRoCpTTXTDeIOY1OT9lSAInDfh75bL0PDUpVJNQjSx1DUWIBDLI3Any92HxzuNstzQtydTLOFDszsxh5DFgoLR4io8VlBYNb3YPOWoiqCEUqTZSC0wEmFJn2iSJ64Nq8VygQAFJCqFkR/dtcmwAJvN7Sdq6vFsu0s2pmDEqCsA3HiDMCACALETh3lihaYLxTL00oO4pqsGQCtwO80ixmIEYv4Nxx2poadEICu6wNUbloA52gfHniyvnqGYptSOWqkMCPq3WfI2TrfFXD+GVO7COe6RNhUJ1bXASmASOd+u/LHPmyxcfRZXC6e4Y3E8wwOmjMCeotz8LWwRT4pXK3NFWFrgTe3OfScUGhS0kGtp8hTZb2vOuQP3GBzkKZPgrqb9DFv7zmAfOccnfJbP7+ZSWVdFYZVzTKBqXWx30AE35yywPdizgmbYVlOkqqH7dTWRPIgGeZMH3bnFL5ARevR99SfwnEPoi6SorUjP3S5632wO+kJ3luqNRx+hTVkzIp0ytRQJYEybkSp8PskxzmTyvn+IcWphVDVGUAhtNNEUW2B0rtB92NDwWktXK1MuzhiplCoMgWIADxJmRv9rfGD4jn8vRPt1ArADwsqOZkkFAraQOuozIgY64zyZGnB7Nf2I4qrHFDtmUUBVraRAEWmNiR3cEzz8sBZLtGabSiHURp9upVMGNwX6gTbF/D8zT7sVFyeYryPaSoHUkWIVgg1AERy22wx4RqcGoeGmmoUxNTxueSim7gLM7mBaJw6x5Jc/X+BG0gVu1WYWoDoRRM6gOdrgMLW329+An7SLShUjxQCaNNBa1jCx7pONccjSRoTLUAPtEooP8A2mfjg+ggiaa6f5VUSOYFt/0w/wCUvmT+LA8qfBjk4i58R79L+HWhTV1tEGJxouD5tcypoZlQ4mUZlBuLjcRIwzq0NaHQ7AkHS2o2Jm8COeMHnu+DGlmNU+ZkEdQfPHLlxS7PLWm2iuNqcaHucyFelqFJqQpztVJ0D+UzN+nU8/aICvmkAY5jLoIJaBqI6AKTJ+GFBoEewYUgagdiL228z6YJXP5dVA0klSZAKHUYYQYUWE7Qb9cdEPxJy5SvxatgfZYRV217E6GdOvlAKff/AMfT7aCooZWDDVpET4TuQVBvFrSp1MvlmLUqPeB1IDmpqFjcCRG4kmJsLixxXT7W1ALAbCDckiPtRE3iPfvtgX+2AxOqiDJJa5AaTMkTAaPtCD+GJZu0pp1Lfy2DBR8CFDitQ00FZaVSoBBfT7QBt4TMdTynEjnXMQFUCfZEb9cSzdNAO8p3Tdh9pPWdwOv/ALwKY3DWO37nHny7Rkb3f37g1Qxo5sd2RU1FwPDAFvIgEYBzTCurUwtQkLqDVEAtJEar6DqGxsbbYpWpf2rTcyAPgT+GJN4mESSpkERPuKkn8sVwdplCXpbhbVaWXU+0OaWnATWyrKMKKBmSYEFoVrwRAJGoHnjl7O5mqgqJReWYnWJMmTfS51Bvd+uJ8Ly6q9Rxpk+WkzEWgAW8jM88FVM3WUk06iqQWIJ7wFZuYIRp8gZEAY9ZZlJEu6aYizmSelU0VlZDbyB8gwH4f5Tvhjw3uxpW4Tx65CMSIQCzqVIUhySNUA3AwRXy9etqdq6OrMSwFMu0AzBAKkifL1wA+VVh4XPKJEfMEyBymY5EYDkr4GUXXIyynaGlTQoa9QkEXoqmlQdOrT3YAEHXErzBEwZsy/aTLJc1M07FrlgLgabnxARIJsNV4vGM5naJMGrePtgAN/jYgkx94nfmBiinloaap1Io8YaqwOk2BU92QLkXWfXE9U72FcX1Nue0Miq6EuPCUCuPEFgGLMFa48Jg7G+JtmKVUK8iSo1B9cgxOm0ARIFhuCecnFUauXRvq9arcsveVTeIBDqEIiT1Bk7CcBVaFFmJekahJ9sIBPrpYAnz3xTvYrqhK8D53TqSIO3r+uHfCa4UajNjsfKTfpc7YU5emJkyvTwEj4AiOWLCpPsvz+4yj5TjZIqaoVmwzHENajXTRmiNRW8DzVguwxyZ8AnRlqIgW1Cq/wAmqFZt0xk9VRAZmOZ1Ai3u88SOdY7k368hiPcy8QWzU0uNVFaFdFPSlTpp/wDbWeXPFtbjuYF+/qciAKh9bgk8sZTL5qSAYFuhHK2+w9MOYsNOwsYGxi+/nzxHLDS1ZlJmjHFKjKpNSpc7F3+QmMeKmqY/fxxm6VZlkibxPXr8gCMGpxGookqJm0EgQdrc/PHLkwyfqsKkuJIf0eHuY8BJtuPcLxG9sF/2eygTt66b7x4hhM3FqlRlNRnNSwDMS0RcCZsBywR9JYbkieZEfgMQy40mq+f7DKUFuFmj4oJ58jPzAg3tbFqoombE9fywA7kndo9d8XLXB8vW/LmMRlG3tsOsi5H3ZfiS08wl/C/gJJmQxA+TRjKf6XOFijWDCmNNWYa8i86Re1y3LYYKRhPvv5DGv7W5D6fw0OI7xV1f4ks3u1Aj0OPU/D503F+Zm9SKOxvGvpWURz/ETwVPUCzf4hB9bYe0n+GPkPYLP1srmdHc1H75CBSjQzxJVlDxtDX6TjUZvtVmUd1NOkuliIIqFhE2OmbiDt0x7CaINM3NZNQ8xiqg5HpjB1u2WZP+8pUj0Cev/FPlv5jqMVcAzYqVhT1KSZ20HUb+EA1dzFttxfBtULTPpeqJYbfbA/7h+eMxxvjWXqqs06hI9ioQABtPMyIIkHyxqss8eHTpZQJBgnbqCR8z+GMv2ry2Uy1FqlanWNIuvho7KYKi0+ENqgx0XoMK0pKnwFNpiniXDqtNtLKwuNMqNLLz9lgwH9MWJwZ6g10aYAmLtABgXGqTf4Yp4F2gyuYp91TpVKdOmdNIu5dzA1MBMkqogkSSJkWFn+b4sMtSdXYKWpF6bQTcqVGyQYaJ3x4vdOOXu58fX3ne0pR1RQrHZSud2Vb8jz8wAIxbR7HOfarAHnCH4XbfA9RcySZzpUahbTslyBI0EgiDJNoO98Gjs27aWbNVGvqBRmWdvDBY2EHwmNz547F2bEuhBtk17N91VQh2YG2oMFg8vDF+m+Or5bJ0av1wpBiC2hqhAK3k92rTFj4gNxtY47LdmqdNlbvqpZbIzFZkyTfSPFc2MYIzOUpvV1VRSqqU0LIlhBMgidrnl8cOsMIvgF7C3N53hqM2hGVQuptS61vHsxL8+a45OMZYErTVjfR4U0358xAHX5YPzGZy9E6dAECYVRYbCNpHK0RgLMdoaKTNtKixKiNcFR5yDeb/AI4fTHojWwatUqVdLUKMSTqFZW1ASoWEptPiHedbheU4guSzRJnulgj7J21HfUx3SPQydsFHi5J0rTqN4gkqjsOcsdKHw9Z264Ky+YrPTqMaNRTHgBVgb7EBvF62i3oMBpdRlJ9ADJ8MzKsGeqpHhkKqi4mfFptNuu3ng05ejGl6TALzBufMsCCf64qOXzpGrQqwSYLAD+6JQPF9463nbAWiuCDUdTpglVJInVqa+gRYROnCucfEpCLb4FnEeI0XrdzlxW1LZmBlVIIEtqljtG4EmMVNWbwl9TGJgGLCQCPu2FtMHffFudVqOXFLKimjNBYsJYKR/EYx4mMeHVuL7YadkOzQzLN3lRhTQg1Wkl6jEC08gQN+kACIgW3PYEkkrbMq+VVzrFmBHiS294ZTAPT7J5+LADcLcEwRHLS6wf8APDb9Rj7fmqeS+kU8qlNS6iWAllRL2KGQ0lhuLSDvGMdV7IVqru9MU6KlrJdI25CR+Hphpx3JJJo+M56tNRoAgbWxBWXmDPvxVTrGD0/e2LaNUHebm126eVsVSpUSqjjA/EE/uMcGvJPLltOO2+38zifdt1n3n9cE1kqlSTKgCBHUfPBnCKvi07A+0bRMHl/TC5hHtD8P1xOiG5CPf/XCSinGhXtuaZE6+Ykbe485tj1JB5m3zG59/TGb1lZAO29v0xJM44HhJ90n8Rjn/Le0Dt8Gp0S2kXtsBsOu/URhgqhYILKSOTW58jjL8M4wwYa/FEXgKYE77A2J5YfZetrkqxJIaBYek2tb8DjnyYJx54Ent0GFHMGSGBFubC5xYVmNutptbrthawL7kCb+60G1sEJX0AA9bibf0xyPH4FFLbcucgcx7reWNr2IzGpK2Xkj7anms+EkTzB0n1OMbVIiRB6xeDEkTiWQ4o9CotRI1DcNPiU7jBwycJWXhsB9qaTir45NWi95JMiQIvyNvcThT20y57xcyAIre1AgagOmw1LyH3T1x9J4pwxc6ozVIF1ZCGVSA02uTvqUSIvNiJ2bPVewxrLTqNm6a0CwVrn6t4OoMGgJtG+7DkRj1sO1b/0WzTU90vD4nzmissACq6jEsYAnqQNsG1Mu4zCrQqLVqM47s0mJ8RaFAYgeKY58xtjWcQ7FZemwFPMGqDJ8JpsREc0JF+h6YOyPCMvTpaQn1siKpgEAESPCkHn7REcsPPtWKMnFvc51B0NOz+b4jTWp9OQKVWaT1KlJQd/AwV5ibgxzIkWKhZztLVg95ncsqmxVAGn30tXzwNV4ZQYguuo7STqj3e7BOXySJBRLE+yAq45n+IwXCNoszJzmYraGqd65AW4DE03A8JRwIkWHORY9cb/s7nhmcmEzFEpURxGqmyqSZGpTGzTBF4J5iMD5UH7JiLlZtHXpODaNTSQZIPUSQbz1/YxyZe3KWzj77/0XxRafJ1dlB0khY+8RY9N/UR8MC5mmdQ05mkiBSYOo+PYNoUjax3m24nGi4vlfpFI2hlA2O45nz9MYOrkmUwd522EWj7JM+8Yp+YnGo7ebNJVuH93SGnvM5rYqy/V0oJJLXh3bkR7x5xi6nl0QqVXO1WXSB9XAOlg29OmDci4mIJGNJ2ZztOmoWmhXUdyZBJ5MT7O1jcHYxjUrVDbiCLEHl8CPwx044ynG9fwJylT2Rgq/BXrsXbIatQEl2Gw2BU+d4jHnD8wFDsKKIUOlwvtiBbUCBA5Tfl5Y3xZl3kj/ABT/ANSmR6X9cC5zhtGtqJVdbLpLrAYi/O5I9fhh3hfjfmGOTfcymXzZaSgQE+1p3/7Qev73rzlTTSJYlSBOpQI23AMgD3YC41w2rlidJAJnu2JIUkj7wDQecG9jE4S16bOpStVUBlgqCW1SRqiQo8QlZ3gz5YTvILaWzKzSW8XaC83VcQxqVIZQfaIsdpE732wZTy3dp31YQT7KtufM6he0kDbmbWJtDI08vTFaugF/q6QA9oyZI684OwuemM81Wvn66qssWJAN9CAXuTsJjqxN4MQObFhcpW/dfTwsMp0rKaNU18zSQrFOrV0kyCdi0mSGf2TJtPlsNtQ4VmMsCKApsGki0sZB9qSpmD947Yo4VlalFIpZaoq7sysrAmJILK6kkeySUtAA2tHN9pBQBNYugAvrFo5BQ4ptHmJH5egoqBz25FWY7xazVXy41OwZ2K6vZAFmiFED73oRi/LdtqDqG7tyCJBDU/zqyD5HCzhHbhszUYIirlgCuvxBnY6Qppg7xqYlCJA0mRMYZZfgOTdFNNaegKFB8dMnT4TIi51A+Ln8ydNm1Jcn5+XLnaAJ5atxtsROLlyOkEnY7RMC/XrghcghYNqaRtsNrj9cHhrySzWiGMiIjby5csK8gyS6iSnRLTEzztPvvYY8KEdfeYw2p6BMAhvUjnilKoU3H79eWDrYmhAv0NmiZ8hJP5YJp8KYnYj4/gMHUc4kSRBnqcEtnVMQR64m8k+iGWNeIv8A7MAuWMf3bYsGTAEjV7zPyxa2cXrfHJXB2MYGqfUXRHqgZkI5W9MVU6xplXBKkGxBI25Ecxi/O5pBAMk+8/EYHNZNRJKyRcgnb0684w8bJyS4Q6yXF0chah7tpvOxvYhvwB64eFBeRF9yduck+eMJWqoTIIYf3gRHLf8Ae2GXAM9oJR3lHHhJ9kEfZE9bW8sc+fsupXDb2C3W5paVNlDbGZJ5eoHmfy88WiYEEHmLx7iMQWCJBH968EdcDVqhkkC03/AY817sePo8Dzs9x18pVlRKn+JT+8PLow5H1B3xqOM5UoP7QyDtpcTVCGAw+8R5GZB2M7eKPn5qEiQfh7vntjQ9je0/0eppYk0GPjH3TtrHpaQOXoMdGHJS0S4+hdZCt+LPmR9Y5LXmSSRe9p8ri2PBlEjwvv1m/rGww87adnFQd9RRDSceMqq+EEAAhgJ0n1sI5RjK8PqL3dlEqdMiwG+4HynE82P0nz99eSklHTYzpU1Fiygi8ifw/wDWCfpMCILTfYKMJ+8vMCeW/wCuCqNeox0oupjsF1EmfeT8MSeJNpLdkYzrgtcb+Ae9yZ+UYlTd/CdQWRa2qRy9o3GCRwDPNc0Gv94qAP8AO2CafZPNG5eipO81RP8A0A4quyTkuAd54BfAs8wZUZtU2Foudr+e1/lgnj3CkqgupKtzG1xuMeZfsXWsWzEdYSoQR0kgfHF3FHfLR3viUlVSrMaibDXvpvbVJMXIscW/K5FGmUhNS2ZlslXNMzEA2IIMEbEGD674d8K4+wqpSIimfts51J0VTB1gkxpMRNj9nHucy4ZWPdvTZZLKw3vuI5WJ908iMJGpgHSQABMc/XE4zydnnT4BJKkbnPceSkkuaaCI1tpjVH8y/jyOE2b7Q1KzrTy9KrTqE+3Wy1RaYESZ11KRJ2i39F2W7S1UJLMKiAc7QRtBifjM4jW7XuV+tpq6kwEEhiZgaLkkk7CMd0e2QfOzE0BeYytUgDPZmmVY+FERVJIEah7T+HUuzkSbg6oxRw3IUMopr1CahkinqEHmRAmNUXJ2XcxyZ1Hp0E+kZpAp2pURBYHlJ+1UMnnpS8cychmc4az99WR2QGBTpyW0i5VF+6LFjEmB6YeSUpe0bjYYcOy1biVZnYSqiyzCgclBPKQST9orytDr/V/MUmpqKYZdQNRpAaJ+zoXwnlaBGw6E8C/0h8LWmq06ndaiIDrcmN7XNoA9wxt0qggaTM3n8z+mLRgkhNTEFMpPd6Lmq6L9nVpGqWKR4YtEEYsOYDorBy1pghYaJF5hgsqxPkDuLGPa/tFSyVMEqKld5FJOZOxYxcKJEnzAG+FS5vu6I+kKtOp3YVwdNmfloQ2JNSYjn5Yd0KrGGZ4fSkDuqeksDCkhmc2H1ZEWF58psATihaVOgBTSnWCiYApgxJJiQ19/PAI4orBtDwe6WkmgyFCtcv0PKRPui6btflnrZgtRVXphVAIttvsOpJ9+BGa6MMof8kfETWURDA2BIkg+fLHGqbmLe445mpk3YDE1VORB/fWMJY2l+JLL1PFB5+zH7/c4IaiPFJv6WN42xUKomwB6HFy5gm4APvwjsdRSBu4KgExGwgj8N8czGIXr+74kykkACJPKCfhzxVqCkRJ6z+9sOtxXtwV+I2JP9MVpnGkR7OwG3v6c8EV1BUwQCeR5c8UJllPtONjFj+U/PDKiN2ezJI0ifOB8RzxBDDAShBtMWGPdPiGkWHz98Y56IJmY+J/HDG2JvpDXBB934YmyFjDWWZvflvbfEVy7RMg+ZEx+/wBcWU6kETFgbkb28IsDzwtoCaDOG8VZSVclkHNvaXpJ6frjT0XEWuYBmbSeQxkctTUsuoqVYwY5GRvz92NXlV0qfIRvM8uvrji7ZCLWpcm4dEgBe52229/9ce04NwbiD/W2PW8Onzk+n76Y9InYgXEx08scDVBTo2vYHtMKf+z5hh3bfwyT4R1Uz7IO4+HSPf8AVXLU86xNRTQqyyBaigh/ukA6jIMg7WM8sYeLybTbTyYek2wVTqCY2JERtOxt0uBi0M+nZqy0J2qZ9EzXBstRmKJMgq0l2kNYqQTBB6bYu4eKP+6prS03laaqQdxcCTf9nGBq1DUdTUr1qagAP3bMS4WCmrS6t4TcQ3SwicNsl2byLKneu9cGBd2YlogeF2aASCbGJA5Y78eWORXFh0UjY8O7Y0Xzfc1KJSrpAqOVGibRpfmL/MTEY11dR7YV3MQFV7EH+6zBPfj5Vk+CZZC4oh0YT4SAoI8lRVAMc4vA8o0dDtdUpKtLue8KiNZci3KwUyY88dK3JM2VCkqjRp8J2BvPUHqfxwPxPhSV6b0KqI1FljTF/wBBHlzjGJy3azNOgdadNdYDGS7wSJtLwPQDA9TjeaGrTVSnN20IgnzJKk/PBo3UP4bSq0H+h1zqdATlqrf76kN0Y/fUQD1AVoOk4T8W4eEPeKAKbGINjTa4KxfaDHvHISi4rnc5Vp0glStVrKadRTDaFM3YvHdggTMnabQcbDh3EPpdFiUVaqnRmKLCPGoAMeVgVa8REmMcnaMKnGi0X4mLr6Cy2FRptTIbxzYDwmfTzjGk4VkPoiJWzZ7yuNQo0gdQp6rlaeqbx7VQmwG/WnhyU8qalSNThCQXZZ6aVkC5Ey3SwBnCHjtWtXpvXh3cwEVRYJzHiPhX4ljJg7CWLE4Lc3WgmvVq5qu1SqQAlhaRT6CLNEm5F9UTcQrDhvEMtl6K02b6wiH0qSoFvCAwFrC5EmPQDM5PK1YBqIrPMzqIvNocDWttNp+zjzP1k1QWIaZOoFxv9+VflzmL4eOWN0yrwurRZ2c4fwnLZxhmatRw6DulrUy4nUCW1U0gGU6ARubmPrOVpUq6Cpl6iOjbPRaASLboYMRBBGPjacP1ZijmXrAqltKQTA1XDQNJk7EepxLP/S6bVa+WbMhdHgqUmDT9bMmisSdG7WEY6YTjLhkJ43Heje8X7G5k5w5ynWpu8AKtZGhCohSpViPCSWAIid98ZXtPwviCxrStUo0/FqX6wu7e0xFPU0zNyBFhtM+5P/STnqTur91XUVVRRUBpNBLgkuYDGU+zPPGmyP8ApVyzFVzNGrQZ3KKSuoMRpuCLwdQvhpQt2xIzoyfZLLF65eoAVRmUJKt9Ygk6wHkEAjrcX2BO0ylHL5hRUqVO4eIan3tNCCBeVEgEzyJERhj/AKzcNrAH6VlyG5swAtFizRBuLTNxjI5PiVDOmpV1VKNMVClEJ3i6qahYchTALMWtAtpwJRvkZS8D4W1AeXxxP6OOuKyDOLlEfucMCidOmQZ1fP8AXE9JPP8AfxxUMTWZ/f54UJYFIvv88SVwd1g+n5Y91mL2xAvGAbYlMeXoBiKuVFov1GPRU6jHjU+YGDYrSZLvOe/oY59BjtfmLjqLYqUeR9MRdSNpg+eCbSXhyB7Wnrf9MdWzDWMx8fje2KGqDkTbyvjwOvX4jGoTYJFUgyRLTMn9Jw5yfGWX2oYHcXBjnBgydt/jhGjg8/yxclPoRB3nCSSfIKRq8tnqboxX2p8QN4vb3fpi+mgBvNh8DzkYxq1npsGpNpJ3i4POCDjX5GtrVWEAsNjyPMDqefoccObCoLUhXHff3BD0tRGwi49Z3genzxOpRtIklYO0X5+4jliylleQKxaT0wZQWl/xaqs17U1IHM71vKOWOVb8dCsVT3AO81KCDvcYspVyrAq8GZHr7tjgJ9KOwEsgkgkabf3lBMH0JxIGRYER9ny6zhXDS9i65NLlu1tUQH0seTFYafUb/DDHJcQoVqgqVCUaCugVGVNwQYFp/C4FsYaZG435Hb44Ky9W3M9emLLtOSC8RtKfJ9W4bwiiVAWgCoAAklxA2uSQcHGrQo2LZel692h64+QAa/CAHJFgRMj13AHwx5VyzoAVUsjNpERM8gQN/wCYAj02x0x7VqWyC8FPdm77W9sKSKKdFvpFZiAiLdASRdos38o63gYWcPZ8pSLVH1V69QuwEKWPPl4FjdgB5abQt4dk0yihiBUzBWB4p0gyYU9ORY9DGPMvQqZityYt7bmygDYX+yN/eNyQDRTc3URJLTsQ4zxx9C96wqMx8KQqBjIAJgDwA9bn5BBlOImlWTvO8epVIVtLmGaYGmnBELsOe+030GY4dQoutapU76ooIKqkgtaCrGwVfQ3nc4OyOcylQEhu4qkNpbSLE3YBmhV1Qsww92+O3H2WbxOcsba6fy6/ohLtEI5FGM0muSitVNNytRW9mVJB8Q6QRv8ALbAebbKsAaoVdRsT4Sdjup2vz64e8WyebbUvftVplvq2RxIU3khwQYECZO5JjHzrtDxTvPC6gsphaqqE1LJF1AuJFj648ruHq6npd7GtqGuc7PMCWpKrIwsdfIgb7AibwDjJ8SGdylQy9RJMyhhDtsAYIBtHlgnhHHq9EaabShPskSATzUHb8MOKvaFa1F6OapyTYMtwTuDpm0GDYx7sVj3mN7q18ycu7nHZ0/kZtO1GYJXvWWsFIKrUVSARMEEAFTJJkYP4F2sXL6qf0dO7dtZWSYaBJGryGM3m6bIxBjyIsD7vlGLMrlmeLb2Jiw5/gDjs2W5xq3sa4cT4c+ljRqUSpMaLLLAAgAEiTH3eWNZXqZFiDTKhIEK1JiVtsYB29TG2PneUpjw1ApJU6aKH7bExqj1v/wCsaPL5pqK6EZurFY8Tm7MZHw8gMJKTkyqhGKPnSe1gmnvjsdijJo9bnj1cdjsAxB+frimvz9cdjsFGZIfp+OLzt++uPcdjGKm/T8MdU/L8sdjsAJVV3/fQYqb9fzx2Ow6JsIp/v5YL6+p/HHY7CMeJGp9n1w97F7t/zfyOOx2J5f0p+TEnyvNG1HsnCzM/mMdjseRj5LZOnkdW9o+v6YhS3H7647HYnPqei+Dqfsj1xOr/AAn/AH0x2Oxuq8xV6/vQVwXZf5G/EY1HZv2D/wAz/wDHUx5jsdEfX+IM3MvcK+Kfxan8o/8AHDDhvsN6n/yx2Ox3YfVOPOZHKbN/O/8A3HFOc9o47HY++7L+hDyR8fl/Xn5v6jHI/wDy3Pf8mp+KYQZz/wCEo/8AKb/xx2Ox8h+K/wD0v/t+x9V+Hfo/+f3My3sn1/TDb/cr6v8AljzHY5JF0L+Neyv835YlwT2z/KPxOOx2H/xEj644o/x8t/If+2pgptz6nHuOwkPv4j5Ofh9D/9k="/>
          <p:cNvSpPr>
            <a:spLocks noChangeAspect="1" noChangeArrowheads="1"/>
          </p:cNvSpPr>
          <p:nvPr/>
        </p:nvSpPr>
        <p:spPr bwMode="auto">
          <a:xfrm>
            <a:off x="168486" y="-144462"/>
            <a:ext cx="330094" cy="304801"/>
          </a:xfrm>
          <a:prstGeom prst="rect">
            <a:avLst/>
          </a:prstGeom>
          <a:noFill/>
        </p:spPr>
        <p:txBody>
          <a:bodyPr vert="horz" wrap="square" lIns="91424" tIns="45713" rIns="91424" bIns="45713" numCol="1" anchor="t" anchorCtr="0" compatLnSpc="1">
            <a:prstTxWarp prst="textNoShape">
              <a:avLst/>
            </a:prstTxWarp>
          </a:bodyPr>
          <a:lstStyle/>
          <a:p>
            <a:endParaRPr lang="tr-TR"/>
          </a:p>
        </p:txBody>
      </p:sp>
      <p:sp>
        <p:nvSpPr>
          <p:cNvPr id="34" name="Rectangle 6"/>
          <p:cNvSpPr/>
          <p:nvPr/>
        </p:nvSpPr>
        <p:spPr bwMode="auto">
          <a:xfrm>
            <a:off x="379127" y="3013054"/>
            <a:ext cx="4338334" cy="3603042"/>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89984" tIns="46792" rIns="89984" bIns="46792" numCol="1" rtlCol="0" anchor="ctr" anchorCtr="0" compatLnSpc="1">
            <a:prstTxWarp prst="textNoShape">
              <a:avLst/>
            </a:prstTxWarp>
          </a:bodyPr>
          <a:lstStyle/>
          <a:p>
            <a:pPr algn="ctr" eaLnBrk="0" hangingPunct="0"/>
            <a:endParaRPr lang="en-US" sz="1100" i="1" dirty="0">
              <a:solidFill>
                <a:srgbClr val="FFFFFF"/>
              </a:solidFill>
              <a:latin typeface="Arial" charset="0"/>
            </a:endParaRPr>
          </a:p>
        </p:txBody>
      </p:sp>
      <p:sp>
        <p:nvSpPr>
          <p:cNvPr id="83" name="2 Metin kutusu"/>
          <p:cNvSpPr txBox="1"/>
          <p:nvPr/>
        </p:nvSpPr>
        <p:spPr>
          <a:xfrm>
            <a:off x="5953573" y="2724412"/>
            <a:ext cx="3454111" cy="3939532"/>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lIns="91431" tIns="45716" rIns="91431" bIns="45716" rtlCol="0">
            <a:spAutoFit/>
          </a:bodyPr>
          <a:lstStyle/>
          <a:p>
            <a:pPr marL="171450" indent="-171450" algn="ctr">
              <a:buFont typeface="Wingdings" panose="05000000000000000000" pitchFamily="2" charset="2"/>
              <a:buChar char="ü"/>
            </a:pPr>
            <a:endParaRPr lang="tr-TR" sz="1200" i="1" dirty="0" smtClean="0">
              <a:solidFill>
                <a:schemeClr val="tx1"/>
              </a:solidFill>
              <a:latin typeface="Arial" pitchFamily="34" charset="0"/>
              <a:cs typeface="Arial" pitchFamily="34" charset="0"/>
            </a:endParaRPr>
          </a:p>
          <a:p>
            <a:pPr marL="171450" indent="-171450">
              <a:buFont typeface="Wingdings" panose="05000000000000000000" pitchFamily="2" charset="2"/>
              <a:buChar char="ü"/>
            </a:pPr>
            <a:endParaRPr lang="tr-TR" sz="1100" b="1" i="1" dirty="0" smtClean="0">
              <a:solidFill>
                <a:schemeClr val="tx1"/>
              </a:solidFill>
              <a:latin typeface="Arial" pitchFamily="34" charset="0"/>
              <a:cs typeface="Arial" pitchFamily="34" charset="0"/>
            </a:endParaRPr>
          </a:p>
          <a:p>
            <a:pPr marL="171450" indent="-171450">
              <a:buFont typeface="Wingdings" panose="05000000000000000000" pitchFamily="2" charset="2"/>
              <a:buChar char="ü"/>
            </a:pPr>
            <a:r>
              <a:rPr lang="tr-TR" sz="1100" b="1" i="1" dirty="0" err="1" smtClean="0">
                <a:solidFill>
                  <a:schemeClr val="tx1"/>
                </a:solidFill>
                <a:latin typeface="Arial" pitchFamily="34" charset="0"/>
                <a:cs typeface="Arial" pitchFamily="34" charset="0"/>
              </a:rPr>
              <a:t>Sasa</a:t>
            </a:r>
            <a:r>
              <a:rPr lang="tr-TR" sz="1100" b="1" i="1" dirty="0" smtClean="0">
                <a:solidFill>
                  <a:schemeClr val="tx1"/>
                </a:solidFill>
                <a:latin typeface="Arial" pitchFamily="34" charset="0"/>
                <a:cs typeface="Arial" pitchFamily="34" charset="0"/>
              </a:rPr>
              <a:t> </a:t>
            </a:r>
            <a:r>
              <a:rPr lang="tr-TR" sz="1100" b="1" i="1" dirty="0">
                <a:solidFill>
                  <a:schemeClr val="tx1"/>
                </a:solidFill>
                <a:latin typeface="Arial" pitchFamily="34" charset="0"/>
                <a:cs typeface="Arial" pitchFamily="34" charset="0"/>
              </a:rPr>
              <a:t>Polyester Sanayi </a:t>
            </a:r>
            <a:r>
              <a:rPr lang="tr-TR" sz="1100" b="1" i="1" dirty="0" smtClean="0">
                <a:solidFill>
                  <a:schemeClr val="tx1"/>
                </a:solidFill>
                <a:latin typeface="Arial" pitchFamily="34" charset="0"/>
                <a:cs typeface="Arial" pitchFamily="34" charset="0"/>
              </a:rPr>
              <a:t>A.Ş</a:t>
            </a:r>
          </a:p>
          <a:p>
            <a:pPr algn="ctr"/>
            <a:endParaRPr lang="tr-TR" sz="1200" i="1" dirty="0">
              <a:solidFill>
                <a:schemeClr val="tx1"/>
              </a:solidFill>
              <a:latin typeface="Arial" pitchFamily="34" charset="0"/>
              <a:cs typeface="Arial" pitchFamily="34" charset="0"/>
            </a:endParaRPr>
          </a:p>
          <a:p>
            <a:endParaRPr lang="tr-TR" sz="1100" b="1" i="1" dirty="0" smtClean="0">
              <a:solidFill>
                <a:schemeClr val="tx1"/>
              </a:solidFill>
              <a:latin typeface="Arial" pitchFamily="34" charset="0"/>
              <a:cs typeface="Arial" pitchFamily="34" charset="0"/>
            </a:endParaRPr>
          </a:p>
          <a:p>
            <a:pPr marL="171450" indent="-171450">
              <a:buFont typeface="Wingdings" panose="05000000000000000000" pitchFamily="2" charset="2"/>
              <a:buChar char="ü"/>
            </a:pPr>
            <a:r>
              <a:rPr lang="tr-TR" sz="1100" b="1" i="1" dirty="0" err="1" smtClean="0">
                <a:solidFill>
                  <a:schemeClr val="tx1"/>
                </a:solidFill>
                <a:latin typeface="Arial" pitchFamily="34" charset="0"/>
                <a:cs typeface="Arial" pitchFamily="34" charset="0"/>
              </a:rPr>
              <a:t>Beyteks</a:t>
            </a:r>
            <a:r>
              <a:rPr lang="tr-TR" sz="1100" b="1" i="1" dirty="0" smtClean="0">
                <a:solidFill>
                  <a:schemeClr val="tx1"/>
                </a:solidFill>
                <a:latin typeface="Arial" pitchFamily="34" charset="0"/>
                <a:cs typeface="Arial" pitchFamily="34" charset="0"/>
              </a:rPr>
              <a:t> </a:t>
            </a:r>
            <a:r>
              <a:rPr lang="tr-TR" sz="1100" b="1" i="1" dirty="0">
                <a:solidFill>
                  <a:schemeClr val="tx1"/>
                </a:solidFill>
                <a:latin typeface="Arial" pitchFamily="34" charset="0"/>
                <a:cs typeface="Arial" pitchFamily="34" charset="0"/>
              </a:rPr>
              <a:t>Tekstil San. ve Tic. A.Ş</a:t>
            </a:r>
            <a:r>
              <a:rPr lang="tr-TR" sz="1100" b="1" i="1" dirty="0" smtClean="0">
                <a:solidFill>
                  <a:schemeClr val="tx1"/>
                </a:solidFill>
                <a:latin typeface="Arial" pitchFamily="34" charset="0"/>
                <a:cs typeface="Arial" pitchFamily="34" charset="0"/>
              </a:rPr>
              <a:t>.</a:t>
            </a:r>
          </a:p>
          <a:p>
            <a:pPr algn="ctr"/>
            <a:endParaRPr lang="tr-TR" sz="1200" i="1" dirty="0">
              <a:solidFill>
                <a:schemeClr val="tx1"/>
              </a:solidFill>
              <a:latin typeface="Arial" pitchFamily="34" charset="0"/>
              <a:cs typeface="Arial" pitchFamily="34" charset="0"/>
            </a:endParaRPr>
          </a:p>
          <a:p>
            <a:endParaRPr lang="tr-TR" sz="1100" b="1" i="1" dirty="0" smtClean="0">
              <a:solidFill>
                <a:schemeClr val="tx1"/>
              </a:solidFill>
              <a:latin typeface="Arial" pitchFamily="34" charset="0"/>
              <a:cs typeface="Arial" pitchFamily="34" charset="0"/>
            </a:endParaRPr>
          </a:p>
          <a:p>
            <a:pPr marL="171450" indent="-171450">
              <a:buFont typeface="Wingdings" panose="05000000000000000000" pitchFamily="2" charset="2"/>
              <a:buChar char="ü"/>
            </a:pPr>
            <a:r>
              <a:rPr lang="tr-TR" sz="1100" b="1" i="1" dirty="0" err="1" smtClean="0">
                <a:solidFill>
                  <a:schemeClr val="tx1"/>
                </a:solidFill>
                <a:latin typeface="Arial" pitchFamily="34" charset="0"/>
                <a:cs typeface="Arial" pitchFamily="34" charset="0"/>
              </a:rPr>
              <a:t>Temsa</a:t>
            </a:r>
            <a:r>
              <a:rPr lang="tr-TR" sz="1100" b="1" i="1" dirty="0" smtClean="0">
                <a:solidFill>
                  <a:schemeClr val="tx1"/>
                </a:solidFill>
                <a:latin typeface="Arial" pitchFamily="34" charset="0"/>
                <a:cs typeface="Arial" pitchFamily="34" charset="0"/>
              </a:rPr>
              <a:t> </a:t>
            </a:r>
            <a:r>
              <a:rPr lang="tr-TR" sz="1100" b="1" i="1" dirty="0">
                <a:solidFill>
                  <a:schemeClr val="tx1"/>
                </a:solidFill>
                <a:latin typeface="Arial" pitchFamily="34" charset="0"/>
                <a:cs typeface="Arial" pitchFamily="34" charset="0"/>
              </a:rPr>
              <a:t>Global San. ve Tic. A.Ş</a:t>
            </a:r>
            <a:r>
              <a:rPr lang="tr-TR" sz="1100" b="1" i="1" dirty="0" smtClean="0">
                <a:solidFill>
                  <a:schemeClr val="tx1"/>
                </a:solidFill>
                <a:latin typeface="Arial" pitchFamily="34" charset="0"/>
                <a:cs typeface="Arial" pitchFamily="34" charset="0"/>
              </a:rPr>
              <a:t>.</a:t>
            </a:r>
          </a:p>
          <a:p>
            <a:pPr algn="ctr"/>
            <a:endParaRPr lang="tr-TR" sz="1200" i="1" dirty="0" smtClean="0">
              <a:solidFill>
                <a:schemeClr val="tx1"/>
              </a:solidFill>
              <a:latin typeface="Arial" pitchFamily="34" charset="0"/>
              <a:cs typeface="Arial" pitchFamily="34" charset="0"/>
            </a:endParaRPr>
          </a:p>
          <a:p>
            <a:pPr algn="ctr"/>
            <a:endParaRPr lang="tr-TR" sz="1200" i="1" dirty="0">
              <a:solidFill>
                <a:schemeClr val="tx1"/>
              </a:solidFill>
              <a:latin typeface="Arial" pitchFamily="34" charset="0"/>
              <a:cs typeface="Arial" pitchFamily="34" charset="0"/>
            </a:endParaRPr>
          </a:p>
          <a:p>
            <a:pPr marL="171450" indent="-171450">
              <a:buFont typeface="Wingdings" panose="05000000000000000000" pitchFamily="2" charset="2"/>
              <a:buChar char="ü"/>
            </a:pPr>
            <a:r>
              <a:rPr lang="tr-TR" sz="1100" b="1" i="1" dirty="0" err="1" smtClean="0">
                <a:solidFill>
                  <a:schemeClr val="tx1"/>
                </a:solidFill>
                <a:latin typeface="Arial" pitchFamily="34" charset="0"/>
                <a:cs typeface="Arial" pitchFamily="34" charset="0"/>
              </a:rPr>
              <a:t>Elita</a:t>
            </a:r>
            <a:r>
              <a:rPr lang="tr-TR" sz="1100" b="1" i="1" dirty="0" smtClean="0">
                <a:solidFill>
                  <a:schemeClr val="tx1"/>
                </a:solidFill>
                <a:latin typeface="Arial" pitchFamily="34" charset="0"/>
                <a:cs typeface="Arial" pitchFamily="34" charset="0"/>
              </a:rPr>
              <a:t> </a:t>
            </a:r>
            <a:r>
              <a:rPr lang="tr-TR" sz="1100" b="1" i="1" dirty="0">
                <a:solidFill>
                  <a:schemeClr val="tx1"/>
                </a:solidFill>
                <a:latin typeface="Arial" pitchFamily="34" charset="0"/>
                <a:cs typeface="Arial" pitchFamily="34" charset="0"/>
              </a:rPr>
              <a:t>Gıda San. ve Tic. A.Ş</a:t>
            </a:r>
            <a:r>
              <a:rPr lang="tr-TR" sz="1100" b="1" i="1" dirty="0" smtClean="0">
                <a:solidFill>
                  <a:schemeClr val="tx1"/>
                </a:solidFill>
                <a:latin typeface="Arial" pitchFamily="34" charset="0"/>
                <a:cs typeface="Arial" pitchFamily="34" charset="0"/>
              </a:rPr>
              <a:t>.</a:t>
            </a:r>
          </a:p>
          <a:p>
            <a:pPr algn="ctr"/>
            <a:endParaRPr lang="tr-TR" sz="1200" i="1" dirty="0" smtClean="0">
              <a:solidFill>
                <a:schemeClr val="tx1"/>
              </a:solidFill>
              <a:latin typeface="Arial" pitchFamily="34" charset="0"/>
              <a:cs typeface="Arial" pitchFamily="34" charset="0"/>
            </a:endParaRPr>
          </a:p>
          <a:p>
            <a:endParaRPr lang="tr-TR" sz="1100" b="1" i="1" dirty="0" smtClean="0">
              <a:solidFill>
                <a:schemeClr val="tx1"/>
              </a:solidFill>
              <a:latin typeface="Arial" pitchFamily="34" charset="0"/>
              <a:cs typeface="Arial" pitchFamily="34" charset="0"/>
            </a:endParaRPr>
          </a:p>
          <a:p>
            <a:pPr marL="171450" indent="-171450">
              <a:buFont typeface="Wingdings" panose="05000000000000000000" pitchFamily="2" charset="2"/>
              <a:buChar char="ü"/>
            </a:pPr>
            <a:r>
              <a:rPr lang="tr-TR" sz="1100" b="1" i="1" dirty="0" smtClean="0">
                <a:solidFill>
                  <a:schemeClr val="tx1"/>
                </a:solidFill>
                <a:latin typeface="Arial" pitchFamily="34" charset="0"/>
                <a:cs typeface="Arial" pitchFamily="34" charset="0"/>
              </a:rPr>
              <a:t>Adana </a:t>
            </a:r>
            <a:r>
              <a:rPr lang="tr-TR" sz="1100" b="1" i="1" dirty="0">
                <a:solidFill>
                  <a:schemeClr val="tx1"/>
                </a:solidFill>
                <a:latin typeface="Arial" pitchFamily="34" charset="0"/>
                <a:cs typeface="Arial" pitchFamily="34" charset="0"/>
              </a:rPr>
              <a:t>Çimento Sanayii Türk A.Ş</a:t>
            </a:r>
            <a:r>
              <a:rPr lang="tr-TR" sz="1100" b="1" i="1" dirty="0" smtClean="0">
                <a:solidFill>
                  <a:schemeClr val="tx1"/>
                </a:solidFill>
                <a:latin typeface="Arial" pitchFamily="34" charset="0"/>
                <a:cs typeface="Arial" pitchFamily="34" charset="0"/>
              </a:rPr>
              <a:t>.</a:t>
            </a:r>
          </a:p>
          <a:p>
            <a:endParaRPr lang="tr-TR" sz="1200" i="1" dirty="0">
              <a:solidFill>
                <a:schemeClr val="tx1"/>
              </a:solidFill>
              <a:latin typeface="Arial" pitchFamily="34" charset="0"/>
              <a:cs typeface="Arial" pitchFamily="34" charset="0"/>
            </a:endParaRPr>
          </a:p>
          <a:p>
            <a:pPr marL="171450" indent="-171450">
              <a:buFont typeface="Wingdings" panose="05000000000000000000" pitchFamily="2" charset="2"/>
              <a:buChar char="ü"/>
            </a:pPr>
            <a:endParaRPr lang="tr-TR" sz="1200" i="1" dirty="0" smtClean="0">
              <a:solidFill>
                <a:schemeClr val="tx1"/>
              </a:solidFill>
              <a:latin typeface="Arial" pitchFamily="34" charset="0"/>
              <a:cs typeface="Arial" pitchFamily="34" charset="0"/>
            </a:endParaRPr>
          </a:p>
          <a:p>
            <a:pPr marL="171450" indent="-171450">
              <a:buFont typeface="Wingdings" panose="05000000000000000000" pitchFamily="2" charset="2"/>
              <a:buChar char="ü"/>
            </a:pPr>
            <a:r>
              <a:rPr lang="tr-TR" sz="1100" b="1" i="1" dirty="0">
                <a:solidFill>
                  <a:schemeClr val="tx1"/>
                </a:solidFill>
                <a:latin typeface="Arial" pitchFamily="34" charset="0"/>
                <a:cs typeface="Arial" pitchFamily="34" charset="0"/>
              </a:rPr>
              <a:t>Bossa Ticaret ve Sanayi </a:t>
            </a:r>
            <a:r>
              <a:rPr lang="tr-TR" sz="1100" b="1" i="1" dirty="0" smtClean="0">
                <a:solidFill>
                  <a:schemeClr val="tx1"/>
                </a:solidFill>
                <a:latin typeface="Arial" pitchFamily="34" charset="0"/>
                <a:cs typeface="Arial" pitchFamily="34" charset="0"/>
              </a:rPr>
              <a:t>İşletmeleri</a:t>
            </a:r>
          </a:p>
          <a:p>
            <a:r>
              <a:rPr lang="tr-TR" sz="1100" b="1" i="1" dirty="0" smtClean="0">
                <a:solidFill>
                  <a:schemeClr val="tx1"/>
                </a:solidFill>
                <a:latin typeface="Arial" pitchFamily="34" charset="0"/>
                <a:cs typeface="Arial" pitchFamily="34" charset="0"/>
              </a:rPr>
              <a:t> </a:t>
            </a:r>
            <a:r>
              <a:rPr lang="tr-TR" sz="1100" b="1" i="1" dirty="0">
                <a:solidFill>
                  <a:schemeClr val="tx1"/>
                </a:solidFill>
                <a:latin typeface="Arial" pitchFamily="34" charset="0"/>
                <a:cs typeface="Arial" pitchFamily="34" charset="0"/>
              </a:rPr>
              <a:t>T.A.Ş</a:t>
            </a:r>
            <a:r>
              <a:rPr lang="tr-TR" sz="1100" b="1" i="1" dirty="0" smtClean="0">
                <a:solidFill>
                  <a:schemeClr val="tx1"/>
                </a:solidFill>
                <a:latin typeface="Arial" pitchFamily="34" charset="0"/>
                <a:cs typeface="Arial" pitchFamily="34" charset="0"/>
              </a:rPr>
              <a:t>.</a:t>
            </a:r>
          </a:p>
          <a:p>
            <a:endParaRPr lang="tr-TR" sz="1100" b="1" i="1" dirty="0">
              <a:solidFill>
                <a:schemeClr val="tx1"/>
              </a:solidFill>
              <a:latin typeface="Arial" pitchFamily="34" charset="0"/>
              <a:cs typeface="Arial" pitchFamily="34" charset="0"/>
            </a:endParaRPr>
          </a:p>
          <a:p>
            <a:pPr marL="171450" indent="-171450">
              <a:buFont typeface="Wingdings" panose="05000000000000000000" pitchFamily="2" charset="2"/>
              <a:buChar char="ü"/>
            </a:pPr>
            <a:r>
              <a:rPr lang="tr-TR" sz="1100" b="1" i="1" dirty="0" err="1">
                <a:solidFill>
                  <a:schemeClr val="tx1"/>
                </a:solidFill>
                <a:latin typeface="Arial" pitchFamily="34" charset="0"/>
                <a:cs typeface="Arial" pitchFamily="34" charset="0"/>
              </a:rPr>
              <a:t>Artenius</a:t>
            </a:r>
            <a:r>
              <a:rPr lang="tr-TR" sz="1100" b="1" i="1" dirty="0">
                <a:solidFill>
                  <a:schemeClr val="tx1"/>
                </a:solidFill>
                <a:latin typeface="Arial" pitchFamily="34" charset="0"/>
                <a:cs typeface="Arial" pitchFamily="34" charset="0"/>
              </a:rPr>
              <a:t> </a:t>
            </a:r>
            <a:r>
              <a:rPr lang="tr-TR" sz="1100" b="1" i="1" dirty="0" err="1">
                <a:solidFill>
                  <a:schemeClr val="tx1"/>
                </a:solidFill>
                <a:latin typeface="Arial" pitchFamily="34" charset="0"/>
                <a:cs typeface="Arial" pitchFamily="34" charset="0"/>
              </a:rPr>
              <a:t>Turkpet</a:t>
            </a:r>
            <a:r>
              <a:rPr lang="tr-TR" sz="1100" b="1" i="1" dirty="0">
                <a:solidFill>
                  <a:schemeClr val="tx1"/>
                </a:solidFill>
                <a:latin typeface="Arial" pitchFamily="34" charset="0"/>
                <a:cs typeface="Arial" pitchFamily="34" charset="0"/>
              </a:rPr>
              <a:t> Kimyevi Maddeler Sanayi A.Ş.</a:t>
            </a:r>
            <a:endParaRPr lang="tr-TR" sz="1100" b="1" i="1" dirty="0" smtClean="0">
              <a:solidFill>
                <a:schemeClr val="tx1"/>
              </a:solidFill>
              <a:latin typeface="Arial" pitchFamily="34" charset="0"/>
              <a:cs typeface="Arial" pitchFamily="34" charset="0"/>
            </a:endParaRPr>
          </a:p>
        </p:txBody>
      </p:sp>
      <p:graphicFrame>
        <p:nvGraphicFramePr>
          <p:cNvPr id="8" name="Nesne 7"/>
          <p:cNvGraphicFramePr>
            <a:graphicFrameLocks/>
          </p:cNvGraphicFramePr>
          <p:nvPr>
            <p:custDataLst>
              <p:tags r:id="rId4"/>
            </p:custDataLst>
            <p:extLst>
              <p:ext uri="{D42A27DB-BD31-4B8C-83A1-F6EECF244321}">
                <p14:modId xmlns:p14="http://schemas.microsoft.com/office/powerpoint/2010/main" val="2320676491"/>
              </p:ext>
            </p:extLst>
          </p:nvPr>
        </p:nvGraphicFramePr>
        <p:xfrm>
          <a:off x="482600" y="3035300"/>
          <a:ext cx="4191052" cy="2762319"/>
        </p:xfrm>
        <a:graphic>
          <a:graphicData uri="http://schemas.openxmlformats.org/presentationml/2006/ole">
            <mc:AlternateContent xmlns:mc="http://schemas.openxmlformats.org/markup-compatibility/2006">
              <mc:Choice xmlns:v="urn:schemas-microsoft-com:vml" Requires="v">
                <p:oleObj spid="_x0000_s1228809" name="Çizelge" r:id="rId19" imgW="4191052" imgH="2762319" progId="MSGraph.Chart.8">
                  <p:embed followColorScheme="full"/>
                </p:oleObj>
              </mc:Choice>
              <mc:Fallback>
                <p:oleObj name="Çizelge" r:id="rId19" imgW="4191052" imgH="2762319" progId="MSGraph.Chart.8">
                  <p:embed followColorScheme="full"/>
                  <p:pic>
                    <p:nvPicPr>
                      <p:cNvPr id="0" name=""/>
                      <p:cNvPicPr/>
                      <p:nvPr/>
                    </p:nvPicPr>
                    <p:blipFill>
                      <a:blip r:embed="rId20"/>
                      <a:stretch>
                        <a:fillRect/>
                      </a:stretch>
                    </p:blipFill>
                    <p:spPr>
                      <a:xfrm>
                        <a:off x="482600" y="3035300"/>
                        <a:ext cx="4191052" cy="2762319"/>
                      </a:xfrm>
                      <a:prstGeom prst="rect">
                        <a:avLst/>
                      </a:prstGeom>
                    </p:spPr>
                  </p:pic>
                </p:oleObj>
              </mc:Fallback>
            </mc:AlternateContent>
          </a:graphicData>
        </a:graphic>
      </p:graphicFrame>
      <p:sp>
        <p:nvSpPr>
          <p:cNvPr id="65" name="Metin Yer Tutucusu 15"/>
          <p:cNvSpPr>
            <a:spLocks noGrp="1"/>
          </p:cNvSpPr>
          <p:nvPr>
            <p:custDataLst>
              <p:tags r:id="rId5"/>
            </p:custDataLst>
          </p:nvPr>
        </p:nvSpPr>
        <p:spPr bwMode="auto">
          <a:xfrm>
            <a:off x="1878013" y="5864225"/>
            <a:ext cx="396875" cy="212725"/>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9B738B01-0ECD-4EFD-9D5B-1375B97473E4}" type="datetime'''2''''''''''''''0''1''''''''''''''''1'''''''''''''''''''">
              <a:rPr lang="en-US" sz="1400"/>
              <a:pPr/>
              <a:t>2011</a:t>
            </a:fld>
            <a:endParaRPr lang="tr-TR" sz="1400" dirty="0">
              <a:sym typeface="+mn-lt"/>
            </a:endParaRPr>
          </a:p>
        </p:txBody>
      </p:sp>
      <p:sp>
        <p:nvSpPr>
          <p:cNvPr id="66" name="Metin Yer Tutucusu 16"/>
          <p:cNvSpPr>
            <a:spLocks noGrp="1"/>
          </p:cNvSpPr>
          <p:nvPr>
            <p:custDataLst>
              <p:tags r:id="rId6"/>
            </p:custDataLst>
          </p:nvPr>
        </p:nvSpPr>
        <p:spPr bwMode="auto">
          <a:xfrm>
            <a:off x="2870200" y="5864225"/>
            <a:ext cx="405741" cy="212725"/>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461F0DFC-8BA4-447F-A957-245C939731A1}" type="datetime'''''2''''''''''''''''''''''''''''''''0''''''''''''1''2'">
              <a:rPr lang="en-US" sz="1400"/>
              <a:pPr/>
              <a:t>2012</a:t>
            </a:fld>
            <a:endParaRPr lang="tr-TR" sz="1400" dirty="0">
              <a:sym typeface="+mn-lt"/>
            </a:endParaRPr>
          </a:p>
        </p:txBody>
      </p:sp>
      <p:sp>
        <p:nvSpPr>
          <p:cNvPr id="64" name="Metin Yer Tutucusu 14"/>
          <p:cNvSpPr>
            <a:spLocks noGrp="1"/>
          </p:cNvSpPr>
          <p:nvPr>
            <p:custDataLst>
              <p:tags r:id="rId7"/>
            </p:custDataLst>
          </p:nvPr>
        </p:nvSpPr>
        <p:spPr bwMode="auto">
          <a:xfrm>
            <a:off x="876300" y="5864225"/>
            <a:ext cx="405741" cy="212725"/>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BDF793D1-96B8-4DAE-BDC2-F58B97F78865}" type="datetime'''''2''''''''''''0''''''''''1''''''0'''''''">
              <a:rPr lang="en-US" sz="1400"/>
              <a:pPr/>
              <a:t>2010</a:t>
            </a:fld>
            <a:endParaRPr lang="tr-TR" sz="1400" dirty="0">
              <a:sym typeface="+mn-lt"/>
            </a:endParaRPr>
          </a:p>
        </p:txBody>
      </p:sp>
      <p:sp>
        <p:nvSpPr>
          <p:cNvPr id="71" name="Metin Yer Tutucusu 19"/>
          <p:cNvSpPr>
            <a:spLocks noGrp="1"/>
          </p:cNvSpPr>
          <p:nvPr>
            <p:custDataLst>
              <p:tags r:id="rId8"/>
            </p:custDataLst>
          </p:nvPr>
        </p:nvSpPr>
        <p:spPr bwMode="auto">
          <a:xfrm>
            <a:off x="3883025" y="5864225"/>
            <a:ext cx="37465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214A63AB-FA26-4977-89B6-E6AE07AF3A98}" type="datetime'''2''''''''''''''''''''''''0''1''''3'''''''''''''''''''''''">
              <a:rPr lang="en-US" sz="1400">
                <a:latin typeface="Calibri"/>
                <a:sym typeface="Calibri"/>
              </a:rPr>
              <a:pPr marL="0" indent="0" algn="ctr">
                <a:spcBef>
                  <a:spcPct val="0"/>
                </a:spcBef>
                <a:spcAft>
                  <a:spcPct val="0"/>
                </a:spcAft>
                <a:buNone/>
              </a:pPr>
              <a:t>2013</a:t>
            </a:fld>
            <a:endParaRPr lang="tr-TR" sz="1400" dirty="0">
              <a:latin typeface="Calibri"/>
              <a:sym typeface="Calibri"/>
            </a:endParaRPr>
          </a:p>
        </p:txBody>
      </p:sp>
      <p:sp>
        <p:nvSpPr>
          <p:cNvPr id="12" name="Dikdörtgen 11"/>
          <p:cNvSpPr/>
          <p:nvPr>
            <p:custDataLst>
              <p:tags r:id="rId9"/>
            </p:custDataLst>
          </p:nvPr>
        </p:nvSpPr>
        <p:spPr bwMode="auto">
          <a:xfrm>
            <a:off x="1423988" y="6224588"/>
            <a:ext cx="214313" cy="160338"/>
          </a:xfrm>
          <a:prstGeom prst="rect">
            <a:avLst/>
          </a:prstGeom>
          <a:solidFill>
            <a:schemeClr val="folHlink"/>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12"/>
          <p:cNvSpPr/>
          <p:nvPr>
            <p:custDataLst>
              <p:tags r:id="rId10"/>
            </p:custDataLst>
          </p:nvPr>
        </p:nvSpPr>
        <p:spPr bwMode="auto">
          <a:xfrm>
            <a:off x="2255838" y="6224588"/>
            <a:ext cx="214313" cy="160338"/>
          </a:xfrm>
          <a:prstGeom prst="rect">
            <a:avLst/>
          </a:prstGeom>
          <a:solidFill>
            <a:schemeClr val="accent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custDataLst>
              <p:tags r:id="rId11"/>
            </p:custDataLst>
          </p:nvPr>
        </p:nvSpPr>
        <p:spPr bwMode="auto">
          <a:xfrm>
            <a:off x="3087688" y="6224588"/>
            <a:ext cx="214313" cy="160338"/>
          </a:xfrm>
          <a:prstGeom prst="rect">
            <a:avLst/>
          </a:prstGeom>
          <a:solidFill>
            <a:srgbClr val="2011D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4" name="Metin Yer Tutucusu 21"/>
          <p:cNvSpPr>
            <a:spLocks noGrp="1"/>
          </p:cNvSpPr>
          <p:nvPr>
            <p:custDataLst>
              <p:tags r:id="rId12"/>
            </p:custDataLst>
          </p:nvPr>
        </p:nvSpPr>
        <p:spPr bwMode="auto">
          <a:xfrm>
            <a:off x="1689100" y="6219825"/>
            <a:ext cx="46513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2E4870AC-F381-4690-AD68-398951230E6E}" type="datetime'''''''''''''''İ''lk'''''''''' ''''''''''''''2''''50'''''">
              <a:rPr lang="en-US" sz="1200">
                <a:latin typeface="Arial"/>
                <a:cs typeface="Arial"/>
                <a:sym typeface="Arial"/>
              </a:rPr>
              <a:pPr marL="0" indent="0">
                <a:spcBef>
                  <a:spcPct val="0"/>
                </a:spcBef>
                <a:spcAft>
                  <a:spcPct val="0"/>
                </a:spcAft>
                <a:buNone/>
              </a:pPr>
              <a:t>İlk 250</a:t>
            </a:fld>
            <a:endParaRPr lang="tr-TR" sz="1200" dirty="0">
              <a:latin typeface="Arial"/>
              <a:cs typeface="Arial"/>
              <a:sym typeface="Arial"/>
            </a:endParaRPr>
          </a:p>
        </p:txBody>
      </p:sp>
      <p:sp>
        <p:nvSpPr>
          <p:cNvPr id="85" name="Metin Yer Tutucusu 22"/>
          <p:cNvSpPr>
            <a:spLocks noGrp="1"/>
          </p:cNvSpPr>
          <p:nvPr>
            <p:custDataLst>
              <p:tags r:id="rId13"/>
            </p:custDataLst>
          </p:nvPr>
        </p:nvSpPr>
        <p:spPr bwMode="auto">
          <a:xfrm>
            <a:off x="2520950" y="6219825"/>
            <a:ext cx="46513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18779A08-4A9E-481A-98F4-0565E43EDAAC}" type="datetime'''İ''lk'''''''''''''''''' ''''''''''''''''''''''''500'''">
              <a:rPr lang="en-US" sz="1200">
                <a:latin typeface="Arial"/>
                <a:cs typeface="Arial"/>
                <a:sym typeface="Arial"/>
              </a:rPr>
              <a:pPr marL="0" indent="0">
                <a:spcBef>
                  <a:spcPct val="0"/>
                </a:spcBef>
                <a:spcAft>
                  <a:spcPct val="0"/>
                </a:spcAft>
                <a:buNone/>
              </a:pPr>
              <a:t>İlk 500</a:t>
            </a:fld>
            <a:endParaRPr lang="tr-TR" sz="1200" dirty="0">
              <a:latin typeface="Arial"/>
              <a:cs typeface="Arial"/>
              <a:sym typeface="Arial"/>
            </a:endParaRPr>
          </a:p>
        </p:txBody>
      </p:sp>
      <p:sp>
        <p:nvSpPr>
          <p:cNvPr id="86" name="Metin Yer Tutucusu 23"/>
          <p:cNvSpPr>
            <a:spLocks noGrp="1"/>
          </p:cNvSpPr>
          <p:nvPr>
            <p:custDataLst>
              <p:tags r:id="rId14"/>
            </p:custDataLst>
          </p:nvPr>
        </p:nvSpPr>
        <p:spPr bwMode="auto">
          <a:xfrm>
            <a:off x="3352800" y="6219825"/>
            <a:ext cx="54927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18B25FE5-84E8-40F5-A3B4-BDB0679916D3}" type="datetime'''İ''''''''''''''''''lk'''' 1''''''''0''''''0''''''0'">
              <a:rPr lang="en-US" sz="1200">
                <a:latin typeface="Arial"/>
                <a:cs typeface="Arial"/>
                <a:sym typeface="Arial"/>
              </a:rPr>
              <a:pPr marL="0" indent="0">
                <a:spcBef>
                  <a:spcPct val="0"/>
                </a:spcBef>
                <a:spcAft>
                  <a:spcPct val="0"/>
                </a:spcAft>
                <a:buNone/>
              </a:pPr>
              <a:t>İlk 1000</a:t>
            </a:fld>
            <a:endParaRPr lang="tr-TR" sz="1200" dirty="0">
              <a:latin typeface="Arial"/>
              <a:cs typeface="Arial"/>
              <a:sym typeface="Arial"/>
            </a:endParaRPr>
          </a:p>
        </p:txBody>
      </p:sp>
      <p:pic>
        <p:nvPicPr>
          <p:cNvPr id="20485" name="Picture 5"/>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999005" y="3069442"/>
            <a:ext cx="954568" cy="314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8" name="Picture 8"/>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999005" y="3573016"/>
            <a:ext cx="948170" cy="26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9" name="Picture 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040621" y="3933056"/>
            <a:ext cx="771018" cy="536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90" name="Picture 10"/>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999005" y="4623009"/>
            <a:ext cx="856735" cy="262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93" name="Picture 1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981340" y="5085427"/>
            <a:ext cx="965835" cy="422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94" name="Picture 14"/>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997761" y="5724943"/>
            <a:ext cx="856735" cy="355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9" name="Picture 59"/>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838862" y="6169115"/>
            <a:ext cx="1040532" cy="433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83798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Nesne 21" hidden="1"/>
          <p:cNvGraphicFramePr>
            <a:graphicFrameLocks noChangeAspect="1"/>
          </p:cNvGraphicFramePr>
          <p:nvPr>
            <p:custDataLst>
              <p:tags r:id="rId2"/>
            </p:custDataLst>
            <p:extLst>
              <p:ext uri="{D42A27DB-BD31-4B8C-83A1-F6EECF244321}">
                <p14:modId xmlns:p14="http://schemas.microsoft.com/office/powerpoint/2010/main" val="1130424246"/>
              </p:ext>
            </p:ext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1229832" name="think-cell Slide" r:id="rId27" imgW="360" imgH="360" progId="TCLayout.ActiveDocument.1">
                  <p:embed/>
                </p:oleObj>
              </mc:Choice>
              <mc:Fallback>
                <p:oleObj name="think-cell Slide" r:id="rId27" imgW="360" imgH="360" progId="TCLayout.ActiveDocument.1">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589"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Dikdörtgen 20" hidden="1"/>
          <p:cNvSpPr/>
          <p:nvPr>
            <p:custDataLst>
              <p:tags r:id="rId3"/>
            </p:custDataLst>
          </p:nvPr>
        </p:nvSpPr>
        <p:spPr bwMode="auto">
          <a:xfrm>
            <a:off x="1" y="0"/>
            <a:ext cx="158750" cy="158750"/>
          </a:xfrm>
          <a:prstGeom prst="rect">
            <a:avLst/>
          </a:prstGeom>
          <a:solidFill>
            <a:schemeClr val="accent1">
              <a:lumMod val="50000"/>
            </a:schemeClr>
          </a:solidFill>
          <a:ln w="9525" cap="flat" cmpd="sng" algn="ctr">
            <a:solidFill>
              <a:schemeClr val="bg1">
                <a:lumMod val="75000"/>
              </a:schemeClr>
            </a:solid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algn="ctr" eaLnBrk="0" hangingPunct="0"/>
            <a:endParaRPr lang="tr-TR" sz="1400" dirty="0">
              <a:solidFill>
                <a:schemeClr val="bg1"/>
              </a:solidFill>
              <a:latin typeface="Arial"/>
              <a:cs typeface="Arial"/>
              <a:sym typeface="Arial"/>
            </a:endParaRPr>
          </a:p>
        </p:txBody>
      </p:sp>
      <p:sp>
        <p:nvSpPr>
          <p:cNvPr id="5" name="Slayt Numarası Yer Tutucusu 4"/>
          <p:cNvSpPr>
            <a:spLocks noGrp="1"/>
          </p:cNvSpPr>
          <p:nvPr>
            <p:ph type="sldNum" sz="quarter" idx="12"/>
          </p:nvPr>
        </p:nvSpPr>
        <p:spPr>
          <a:xfrm>
            <a:off x="7615129" y="6580742"/>
            <a:ext cx="2310659" cy="365125"/>
          </a:xfrm>
        </p:spPr>
        <p:txBody>
          <a:bodyPr/>
          <a:lstStyle/>
          <a:p>
            <a:pPr algn="r">
              <a:defRPr/>
            </a:pPr>
            <a:fld id="{343D017F-4314-49B3-9B24-DD6683824C11}" type="slidenum">
              <a:rPr lang="en-US" smtClean="0"/>
              <a:pPr algn="r">
                <a:defRPr/>
              </a:pPr>
              <a:t>20</a:t>
            </a:fld>
            <a:endParaRPr lang="en-US" dirty="0"/>
          </a:p>
        </p:txBody>
      </p:sp>
      <p:sp>
        <p:nvSpPr>
          <p:cNvPr id="4" name="Metin Yer Tutucusu 3"/>
          <p:cNvSpPr>
            <a:spLocks noGrp="1"/>
          </p:cNvSpPr>
          <p:nvPr>
            <p:ph type="body" sz="quarter" idx="4294967295"/>
          </p:nvPr>
        </p:nvSpPr>
        <p:spPr>
          <a:xfrm rot="16200000">
            <a:off x="-3648507" y="2430007"/>
            <a:ext cx="7614517" cy="190500"/>
          </a:xfrm>
        </p:spPr>
        <p:txBody>
          <a:bodyPr>
            <a:noAutofit/>
          </a:bodyPr>
          <a:lstStyle/>
          <a:p>
            <a:pPr marL="0" indent="0">
              <a:buNone/>
            </a:pPr>
            <a:r>
              <a:rPr lang="tr-TR" sz="1000" dirty="0" smtClean="0"/>
              <a:t>Kaynak: Adana Hacı Sabancı OSB,  Adana  Sanayi Odası, Bilim Sanayi ve Teknoloji Bakanlığı, TAYSEB</a:t>
            </a:r>
            <a:endParaRPr lang="tr-TR" sz="1000" dirty="0"/>
          </a:p>
        </p:txBody>
      </p:sp>
      <p:sp>
        <p:nvSpPr>
          <p:cNvPr id="6" name="Rectangle 8"/>
          <p:cNvSpPr/>
          <p:nvPr/>
        </p:nvSpPr>
        <p:spPr bwMode="auto">
          <a:xfrm>
            <a:off x="376627" y="749300"/>
            <a:ext cx="9055112" cy="251704"/>
          </a:xfrm>
          <a:prstGeom prst="rect">
            <a:avLst/>
          </a:prstGeom>
          <a:solidFill>
            <a:srgbClr val="3C3C3C"/>
          </a:solidFill>
          <a:ln w="9525" cap="flat" cmpd="sng" algn="ctr">
            <a:solidFill>
              <a:schemeClr val="bg1">
                <a:lumMod val="75000"/>
              </a:schemeClr>
            </a:solidFill>
            <a:prstDash val="solid"/>
            <a:round/>
            <a:headEnd type="none" w="med" len="med"/>
            <a:tailEnd type="none" w="med" len="med"/>
          </a:ln>
          <a:effectLst/>
        </p:spPr>
        <p:txBody>
          <a:bodyPr vert="horz" wrap="none" lIns="89984" tIns="46792" rIns="89984" bIns="46792" numCol="1" rtlCol="0" anchor="ctr" anchorCtr="0" compatLnSpc="1">
            <a:prstTxWarp prst="textNoShape">
              <a:avLst/>
            </a:prstTxWarp>
          </a:bodyPr>
          <a:lstStyle/>
          <a:p>
            <a:pPr algn="ctr" eaLnBrk="0" hangingPunct="0"/>
            <a:r>
              <a:rPr lang="tr-TR" sz="1200" b="1" dirty="0">
                <a:solidFill>
                  <a:srgbClr val="FFFFFF"/>
                </a:solidFill>
                <a:latin typeface="Arial" pitchFamily="34" charset="0"/>
                <a:cs typeface="Arial" pitchFamily="34" charset="0"/>
              </a:rPr>
              <a:t>Genel </a:t>
            </a:r>
            <a:r>
              <a:rPr lang="tr-TR" sz="1200" b="1" dirty="0" smtClean="0">
                <a:solidFill>
                  <a:srgbClr val="FFFFFF"/>
                </a:solidFill>
                <a:latin typeface="Arial" pitchFamily="34" charset="0"/>
                <a:cs typeface="Arial" pitchFamily="34" charset="0"/>
              </a:rPr>
              <a:t>bilgiler </a:t>
            </a:r>
            <a:endParaRPr lang="en-US" sz="1200" b="1" dirty="0">
              <a:solidFill>
                <a:srgbClr val="FFFFFF"/>
              </a:solidFill>
              <a:latin typeface="Arial" pitchFamily="34" charset="0"/>
              <a:cs typeface="Arial" pitchFamily="34" charset="0"/>
            </a:endParaRPr>
          </a:p>
        </p:txBody>
      </p:sp>
      <p:sp>
        <p:nvSpPr>
          <p:cNvPr id="7" name="Rectangle 9"/>
          <p:cNvSpPr/>
          <p:nvPr/>
        </p:nvSpPr>
        <p:spPr bwMode="auto">
          <a:xfrm>
            <a:off x="379127" y="1012825"/>
            <a:ext cx="9055109" cy="1339517"/>
          </a:xfrm>
          <a:prstGeom prst="rect">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vert="horz" wrap="square" lIns="89984" tIns="46792" rIns="89984" bIns="46792" numCol="1" rtlCol="0" anchor="t" anchorCtr="0" compatLnSpc="1">
            <a:prstTxWarp prst="textNoShape">
              <a:avLst/>
            </a:prstTxWarp>
          </a:bodyPr>
          <a:lstStyle/>
          <a:p>
            <a:pPr marL="171450" indent="-171450">
              <a:buFont typeface="Arial" panose="020B0604020202020204" pitchFamily="34" charset="0"/>
              <a:buChar char="•"/>
            </a:pPr>
            <a:r>
              <a:rPr lang="tr-TR" sz="1200" b="0" dirty="0" smtClean="0">
                <a:latin typeface="Arial" panose="020B0604020202020204" pitchFamily="34" charset="0"/>
                <a:cs typeface="Arial" panose="020B0604020202020204" pitchFamily="34" charset="0"/>
              </a:rPr>
              <a:t>Adana’da iki adet Organize Sanayi Bölgesi bulunmaktadır: Adana Hacı Sabancı OSB (AOSB) ve Adana Kozan OSB.</a:t>
            </a:r>
          </a:p>
          <a:p>
            <a:pPr marL="171450" indent="-171450">
              <a:buFont typeface="Arial" panose="020B0604020202020204" pitchFamily="34" charset="0"/>
              <a:buChar char="•"/>
            </a:pPr>
            <a:r>
              <a:rPr lang="tr-TR" sz="1200" b="0" dirty="0" smtClean="0">
                <a:latin typeface="Arial" panose="020B0604020202020204" pitchFamily="34" charset="0"/>
                <a:cs typeface="Arial" panose="020B0604020202020204" pitchFamily="34" charset="0"/>
              </a:rPr>
              <a:t>Adana Kozan OSB, 1998 yılında kurulmuştur. </a:t>
            </a:r>
            <a:r>
              <a:rPr lang="tr-TR" sz="1200" b="0" dirty="0">
                <a:latin typeface="Arial" panose="020B0604020202020204" pitchFamily="34" charset="0"/>
                <a:cs typeface="Arial" panose="020B0604020202020204" pitchFamily="34" charset="0"/>
              </a:rPr>
              <a:t>Kozan OSB, Adana Havalimanı’na 92 km, İskenderun Limanı’na 60 km, Ceyhan </a:t>
            </a:r>
            <a:r>
              <a:rPr lang="tr-TR" sz="1200" b="0" dirty="0" err="1">
                <a:latin typeface="Arial" panose="020B0604020202020204" pitchFamily="34" charset="0"/>
                <a:cs typeface="Arial" panose="020B0604020202020204" pitchFamily="34" charset="0"/>
              </a:rPr>
              <a:t>Demiryolu’na</a:t>
            </a:r>
            <a:r>
              <a:rPr lang="tr-TR" sz="1200" b="0" dirty="0">
                <a:latin typeface="Arial" panose="020B0604020202020204" pitchFamily="34" charset="0"/>
                <a:cs typeface="Arial" panose="020B0604020202020204" pitchFamily="34" charset="0"/>
              </a:rPr>
              <a:t> ise 60 km </a:t>
            </a:r>
            <a:r>
              <a:rPr lang="tr-TR" sz="1200" b="0" dirty="0" smtClean="0">
                <a:latin typeface="Arial" panose="020B0604020202020204" pitchFamily="34" charset="0"/>
                <a:cs typeface="Arial" panose="020B0604020202020204" pitchFamily="34" charset="0"/>
              </a:rPr>
              <a:t>uzaklıktadır. 52 firma faaliyet göstermektedir.</a:t>
            </a:r>
          </a:p>
          <a:p>
            <a:pPr marL="171450" indent="-171450">
              <a:buFont typeface="Arial" panose="020B0604020202020204" pitchFamily="34" charset="0"/>
              <a:buChar char="•"/>
            </a:pPr>
            <a:r>
              <a:rPr lang="tr-TR" sz="1200" b="0" dirty="0" smtClean="0">
                <a:latin typeface="Arial" panose="020B0604020202020204" pitchFamily="34" charset="0"/>
                <a:cs typeface="Arial" panose="020B0604020202020204" pitchFamily="34" charset="0"/>
              </a:rPr>
              <a:t>İlde 1945 iş yerine sahip 7 adet Küçük Sanayi Sitesi bulunmaktadır: İmamoğlu K.S.S, Seyhan </a:t>
            </a:r>
            <a:r>
              <a:rPr lang="tr-TR" sz="1200" b="0" dirty="0">
                <a:latin typeface="Arial" panose="020B0604020202020204" pitchFamily="34" charset="0"/>
                <a:cs typeface="Arial" panose="020B0604020202020204" pitchFamily="34" charset="0"/>
              </a:rPr>
              <a:t>K.S.S</a:t>
            </a:r>
            <a:r>
              <a:rPr lang="tr-TR" sz="1200" b="0" dirty="0" smtClean="0">
                <a:latin typeface="Arial" panose="020B0604020202020204" pitchFamily="34" charset="0"/>
                <a:cs typeface="Arial" panose="020B0604020202020204" pitchFamily="34" charset="0"/>
              </a:rPr>
              <a:t>, Yüreğir Doğu </a:t>
            </a:r>
            <a:r>
              <a:rPr lang="tr-TR" sz="1200" b="0" dirty="0">
                <a:latin typeface="Arial" panose="020B0604020202020204" pitchFamily="34" charset="0"/>
                <a:cs typeface="Arial" panose="020B0604020202020204" pitchFamily="34" charset="0"/>
              </a:rPr>
              <a:t>K.S.S</a:t>
            </a:r>
            <a:r>
              <a:rPr lang="tr-TR" sz="1200" b="0" dirty="0" smtClean="0">
                <a:latin typeface="Arial" panose="020B0604020202020204" pitchFamily="34" charset="0"/>
                <a:cs typeface="Arial" panose="020B0604020202020204" pitchFamily="34" charset="0"/>
              </a:rPr>
              <a:t>, Ağaç İşleri </a:t>
            </a:r>
            <a:r>
              <a:rPr lang="tr-TR" sz="1200" b="0" dirty="0">
                <a:latin typeface="Arial" panose="020B0604020202020204" pitchFamily="34" charset="0"/>
                <a:cs typeface="Arial" panose="020B0604020202020204" pitchFamily="34" charset="0"/>
              </a:rPr>
              <a:t>K.S.S</a:t>
            </a:r>
            <a:r>
              <a:rPr lang="tr-TR" sz="1200" b="0" dirty="0" smtClean="0">
                <a:latin typeface="Arial" panose="020B0604020202020204" pitchFamily="34" charset="0"/>
                <a:cs typeface="Arial" panose="020B0604020202020204" pitchFamily="34" charset="0"/>
              </a:rPr>
              <a:t>, Metal İşleri </a:t>
            </a:r>
            <a:r>
              <a:rPr lang="tr-TR" sz="1200" b="0" dirty="0">
                <a:latin typeface="Arial" panose="020B0604020202020204" pitchFamily="34" charset="0"/>
                <a:cs typeface="Arial" panose="020B0604020202020204" pitchFamily="34" charset="0"/>
              </a:rPr>
              <a:t>K.S.S</a:t>
            </a:r>
            <a:r>
              <a:rPr lang="tr-TR" sz="1200" b="0" dirty="0" smtClean="0">
                <a:latin typeface="Arial" panose="020B0604020202020204" pitchFamily="34" charset="0"/>
                <a:cs typeface="Arial" panose="020B0604020202020204" pitchFamily="34" charset="0"/>
              </a:rPr>
              <a:t>, Ceyhan </a:t>
            </a:r>
            <a:r>
              <a:rPr lang="tr-TR" sz="1200" b="0" dirty="0">
                <a:latin typeface="Arial" panose="020B0604020202020204" pitchFamily="34" charset="0"/>
                <a:cs typeface="Arial" panose="020B0604020202020204" pitchFamily="34" charset="0"/>
              </a:rPr>
              <a:t>K.S.S</a:t>
            </a:r>
            <a:r>
              <a:rPr lang="tr-TR" sz="1200" b="0" dirty="0" smtClean="0">
                <a:latin typeface="Arial" panose="020B0604020202020204" pitchFamily="34" charset="0"/>
                <a:cs typeface="Arial" panose="020B0604020202020204" pitchFamily="34" charset="0"/>
              </a:rPr>
              <a:t> ve Kozan K.S.S.</a:t>
            </a:r>
          </a:p>
          <a:p>
            <a:pPr marL="171450" indent="-171450">
              <a:buFont typeface="Arial" panose="020B0604020202020204" pitchFamily="34" charset="0"/>
              <a:buChar char="•"/>
            </a:pPr>
            <a:r>
              <a:rPr lang="tr-TR" sz="1200" b="0" dirty="0" smtClean="0">
                <a:latin typeface="Arial" panose="020B0604020202020204" pitchFamily="34" charset="0"/>
                <a:cs typeface="Arial" panose="020B0604020202020204" pitchFamily="34" charset="0"/>
              </a:rPr>
              <a:t>Adana Yumurtalık Serbest Bölgesi, İskenderun Körfezi’nde, 4.500.000 m</a:t>
            </a:r>
            <a:r>
              <a:rPr lang="tr-TR" sz="1200" b="0" baseline="30000" dirty="0" smtClean="0">
                <a:latin typeface="Arial" panose="020B0604020202020204" pitchFamily="34" charset="0"/>
                <a:cs typeface="Arial" panose="020B0604020202020204" pitchFamily="34" charset="0"/>
              </a:rPr>
              <a:t>2 </a:t>
            </a:r>
            <a:r>
              <a:rPr lang="tr-TR" sz="1200" b="0" dirty="0" smtClean="0">
                <a:latin typeface="Arial" panose="020B0604020202020204" pitchFamily="34" charset="0"/>
                <a:cs typeface="Arial" panose="020B0604020202020204" pitchFamily="34" charset="0"/>
              </a:rPr>
              <a:t>alan üzerinde kurulmuştur. Ülkemizin kimya, </a:t>
            </a:r>
            <a:r>
              <a:rPr lang="tr-TR" sz="1200" b="0" dirty="0" err="1" smtClean="0">
                <a:latin typeface="Arial" panose="020B0604020202020204" pitchFamily="34" charset="0"/>
                <a:cs typeface="Arial" panose="020B0604020202020204" pitchFamily="34" charset="0"/>
              </a:rPr>
              <a:t>petro</a:t>
            </a:r>
            <a:r>
              <a:rPr lang="tr-TR" sz="1200" b="0" dirty="0" smtClean="0">
                <a:latin typeface="Arial" panose="020B0604020202020204" pitchFamily="34" charset="0"/>
                <a:cs typeface="Arial" panose="020B0604020202020204" pitchFamily="34" charset="0"/>
              </a:rPr>
              <a:t>-kimya, demir-çelik, enerji santralleri, tersane ve çimento gibi ağır sanayi yatırımlarına yönelik ilk ve tek serbest bölgesidir.</a:t>
            </a:r>
            <a:endParaRPr lang="tr-TR" sz="1200" b="0" dirty="0">
              <a:latin typeface="Arial" panose="020B0604020202020204" pitchFamily="34" charset="0"/>
              <a:cs typeface="Arial" panose="020B0604020202020204" pitchFamily="34" charset="0"/>
            </a:endParaRPr>
          </a:p>
        </p:txBody>
      </p:sp>
      <p:sp>
        <p:nvSpPr>
          <p:cNvPr id="58" name="Rectangle 105"/>
          <p:cNvSpPr>
            <a:spLocks noChangeArrowheads="1"/>
          </p:cNvSpPr>
          <p:nvPr/>
        </p:nvSpPr>
        <p:spPr bwMode="auto">
          <a:xfrm>
            <a:off x="5268840" y="2368550"/>
            <a:ext cx="4162899" cy="313227"/>
          </a:xfrm>
          <a:prstGeom prst="rect">
            <a:avLst/>
          </a:prstGeom>
          <a:solidFill>
            <a:srgbClr val="3C3C3C"/>
          </a:solidFill>
          <a:ln w="9525">
            <a:solidFill>
              <a:srgbClr val="777777"/>
            </a:solidFill>
            <a:miter lim="800000"/>
            <a:headEnd/>
            <a:tailEnd/>
          </a:ln>
        </p:spPr>
        <p:txBody>
          <a:bodyPr lIns="45713" tIns="45713" rIns="0" bIns="45713" anchor="ctr"/>
          <a:lstStyle/>
          <a:p>
            <a:pPr algn="ctr"/>
            <a:r>
              <a:rPr lang="tr-TR" sz="1200" b="1" dirty="0" err="1" smtClean="0">
                <a:solidFill>
                  <a:schemeClr val="bg1"/>
                </a:solidFill>
                <a:latin typeface="Arial" pitchFamily="34" charset="0"/>
                <a:cs typeface="Arial" pitchFamily="34" charset="0"/>
              </a:rPr>
              <a:t>AOSB’de</a:t>
            </a:r>
            <a:r>
              <a:rPr lang="tr-TR" sz="1200" b="1" dirty="0" smtClean="0">
                <a:solidFill>
                  <a:schemeClr val="bg1"/>
                </a:solidFill>
                <a:latin typeface="Arial" pitchFamily="34" charset="0"/>
                <a:cs typeface="Arial" pitchFamily="34" charset="0"/>
              </a:rPr>
              <a:t> bulunan firmaların </a:t>
            </a:r>
            <a:r>
              <a:rPr lang="tr-TR" sz="1200" b="1" dirty="0" err="1" smtClean="0">
                <a:solidFill>
                  <a:schemeClr val="bg1"/>
                </a:solidFill>
                <a:latin typeface="Arial" pitchFamily="34" charset="0"/>
                <a:cs typeface="Arial" pitchFamily="34" charset="0"/>
              </a:rPr>
              <a:t>sektörel</a:t>
            </a:r>
            <a:r>
              <a:rPr lang="tr-TR" sz="1200" b="1" dirty="0" smtClean="0">
                <a:solidFill>
                  <a:schemeClr val="bg1"/>
                </a:solidFill>
                <a:latin typeface="Arial" pitchFamily="34" charset="0"/>
                <a:cs typeface="Arial" pitchFamily="34" charset="0"/>
              </a:rPr>
              <a:t> dağılımı</a:t>
            </a:r>
            <a:endParaRPr lang="tr-TR" sz="1200" b="1" dirty="0">
              <a:solidFill>
                <a:schemeClr val="bg1"/>
              </a:solidFill>
              <a:latin typeface="Arial" pitchFamily="34" charset="0"/>
              <a:cs typeface="Arial" pitchFamily="34" charset="0"/>
            </a:endParaRPr>
          </a:p>
        </p:txBody>
      </p:sp>
      <p:sp>
        <p:nvSpPr>
          <p:cNvPr id="61" name="Rectangle 6"/>
          <p:cNvSpPr/>
          <p:nvPr/>
        </p:nvSpPr>
        <p:spPr bwMode="auto">
          <a:xfrm>
            <a:off x="5263348" y="2681288"/>
            <a:ext cx="4170890" cy="3546257"/>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89984" tIns="46792" rIns="89984" bIns="46792" numCol="1" rtlCol="0" anchor="ctr" anchorCtr="0" compatLnSpc="1">
            <a:prstTxWarp prst="textNoShape">
              <a:avLst/>
            </a:prstTxWarp>
          </a:bodyPr>
          <a:lstStyle/>
          <a:p>
            <a:pPr algn="ctr" eaLnBrk="0" hangingPunct="0"/>
            <a:endParaRPr lang="en-US" sz="1100" i="1" dirty="0">
              <a:solidFill>
                <a:srgbClr val="FFFFFF"/>
              </a:solidFill>
              <a:latin typeface="Arial" charset="0"/>
            </a:endParaRPr>
          </a:p>
        </p:txBody>
      </p:sp>
      <p:sp>
        <p:nvSpPr>
          <p:cNvPr id="53" name="Rectangle 105"/>
          <p:cNvSpPr>
            <a:spLocks noChangeArrowheads="1"/>
          </p:cNvSpPr>
          <p:nvPr/>
        </p:nvSpPr>
        <p:spPr bwMode="auto">
          <a:xfrm>
            <a:off x="379128" y="2368550"/>
            <a:ext cx="4873581" cy="313416"/>
          </a:xfrm>
          <a:prstGeom prst="rect">
            <a:avLst/>
          </a:prstGeom>
          <a:solidFill>
            <a:srgbClr val="3C3C3C"/>
          </a:solidFill>
          <a:ln w="9525">
            <a:solidFill>
              <a:srgbClr val="777777"/>
            </a:solidFill>
            <a:miter lim="800000"/>
            <a:headEnd/>
            <a:tailEnd/>
          </a:ln>
        </p:spPr>
        <p:txBody>
          <a:bodyPr lIns="45713" tIns="45713" rIns="0" bIns="45713" anchor="ctr"/>
          <a:lstStyle/>
          <a:p>
            <a:pPr algn="ctr"/>
            <a:r>
              <a:rPr lang="tr-TR" sz="1200" b="1" dirty="0" smtClean="0">
                <a:solidFill>
                  <a:schemeClr val="bg1"/>
                </a:solidFill>
                <a:latin typeface="Arial" pitchFamily="34" charset="0"/>
                <a:cs typeface="Arial" pitchFamily="34" charset="0"/>
              </a:rPr>
              <a:t>Adana Hacı Sabancı Organize Sanayi Bölgesi </a:t>
            </a:r>
            <a:endParaRPr lang="tr-TR" sz="1200" dirty="0">
              <a:solidFill>
                <a:schemeClr val="bg1"/>
              </a:solidFill>
              <a:latin typeface="Arial" pitchFamily="34" charset="0"/>
              <a:cs typeface="Arial" pitchFamily="34" charset="0"/>
            </a:endParaRPr>
          </a:p>
        </p:txBody>
      </p:sp>
      <p:sp>
        <p:nvSpPr>
          <p:cNvPr id="7172" name="AutoShape 4" descr="data:image/jpeg;base64,/9j/4AAQSkZJRgABAQAAAQABAAD/2wCEAAkGBxQTEhUUEhQWFRUXGBwaFxgYGBwbHRscHBwaGxwfHRgYHCghHB8lGxwcITEiJiorLi8uHCAzODMsNygtLisBCgoKDg0OGxAQGzckICQvLCwsLCwvNC8vLCwsLCwsLCwsLCwvNCwsLCwsLCwsLCwsLCwsLCwsLCwsLCwsLCwsLP/AABEIALEBHAMBIgACEQEDEQH/xAAcAAACAwEBAQEAAAAAAAAAAAAEBQIDBgABBwj/xABIEAACAQIEAwUECAMECgAHAAABAhEDIQAEEjEFQVEGEyJhcTKBkaEUI0JSscHR8DNy4RVigpIHFiRDU3OissLxNDVjs8PS4v/EABoBAAMBAQEBAAAAAAAAAAAAAAECAwAEBQb/xAA0EQACAgEDAQQIBgIDAQAAAAAAAQIRAxIhMUEEE1FxIjJhgZGhsfAFFDPB0fFC4VJygjT/2gAMAwEAAhEDEQA/AFaR1xaAOuFa5hfvD44up1gdmB9+PT1nPpGSqOuLFXzwArYsVsDWbQHhfMYmB5jAIfFgfA1B0BnvGJD3YDFTExV88azaQrHoOBdfnj3341moLBx7OAyyDdlH+LE1qJ99f82BYKCxj2cUqg+8Pjj00xzI+IwLRtLJmqOuJCoOuIrTXy+I/XHvdDqP8wxtSNpZMOOuJjFa0R1+eJFAOfz/AK4GpA0snjzHluv4441B1wLNpOOPDjwt0BPoD+mImqOh/frg2bSenEDjzvD90/LHgbqI9cGzUccQOPHJ/f8ATFRn9zggomcQOPL4iAx2j4jGtGpnpxW2JsjdD+/PFVRGG423PIe/A1INM8JxW2OPqPSRPw3x1SkwAJFjz5fHG1LxGSZW2KycTZT0J9AT+GKDsTyG5wNSNTOJxDES4/YxDWOowtmpitaLclb4dN8X0co7bKYAkm0AdZwblKL1pVKWZZFuQXpKB7XI2izXA64jmMoyrKK2wmM3TJvf2AonbbElmLaERGVdbMI8tSj88E/RapAIVoNgRf5/r59MLKaVW9mnXbczrWOs3XpffBa8WqRpqJUqCI/iEiJkyVe55b9MHVJ8G2GQrOtngc4sDEz0MCfwxaXDCxPxEXjYQD6YpocbR51UWWBJPc04AFzLC42NyeuGDZ2lYaE8Zgw15m4P1nh6Hw4k8m/BTTtyB5ikRMEGN/a396jrOOFF9MmB62PWYiYwyzGTphgWSmBIF3Kg8t1An44UZmqgZ0NGm8RLGoGA8lJQFj6ec4PePoDSvEm2VB9qov8A1GJEzZfdjnyCgH6wEi8QdvXbnOPVFJwNJZDzCrbYblgLWG0YuqUEWFGlgbkmoRE9ArsPdIO2D37XUHdp9CulkFP2ucWEi2/LFjcMT/if9P8A/Xngvh9BagKooWx8T6iF28WplO3QC884waOxTlVK1EkXDIrBZ9ForzwO/fiZ4l4CZcrSEfWmeg0yN+Wq23zwctRBHjZpFhpU7fP54IzPAKyABK1Imb/VuTNz4lIjflBv78Qo9nq7F2WsDpgnTSgAm8eKoNJI5QBB88K818sKx0dqEw3hm86VEe/VMbfLHqtTEltIUCx3k+W4/wDW+AauQ0VSHcnTJYl+7vuANSkXFyY6+eDDUbwg1AkbBVUmNr1EKk43es2guGZWBChr2AgmbW8Iv8/wxZUzVK911AEQAbG+4ZA1upnAOVBZgKVRyFupcmVjee8Ag3gaTO/TFNaqmkuDQck3sk2N7OSCd/hhO9fQbQuowqcQpQW1oANIu3MmLAAE3ttz92KqnGqOn26erl9Yo6yDDHpG2E9Tik0mK0DYhta0dSgAw1wmkcpGxPLDvh/A/wDZ1r5hNJJ8AIolSSWgMaQ1rveCAPTd4ybROSSewLmOIUnUd0xMtp6ra58QWLT1nad8ernEAjvqJAFyajz19oJAgdTyIwBxHLSGZjlKVNCC2lVdwbDwgSd7H1Pri/hHG0UGnlEq1mEadVYosmdw7Innpjr0s7boRNMYZritGn4n7hwAGHdyxMxEAILRHkMVZbtBSkSHCmZ00mA6+13ZEco+eL+8qqjr32XSnWBLFajM5Li51Uy8c4No69M3xCtTFUac1Qaqyghu5IKgTfX3YHLmTc4S7GqjUpn0Yt3VOpVJAjSCCDMWZ0RbyLQfjiObNRF11UalTOzmG5EwQWgdPU2wlp5rNVCpSpSqCZbuKtY6pNlLOTAAkEAiQb8sWvmWNdRXpZdWKmWaorbCCCC8kxpkGIt0wU11A76BdHjlElh9VC2FQsVBIFwCN4kTE7ziL8YGvSHWGtqUnTMTAfuyJ8yemB62byrU9FRJcTpamqsCokQqS/xnn5TgnguRydGS1NqtiwaoBpp2AMKaZWbbwcC0HcKqGs5BGWE/dGYVmC/yhNR3nci4tgXO0a1gKoVhHgqUYaJjepb9Z88L82WYTV77MtN2aqFDf4GBM6VG0DeNsU5+pUCp9TSgQAC0tB6+JTaSdrc72wHPS+DLfqWVqR1HXmnT7wNJVPUiSABflJ9MSOWDnwZ93HRO9cwZkeGnpHPa3xwHT41mtkAXoCzC3kHqYX183VczUAMeQafIiDPvBGB3plHcYDJguE1wdMzUp1B74CnzvHxxbS4PVZVKMXUifCtUW8tVIAjniWV7QIqhSagEAEaaZEgRYAJHz92Fmaz1EEMiOYOzagI53WrvMco3sd8aORMbyCq+RJJVqbq1jJHLrDDAr5JQSG70meVOmfmSMG8NylavRmjTqggEFkqpNQEkgOrACRYbqIvGOp9nsxA15Svqi8CiR86ow2o1GeU1GMgAGJj2B8yBPKBe+PWzDQBraYBi5E7/AHvnGBsq4dtIIvzcm/lE/MnHtSsUBBQgE2k2g/ygA7dThKXUZuy01H3LMTzF563k7eZwxpPU7tCjkknwhYEc+kkc+lt7YS1OJMftGfd+IviAzp89YPtTNvTr54X0eiJpxXA5oU3JJLqt7kJ15jwgR5jb0wVTSk2kNnQQLDW9PSoIkwWqmPs+ECTPQHCChxmpSdX1DUNtRYi19i0fngjiebzVXx1UdV3EIaaQTYhYAYXEG+464CRtSfCHuZ4flkXUOInVYFaSU2JkgQAtcEgbn8MecK4Pl65ISvmm9MqxBJPVKh+eFXBMs3eLVatQpaTMVJJJHJkUez1v7saOnx7N+yrZWPs6ajiRMbd6I5cufvxk4Pr8w6OtDKh2BRptVsedK/Lka+LG7N5XLQ1aoyXEl6aDeNtTm4mdibbThdnc1naqNRK0QTK6hWaabDnesYIOxAJ3gYXZPssaTl6poZhyQL1Jj7TH2SZgRJi/rhXCCVjxSvZV7h7nOM8OVNVM1a7p4gIdYm0yaCggXNzyPXGdfidArem705kI7VHSRBQ+OxANisaTeV2A0VKmtZTRdammmVKhGZU0kmT4BDHoxt5gXxdwfgGlZ11GLGAss2mJ8OppQkAGSrHz2kKpuK9GP38QuLvkzCdrTLA06bMT7Zo0xBiNWlKYmNwCDb4YsTtDXJAAqMdIDlE7vxR90DTc87EAnzxrq3D6WqDqEe0Lgzz5kA8rYsTL5VZ+qc+RqH8gMM55Zf4/X+BaceGjGpnM6d/o6WPiqOGsZ5B2NhFowXQy1ZKaucwDLKqrTRmGpyRB1hIF9UmQBjR5jL0GHhWoh5lXJ+TyP/WPcxnxQpqaYaE3BAkzz1Agi8EkCPjhY609419+Q1+L+YtqcAzdZSXr0hEaZSlGkXDEiDJUibwI5748zPZWqpRsw9CpTDLqVaUmCVWFuzajPmL8sdxXOJmwVqK9OUI1ozgGSCJHe6G5+0p8owLToHQqtmasKDpFrGN5LSQCAYPn1xn2qC6iJJ9TT8IVaKfU02B8IcfWMgg28MWmSI63xnuJcfraoqUFXUSYKk+YKqzGRciPattgVUK2bMFrWBpqNrcnMHzjEqWjaJ3BBBIM9QCJ9LjEfzkV0+ALXBVX74FqzBKaW+rNDUsGANId4JuSQs8zflRXyNUiO9RAbwuX0CeR00yt7c8HU6pRdIlVk2l2S4tKlvBsLiwvbaHOVzYHjRaaGIYiXRrCConw/Dn8LLLqVwZSKjwxNlsrXsEqUfAGJ1Cok6gurwIu3hmBMSepkqvk8ytJ1quvd2EEhVgLpATvKMbEiYmZvtF9LtJRAUDN1DU2hZaffTWdo6898X5gqaLd5UpPAuz0qgYAGbONHwKn54opPqzOPgjN8M4TRDDvM33alrorVFm8XZSFWRu02B5cnSUMmgYUfo0sOdN6jQRzPfB2kyd77etK5BarFqTNTULJAqSkAXYMEn1lrc8Ls/wiqpaaWbAEeJqZZb3ENIBnrOKuUUtyajJvZmhy/C6TUyy1AgAIDLrRQRudBqiwMwD03xTxPgqMENN6xb/iLTNVREXPtECJiDOMqKVb29bqD9qondx5wzW+Ywy4fTSoyrUShm6kTP0mqR6lIcdJICwJ35lbrwAV8UCUggqO+YVV9t+8UMDNitQ6ReQIXbThbWzGUYeJAxJiQzgibAiFG3qQcagcQqJBKrSQQqpRqU30iNijqeXkseuE3FdFY2KupswSnTLDe8JUEm3riDxye937x5UmBLk1C2rMrD7JXVP+IkDlyE4MytHKme9r1kNo9k78/YEx0B88e5Xs8akhKtWq5IOn6OgY8/EGzIM+cYS8Vy2YoMUrU2oxYaqRBb3kfgcbRJcoS1yNKvDsrqk5mo8i5hVjexDzJH54oTLUwVejmCl/tkK3xW4/ynGf+lPeCQP31xbRhx4j57Rf1GM/ag3F9DTVlVlgZ6qX/wCajDmdzUS367YV1KubU2qawb6pVpnqTP44X1aJgR4hzMSPiJwOSB9mcCk0HbqKxmDEfH9g4krctP79BipASem0dcNaPCTo1swUR4Rcs3oqgmN/ER7jgyaE0uT2A1PK97COZwbleHVe8AqUqqrPi1Ky2uN7HfpjR5c5ZaIWkTSqn2m7io7RpMgs9MbG8LG1hfC/i2aemV7mpVYVCVpFhoBKlNQdfCwCq0THi1DbTfU6KRxwT3djLhj08vWLpSVUNNZIZmbWGuPrKhMab2+fJPlOHZzNaECPUKaoqatRhirAEsYEaOvPDeWdiWqsOultPK99/fvh7lGy7BGqVIcAgzqYxqMTcxYDHPh7VrdM6JYlVoSL2VzoksjoAJJNWjFvIv8AljxuCECXZXJFgzrPlGhff16Y0lXNZRQR3hMg7I23qVwv4RwrKUQdQz1dW8Q0KrKBMSxLKF8RNukTOHeOEvVf0EVr1kQpdk/CjEuusqoOuQSQbAC/W5URzwa2Syqo/wDsjmFJ1HNk7AmwFIdNrTOIcSOXc0+5ytSmxqeJq4pBQY1EstGprqSSpYTB13xbUrVp1Grk0U20hA5iWN1CH7PUxLRMScUjHGuV8RZapcCCnToVUV9VZgyjw6lsNxCi0zjd8Gyq/RaCrUKqC5BPJiX0yV23jbc84xn83VpamNMhAWICpSCoFExEReBcR78PuHZj/YHYEDu2JWJM6IqGwRiNmWNJ9CcRg5aq6A9LqhXTeTDAxt9XVaRvB/hqDsZtbzwx4Xlwyd5TWrXDU2MlQwVkOkrCwSdQjb3i+DOBtnKyaqWdpU6QUDu3pEsBspLMqtMC8qJ3547PcIqqBUbOK1QMomn4G0s4DAR9mDcX2kQb47HIQQVaDLUCVaNddYlJFRVO4IWZkgcieYIHMFUuGaqiO1CoNEkSCQbEAk6ZG7CxE8wcUVkzNUBlbMV0lhpYzpKsVggDw2hhcETEyDC2pw5kIWoM3qf2FSqizJIgmqY9CSJuNxecsc5P0Ze4snGMLaQy4pkUojUiNp5jUbXjYC3TnB8iJWLmaYF1ZT5MP/1w7yOUqqpT6HX0tM95Xoc+cIf0wu7Qo2Xv3bFYG7hSTsQNKGevv5QccObs0k9UUtwOSkysVKarq01IIuS1vlGJUqlNpIBi0+P8ycKqfEqrwUyZO4Bl36X8KgX9eXliyjnWRletw8pezhKikeY1t4jbkV9RhF2eb52BqvgZro3G388/gMUo+gkpT8JmSC0A+QmxM+XPD09tS6gaiFAEd5SQGTyZhKEb30L59cH1+F1KlOlUFJEdhNTSKbUz0IMkifK18MuzTj6UJX7jPbkzFNKZMrCvcm0Mbc9N2H75Y9y2dzBqKDRpsGMDQgcN1sCGnnt7sX18sFOmotPV91gsjoeXxxKlmihJGgn3Bj7wfhODj7avVlszNewPocMpU/ZNOmTIKtVSnInYqXBI+ItgluKZlpWaLLpKl+8Tc/3llSQCbTsRIwoHEnqDVqGqT0VosTqEhSD1tf0vdQ4pClXETDMAjQWBBtcWkC4kQPdjrhp5TC5OQyPHgFCVKKVFFtam4Uch7SuRAB8a85HLEaOWFXTU+gMKiQfCGiQdVyIRjMbybHcYQ0OL1UOilRQB6kv4wR4z4ydXP3fDDJslldZcinVmZHdoLgQNXekBrz4ltFvMUWZR5e3mTfZnL1Vv7F/oE492UpVB4MsKNS8FXbUQI+xGgtvaZscLsv2ApFEb6W4crOnujKkWNhOx8xjRpnMslxRpKb3DZdTex2JNwTiDJl3UVVoIWE6SpWUYQbEVLQWHTywizQk6iyrwZIRuSFnEuFfR/DmKrVFIEOWUIBG5Slli6dLyNr4m1HJ06cCn9I1G4REdVi/tslIkC197e/DypRD2isYvp75hBiQSBmPdscLzw/LU21aq1O3s99VC3kex4hym/lzxXWlsyD9pkM7w6gymoKTrzC0lLE+RV6pIgRNxvucB05qIUogUyNwwCuQf7oJn4nzxtny1JyypUpWNpB17H7QAkzEEdOeFmVesQCmWrVG5kMsWg+ywLbxMxb4YKgproB6TH5jhOYQjwsdXssg1A2kxpk/LAz06gsTB6MSp+BvjcZPhNSmxVMvUoBgHaACS3iA8Gm8CxvG0EziOarZgGFplrXigLGTaSjTaDvzxtC8fv6fMyT6GdyPD6FEBiprNAMtZR/gH5k+7BlSurQxRRGxFojY33jEGyirp0a31OEUJvMEn7WwUMT6Y1XZnjDZXVSpZFNRcqatauA9QrYEIU8KTsAdpN+fB3OST3l9+R0N6fV+X8mTqIjE6Fpyd5Cve/wB4ETJbcHc9Thn9Iy4Khg7BQfDppJcwSZGqJgTCjYb4nxTNZ7OZqo2YASko0pRp+JORJDAeK4ktzgDYRgU5WpJHdubTGkj57D3nEpvJCWlPV7gKTeyHOT4olSUTJoWEm1QCRP8A9VYn3nr5YeUHzR8Q4fl1ULqIildQYJJAvaSBYkr0mMTX4BBXVmCmkgxYR7y0zJF/JffbS4O7gn+0M0y9RVZhPuc3HnjrxJVu/kGWo+hipxBYjLINJEhWVQQzEKv2vsldtjcwLYT5zhPFGrPVShSVmIWdUgwtiS1hAsWgAkWvY5R+zaBZqZzMxbdnvJgfZO5xH/UvLvs1ZyIPJpHkIn34o5QXLBGE3wjU8I7IZhUU1TSBBqNoKBgxJpydRMrqCxo0y2++zr+yqa2enlwIBJC0yAJMzLSTpFwAfa54w9PsJlSSNFYkXjvaXlyicTXsTlBqHc1Q0c6o523UaZ8iRthdeN9Q6JjzP53LK5yytlqj+EsAiL0cQDq1WhTYC7bYYdn8qO7qqIm5VVsq6hsB7umM8eyqU8wKiUKiHQE0hTpUAKJBO+3/AFHGg4PTam+gKU1QAWUn5gC9+ZwratUxlF6XfIrqcSrOp0JRpg3lVEz565HlsDiiq1eoCNVmEWNrCLgRHuvhlTyq9/UojV4XILEsywdhCzHoSBuPLBWY4YhpgoySYOpwSvXcwBIiL3DeeI3l4t+7+icsa5M6ubzcAd4Rp2MvsPOL45ag1p3x1yYAZyxO83YSvO2wMGMNMhweozwr0qkg6dNNmNueosJABAMW2v1KPZnMQ31lGIBJOpQI66aoCj9MKlJStWNGVKnuDZ/N91Zs5A+z9XUdo5Tp3PlzPngbMV2Oianfq7AaGpVAIvLS5IkEAaYm/KMG5fsxmdPeK1DYwQKhkCQBIrG1t8emlmEp97TFF1Iv4mBmSCt2B9kA/wCLnjp76TXAkYqxlw7jdSgQq6GoqjHudJ1qxIjQ6k2IJ8JW2wtGJZztOTJGXUMFMF9JE8hDERJA9wwm4NxPXOXzAHdVQdMSApF9JY8tipOxEGQYAPEOzVSgW7t/qzLCJBiRqtyIO9+fmMIs+peirGcDU5TjFerTCVKNFw71VVGVYKgkoBD6D4LxMwOuFOf7O1VX6t62XQkE06NRwoMeK9OpMTNrgRiihw2pTM96yhrsASt4iVKNKtB3/ph7S4vmKdMmoq11WLz9YRIkQBD2veDa8zIrjm5LfZiSjRlxwqlbWc1VewUl6rGTE/xGOkEch84xL+ztVUUlDXJB0tSbSRMgwzksLWjmOuNFVORzilgUBIhg0LUFuh8UiDdT7zGM/XyVai00ar1QwnSXljvcBgJHpBMdMJlxRbuaspjSkqToc1ewTkAkoRHPUT8FCnrjNcWKZcfV5hdSm9I5eqhnf2nkT5GI9cNch2nzdEMrU6ruAAJTY9DTESI5iItvsV3Eu0FasQuYRGaJEIVIHOHloFrwSMNGMIr0VQe7le/7FfDePafFpRWIgllDKRYxO4HWOcbRi6tnVqklwlIkeGzlCQOWlyLjcAc7mZnPZ4pGmnV7skhZgXi9+o+HLrGGqcGQqqULVCpNRYULq0iSyufrFLbFdpM88CUFNekrGU3jl6LryCchmKlO9TJGo6tqpvScFHXcGyMDF7RyvO+GycdqsGL5WmhExNVQbg3XUgi3KSZPoMJcrwXMMAuuksEzT71jNwFIAUleU+LngLM5VSzKR40LAwb+EkGLeISNxfE5pw9WCr2Cubn6zbftYdX4rqI0woA2KI0HmNVywvvganVqsAlNneBaKhM8gCCwMzPLmRtAAyqo9kXG8k4EzGrfzER12tF5xzvtDm6Yii30HmXoZh2NPuG1qBq1KVMHmGeB8MPcjmczS0qcsWIJHtUgw3utTvJ2N7f1y+X7SZjLuFOrw2COYgdPK4541OT7T5iqJoZY1GUgODVUQOohTvI3bpjoxVym/eCug6yD1QokMT1Z9R2E+KnU1ctvFywFxKvlab/WUais41nSC8k2kl0Jm3l1iScBv2lzQXWeH5jTN40n4ADUb8wDgX/X6N6Lg8wSZHyxZzS5AfOaPFnQEt3jBpuHMgeV97741PCOL5Vqhq1Kep1TwDUFGoC2oABmve7Wg8ycfMslm2UqCAwnYhp9NuuGgAqOHWZJAYbRPP03GIyUse6Yik0q5NVx3jtR6TVFFKlrkagkaVlhFhIux67XLYBytHLqoZ+IZmqzRpI71RZlUwukx4mgao9oGOs+NZKcvRoCpTTXTDeIOY1OT9lSAInDfh75bL0PDUpVJNQjSx1DUWIBDLI3Any92HxzuNstzQtydTLOFDszsxh5DFgoLR4io8VlBYNb3YPOWoiqCEUqTZSC0wEmFJn2iSJ64Nq8VygQAFJCqFkR/dtcmwAJvN7Sdq6vFsu0s2pmDEqCsA3HiDMCACALETh3lihaYLxTL00oO4pqsGQCtwO80ixmIEYv4Nxx2poadEICu6wNUbloA52gfHniyvnqGYptSOWqkMCPq3WfI2TrfFXD+GVO7COe6RNhUJ1bXASmASOd+u/LHPmyxcfRZXC6e4Y3E8wwOmjMCeotz8LWwRT4pXK3NFWFrgTe3OfScUGhS0kGtp8hTZb2vOuQP3GBzkKZPgrqb9DFv7zmAfOccnfJbP7+ZSWVdFYZVzTKBqXWx30AE35yywPdizgmbYVlOkqqH7dTWRPIgGeZMH3bnFL5ARevR99SfwnEPoi6SorUjP3S5632wO+kJ3luqNRx+hTVkzIp0ytRQJYEybkSp8PskxzmTyvn+IcWphVDVGUAhtNNEUW2B0rtB92NDwWktXK1MuzhiplCoMgWIADxJmRv9rfGD4jn8vRPt1ArADwsqOZkkFAraQOuozIgY64zyZGnB7Nf2I4qrHFDtmUUBVraRAEWmNiR3cEzz8sBZLtGabSiHURp9upVMGNwX6gTbF/D8zT7sVFyeYryPaSoHUkWIVgg1AERy22wx4RqcGoeGmmoUxNTxueSim7gLM7mBaJw6x5Jc/X+BG0gVu1WYWoDoRRM6gOdrgMLW329+An7SLShUjxQCaNNBa1jCx7pONccjSRoTLUAPtEooP8A2mfjg+ggiaa6f5VUSOYFt/0w/wCUvmT+LA8qfBjk4i58R79L+HWhTV1tEGJxouD5tcypoZlQ4mUZlBuLjcRIwzq0NaHQ7AkHS2o2Jm8COeMHnu+DGlmNU+ZkEdQfPHLlxS7PLWm2iuNqcaHucyFelqFJqQpztVJ0D+UzN+nU8/aICvmkAY5jLoIJaBqI6AKTJ+GFBoEewYUgagdiL228z6YJXP5dVA0klSZAKHUYYQYUWE7Qb9cdEPxJy5SvxatgfZYRV217E6GdOvlAKff/AMfT7aCooZWDDVpET4TuQVBvFrSp1MvlmLUqPeB1IDmpqFjcCRG4kmJsLixxXT7W1ALAbCDckiPtRE3iPfvtgX+2AxOqiDJJa5AaTMkTAaPtCD+GJZu0pp1Lfy2DBR8CFDitQ00FZaVSoBBfT7QBt4TMdTynEjnXMQFUCfZEb9cSzdNAO8p3Tdh9pPWdwOv/ALwKY3DWO37nHny7Rkb3f37g1Qxo5sd2RU1FwPDAFvIgEYBzTCurUwtQkLqDVEAtJEar6DqGxsbbYpWpf2rTcyAPgT+GJN4mESSpkERPuKkn8sVwdplCXpbhbVaWXU+0OaWnATWyrKMKKBmSYEFoVrwRAJGoHnjl7O5mqgqJReWYnWJMmTfS51Bvd+uJ8Ly6q9Rxpk+WkzEWgAW8jM88FVM3WUk06iqQWIJ7wFZuYIRp8gZEAY9ZZlJEu6aYizmSelU0VlZDbyB8gwH4f5Tvhjw3uxpW4Tx65CMSIQCzqVIUhySNUA3AwRXy9etqdq6OrMSwFMu0AzBAKkifL1wA+VVh4XPKJEfMEyBymY5EYDkr4GUXXIyynaGlTQoa9QkEXoqmlQdOrT3YAEHXErzBEwZsy/aTLJc1M07FrlgLgabnxARIJsNV4vGM5naJMGrePtgAN/jYgkx94nfmBiinloaap1Io8YaqwOk2BU92QLkXWfXE9U72FcX1Nue0Miq6EuPCUCuPEFgGLMFa48Jg7G+JtmKVUK8iSo1B9cgxOm0ARIFhuCecnFUauXRvq9arcsveVTeIBDqEIiT1Bk7CcBVaFFmJekahJ9sIBPrpYAnz3xTvYrqhK8D53TqSIO3r+uHfCa4UajNjsfKTfpc7YU5emJkyvTwEj4AiOWLCpPsvz+4yj5TjZIqaoVmwzHENajXTRmiNRW8DzVguwxyZ8AnRlqIgW1Cq/wAmqFZt0xk9VRAZmOZ1Ai3u88SOdY7k368hiPcy8QWzU0uNVFaFdFPSlTpp/wDbWeXPFtbjuYF+/qciAKh9bgk8sZTL5qSAYFuhHK2+w9MOYsNOwsYGxi+/nzxHLDS1ZlJmjHFKjKpNSpc7F3+QmMeKmqY/fxxm6VZlkibxPXr8gCMGpxGookqJm0EgQdrc/PHLkwyfqsKkuJIf0eHuY8BJtuPcLxG9sF/2eygTt66b7x4hhM3FqlRlNRnNSwDMS0RcCZsBywR9JYbkieZEfgMQy40mq+f7DKUFuFmj4oJ58jPzAg3tbFqoombE9fywA7kndo9d8XLXB8vW/LmMRlG3tsOsi5H3ZfiS08wl/C/gJJmQxA+TRjKf6XOFijWDCmNNWYa8i86Re1y3LYYKRhPvv5DGv7W5D6fw0OI7xV1f4ks3u1Aj0OPU/D503F+Zm9SKOxvGvpWURz/ETwVPUCzf4hB9bYe0n+GPkPYLP1srmdHc1H75CBSjQzxJVlDxtDX6TjUZvtVmUd1NOkuliIIqFhE2OmbiDt0x7CaINM3NZNQ8xiqg5HpjB1u2WZP+8pUj0Cev/FPlv5jqMVcAzYqVhT1KSZ20HUb+EA1dzFttxfBtULTPpeqJYbfbA/7h+eMxxvjWXqqs06hI9ioQABtPMyIIkHyxqss8eHTpZQJBgnbqCR8z+GMv2ry2Uy1FqlanWNIuvho7KYKi0+ENqgx0XoMK0pKnwFNpiniXDqtNtLKwuNMqNLLz9lgwH9MWJwZ6g10aYAmLtABgXGqTf4Yp4F2gyuYp91TpVKdOmdNIu5dzA1MBMkqogkSSJkWFn+b4sMtSdXYKWpF6bQTcqVGyQYaJ3x4vdOOXu58fX3ne0pR1RQrHZSud2Vb8jz8wAIxbR7HOfarAHnCH4XbfA9RcySZzpUahbTslyBI0EgiDJNoO98Gjs27aWbNVGvqBRmWdvDBY2EHwmNz547F2bEuhBtk17N91VQh2YG2oMFg8vDF+m+Or5bJ0av1wpBiC2hqhAK3k92rTFj4gNxtY47LdmqdNlbvqpZbIzFZkyTfSPFc2MYIzOUpvV1VRSqqU0LIlhBMgidrnl8cOsMIvgF7C3N53hqM2hGVQuptS61vHsxL8+a45OMZYErTVjfR4U0358xAHX5YPzGZy9E6dAECYVRYbCNpHK0RgLMdoaKTNtKixKiNcFR5yDeb/AI4fTHojWwatUqVdLUKMSTqFZW1ASoWEptPiHedbheU4guSzRJnulgj7J21HfUx3SPQydsFHi5J0rTqN4gkqjsOcsdKHw9Z264Ky+YrPTqMaNRTHgBVgb7EBvF62i3oMBpdRlJ9ADJ8MzKsGeqpHhkKqi4mfFptNuu3ng05ejGl6TALzBufMsCCf64qOXzpGrQqwSYLAD+6JQPF9463nbAWiuCDUdTpglVJInVqa+gRYROnCucfEpCLb4FnEeI0XrdzlxW1LZmBlVIIEtqljtG4EmMVNWbwl9TGJgGLCQCPu2FtMHffFudVqOXFLKimjNBYsJYKR/EYx4mMeHVuL7YadkOzQzLN3lRhTQg1Wkl6jEC08gQN+kACIgW3PYEkkrbMq+VVzrFmBHiS294ZTAPT7J5+LADcLcEwRHLS6wf8APDb9Rj7fmqeS+kU8qlNS6iWAllRL2KGQ0lhuLSDvGMdV7IVqru9MU6KlrJdI25CR+Hphpx3JJJo+M56tNRoAgbWxBWXmDPvxVTrGD0/e2LaNUHebm126eVsVSpUSqjjA/EE/uMcGvJPLltOO2+38zifdt1n3n9cE1kqlSTKgCBHUfPBnCKvi07A+0bRMHl/TC5hHtD8P1xOiG5CPf/XCSinGhXtuaZE6+Ykbe485tj1JB5m3zG59/TGb1lZAO29v0xJM44HhJ90n8Rjn/Le0Dt8Gp0S2kXtsBsOu/URhgqhYILKSOTW58jjL8M4wwYa/FEXgKYE77A2J5YfZetrkqxJIaBYek2tb8DjnyYJx54Ent0GFHMGSGBFubC5xYVmNutptbrthawL7kCb+60G1sEJX0AA9bibf0xyPH4FFLbcucgcx7reWNr2IzGpK2Xkj7anms+EkTzB0n1OMbVIiRB6xeDEkTiWQ4o9CotRI1DcNPiU7jBwycJWXhsB9qaTir45NWi95JMiQIvyNvcThT20y57xcyAIre1AgagOmw1LyH3T1x9J4pwxc6ozVIF1ZCGVSA02uTvqUSIvNiJ2bPVewxrLTqNm6a0CwVrn6t4OoMGgJtG+7DkRj1sO1b/0WzTU90vD4nzmissACq6jEsYAnqQNsG1Mu4zCrQqLVqM47s0mJ8RaFAYgeKY58xtjWcQ7FZemwFPMGqDJ8JpsREc0JF+h6YOyPCMvTpaQn1siKpgEAESPCkHn7REcsPPtWKMnFvc51B0NOz+b4jTWp9OQKVWaT1KlJQd/AwV5ibgxzIkWKhZztLVg95ncsqmxVAGn30tXzwNV4ZQYguuo7STqj3e7BOXySJBRLE+yAq45n+IwXCNoszJzmYraGqd65AW4DE03A8JRwIkWHORY9cb/s7nhmcmEzFEpURxGqmyqSZGpTGzTBF4J5iMD5UH7JiLlZtHXpODaNTSQZIPUSQbz1/YxyZe3KWzj77/0XxRafJ1dlB0khY+8RY9N/UR8MC5mmdQ05mkiBSYOo+PYNoUjax3m24nGi4vlfpFI2hlA2O45nz9MYOrkmUwd522EWj7JM+8Yp+YnGo7ebNJVuH93SGnvM5rYqy/V0oJJLXh3bkR7x5xi6nl0QqVXO1WXSB9XAOlg29OmDci4mIJGNJ2ZztOmoWmhXUdyZBJ5MT7O1jcHYxjUrVDbiCLEHl8CPwx044ynG9fwJylT2Rgq/BXrsXbIatQEl2Gw2BU+d4jHnD8wFDsKKIUOlwvtiBbUCBA5Tfl5Y3xZl3kj/ABT/ANSmR6X9cC5zhtGtqJVdbLpLrAYi/O5I9fhh3hfjfmGOTfcymXzZaSgQE+1p3/7Qev73rzlTTSJYlSBOpQI23AMgD3YC41w2rlidJAJnu2JIUkj7wDQecG9jE4S16bOpStVUBlgqCW1SRqiQo8QlZ3gz5YTvILaWzKzSW8XaC83VcQxqVIZQfaIsdpE732wZTy3dp31YQT7KtufM6he0kDbmbWJtDI08vTFaugF/q6QA9oyZI684OwuemM81Wvn66qssWJAN9CAXuTsJjqxN4MQObFhcpW/dfTwsMp0rKaNU18zSQrFOrV0kyCdi0mSGf2TJtPlsNtQ4VmMsCKApsGki0sZB9qSpmD947Yo4VlalFIpZaoq7sysrAmJILK6kkeySUtAA2tHN9pBQBNYugAvrFo5BQ4ptHmJH5egoqBz25FWY7xazVXy41OwZ2K6vZAFmiFED73oRi/LdtqDqG7tyCJBDU/zqyD5HCzhHbhszUYIirlgCuvxBnY6Qppg7xqYlCJA0mRMYZZfgOTdFNNaegKFB8dMnT4TIi51A+Ln8ydNm1Jcn5+XLnaAJ5atxtsROLlyOkEnY7RMC/XrghcghYNqaRtsNrj9cHhrySzWiGMiIjby5csK8gyS6iSnRLTEzztPvvYY8KEdfeYw2p6BMAhvUjnilKoU3H79eWDrYmhAv0NmiZ8hJP5YJp8KYnYj4/gMHUc4kSRBnqcEtnVMQR64m8k+iGWNeIv8A7MAuWMf3bYsGTAEjV7zPyxa2cXrfHJXB2MYGqfUXRHqgZkI5W9MVU6xplXBKkGxBI25Ecxi/O5pBAMk+8/EYHNZNRJKyRcgnb0684w8bJyS4Q6yXF0chah7tpvOxvYhvwB64eFBeRF9yduck+eMJWqoTIIYf3gRHLf8Ae2GXAM9oJR3lHHhJ9kEfZE9bW8sc+fsupXDb2C3W5paVNlDbGZJ5eoHmfy88WiYEEHmLx7iMQWCJBH968EdcDVqhkkC03/AY817sePo8Dzs9x18pVlRKn+JT+8PLow5H1B3xqOM5UoP7QyDtpcTVCGAw+8R5GZB2M7eKPn5qEiQfh7vntjQ9je0/0eppYk0GPjH3TtrHpaQOXoMdGHJS0S4+hdZCt+LPmR9Y5LXmSSRe9p8ri2PBlEjwvv1m/rGww87adnFQd9RRDSceMqq+EEAAhgJ0n1sI5RjK8PqL3dlEqdMiwG+4HynE82P0nz99eSklHTYzpU1Fiygi8ifw/wDWCfpMCILTfYKMJ+8vMCeW/wCuCqNeox0oupjsF1EmfeT8MSeJNpLdkYzrgtcb+Ae9yZ+UYlTd/CdQWRa2qRy9o3GCRwDPNc0Gv94qAP8AO2CafZPNG5eipO81RP8A0A4quyTkuAd54BfAs8wZUZtU2Foudr+e1/lgnj3CkqgupKtzG1xuMeZfsXWsWzEdYSoQR0kgfHF3FHfLR3viUlVSrMaibDXvpvbVJMXIscW/K5FGmUhNS2ZlslXNMzEA2IIMEbEGD674d8K4+wqpSIimfts51J0VTB1gkxpMRNj9nHucy4ZWPdvTZZLKw3vuI5WJ908iMJGpgHSQABMc/XE4zydnnT4BJKkbnPceSkkuaaCI1tpjVH8y/jyOE2b7Q1KzrTy9KrTqE+3Wy1RaYESZ11KRJ2i39F2W7S1UJLMKiAc7QRtBifjM4jW7XuV+tpq6kwEEhiZgaLkkk7CMd0e2QfOzE0BeYytUgDPZmmVY+FERVJIEah7T+HUuzkSbg6oxRw3IUMopr1CahkinqEHmRAmNUXJ2XcxyZ1Hp0E+kZpAp2pURBYHlJ+1UMnnpS8cychmc4az99WR2QGBTpyW0i5VF+6LFjEmB6YeSUpe0bjYYcOy1biVZnYSqiyzCgclBPKQST9orytDr/V/MUmpqKYZdQNRpAaJ+zoXwnlaBGw6E8C/0h8LWmq06ndaiIDrcmN7XNoA9wxt0qggaTM3n8z+mLRgkhNTEFMpPd6Lmq6L9nVpGqWKR4YtEEYsOYDorBy1pghYaJF5hgsqxPkDuLGPa/tFSyVMEqKld5FJOZOxYxcKJEnzAG+FS5vu6I+kKtOp3YVwdNmfloQ2JNSYjn5Yd0KrGGZ4fSkDuqeksDCkhmc2H1ZEWF58psATihaVOgBTSnWCiYApgxJJiQ19/PAI4orBtDwe6WkmgyFCtcv0PKRPui6btflnrZgtRVXphVAIttvsOpJ9+BGa6MMof8kfETWURDA2BIkg+fLHGqbmLe445mpk3YDE1VORB/fWMJY2l+JLL1PFB5+zH7/c4IaiPFJv6WN42xUKomwB6HFy5gm4APvwjsdRSBu4KgExGwgj8N8czGIXr+74kykkACJPKCfhzxVqCkRJ6z+9sOtxXtwV+I2JP9MVpnGkR7OwG3v6c8EV1BUwQCeR5c8UJllPtONjFj+U/PDKiN2ezJI0ifOB8RzxBDDAShBtMWGPdPiGkWHz98Y56IJmY+J/HDG2JvpDXBB934YmyFjDWWZvflvbfEVy7RMg+ZEx+/wBcWU6kETFgbkb28IsDzwtoCaDOG8VZSVclkHNvaXpJ6frjT0XEWuYBmbSeQxkctTUsuoqVYwY5GRvz92NXlV0qfIRvM8uvrji7ZCLWpcm4dEgBe52229/9ce04NwbiD/W2PW8Onzk+n76Y9InYgXEx08scDVBTo2vYHtMKf+z5hh3bfwyT4R1Uz7IO4+HSPf8AVXLU86xNRTQqyyBaigh/ukA6jIMg7WM8sYeLybTbTyYek2wVTqCY2JERtOxt0uBi0M+nZqy0J2qZ9EzXBstRmKJMgq0l2kNYqQTBB6bYu4eKP+6prS03laaqQdxcCTf9nGBq1DUdTUr1qagAP3bMS4WCmrS6t4TcQ3SwicNsl2byLKneu9cGBd2YlogeF2aASCbGJA5Y78eWORXFh0UjY8O7Y0Xzfc1KJSrpAqOVGibRpfmL/MTEY11dR7YV3MQFV7EH+6zBPfj5Vk+CZZC4oh0YT4SAoI8lRVAMc4vA8o0dDtdUpKtLue8KiNZci3KwUyY88dK3JM2VCkqjRp8J2BvPUHqfxwPxPhSV6b0KqI1FljTF/wBBHlzjGJy3azNOgdadNdYDGS7wSJtLwPQDA9TjeaGrTVSnN20IgnzJKk/PBo3UP4bSq0H+h1zqdATlqrf76kN0Y/fUQD1AVoOk4T8W4eEPeKAKbGINjTa4KxfaDHvHISi4rnc5Vp0glStVrKadRTDaFM3YvHdggTMnabQcbDh3EPpdFiUVaqnRmKLCPGoAMeVgVa8REmMcnaMKnGi0X4mLr6Cy2FRptTIbxzYDwmfTzjGk4VkPoiJWzZ7yuNQo0gdQp6rlaeqbx7VQmwG/WnhyU8qalSNThCQXZZ6aVkC5Ey3SwBnCHjtWtXpvXh3cwEVRYJzHiPhX4ljJg7CWLE4Lc3WgmvVq5qu1SqQAlhaRT6CLNEm5F9UTcQrDhvEMtl6K02b6wiH0qSoFvCAwFrC5EmPQDM5PK1YBqIrPMzqIvNocDWttNp+zjzP1k1QWIaZOoFxv9+VflzmL4eOWN0yrwurRZ2c4fwnLZxhmatRw6DulrUy4nUCW1U0gGU6ARubmPrOVpUq6Cpl6iOjbPRaASLboYMRBBGPjacP1ZijmXrAqltKQTA1XDQNJk7EepxLP/S6bVa+WbMhdHgqUmDT9bMmisSdG7WEY6YTjLhkJ43Heje8X7G5k5w5ynWpu8AKtZGhCohSpViPCSWAIid98ZXtPwviCxrStUo0/FqX6wu7e0xFPU0zNyBFhtM+5P/STnqTur91XUVVRRUBpNBLgkuYDGU+zPPGmyP8ApVyzFVzNGrQZ3KKSuoMRpuCLwdQvhpQt2xIzoyfZLLF65eoAVRmUJKt9Ygk6wHkEAjrcX2BO0ylHL5hRUqVO4eIan3tNCCBeVEgEzyJERhj/AKzcNrAH6VlyG5swAtFizRBuLTNxjI5PiVDOmpV1VKNMVClEJ3i6qahYchTALMWtAtpwJRvkZS8D4W1AeXxxP6OOuKyDOLlEfucMCidOmQZ1fP8AXE9JPP8AfxxUMTWZ/f54UJYFIvv88SVwd1g+n5Y91mL2xAvGAbYlMeXoBiKuVFov1GPRU6jHjU+YGDYrSZLvOe/oY59BjtfmLjqLYqUeR9MRdSNpg+eCbSXhyB7Wnrf9MdWzDWMx8fje2KGqDkTbyvjwOvX4jGoTYJFUgyRLTMn9Jw5yfGWX2oYHcXBjnBgydt/jhGjg8/yxclPoRB3nCSSfIKRq8tnqboxX2p8QN4vb3fpi+mgBvNh8DzkYxq1npsGpNpJ3i4POCDjX5GtrVWEAsNjyPMDqefoccObCoLUhXHff3BD0tRGwi49Z3genzxOpRtIklYO0X5+4jliylleQKxaT0wZQWl/xaqs17U1IHM71vKOWOVb8dCsVT3AO81KCDvcYspVyrAq8GZHr7tjgJ9KOwEsgkgkabf3lBMH0JxIGRYER9ny6zhXDS9i65NLlu1tUQH0seTFYafUb/DDHJcQoVqgqVCUaCugVGVNwQYFp/C4FsYaZG435Hb44Ky9W3M9emLLtOSC8RtKfJ9W4bwiiVAWgCoAAklxA2uSQcHGrQo2LZel692h64+QAa/CAHJFgRMj13AHwx5VyzoAVUsjNpERM8gQN/wCYAj02x0x7VqWyC8FPdm77W9sKSKKdFvpFZiAiLdASRdos38o63gYWcPZ8pSLVH1V69QuwEKWPPl4FjdgB5abQt4dk0yihiBUzBWB4p0gyYU9ORY9DGPMvQqZityYt7bmygDYX+yN/eNyQDRTc3URJLTsQ4zxx9C96wqMx8KQqBjIAJgDwA9bn5BBlOImlWTvO8epVIVtLmGaYGmnBELsOe+030GY4dQoutapU76ooIKqkgtaCrGwVfQ3nc4OyOcylQEhu4qkNpbSLE3YBmhV1Qsww92+O3H2WbxOcsba6fy6/ohLtEI5FGM0muSitVNNytRW9mVJB8Q6QRv8ALbAebbKsAaoVdRsT4Sdjup2vz64e8WyebbUvftVplvq2RxIU3khwQYECZO5JjHzrtDxTvPC6gsphaqqE1LJF1AuJFj648ruHq6npd7GtqGuc7PMCWpKrIwsdfIgb7AibwDjJ8SGdylQy9RJMyhhDtsAYIBtHlgnhHHq9EaabShPskSATzUHb8MOKvaFa1F6OapyTYMtwTuDpm0GDYx7sVj3mN7q18ycu7nHZ0/kZtO1GYJXvWWsFIKrUVSARMEEAFTJJkYP4F2sXL6qf0dO7dtZWSYaBJGryGM3m6bIxBjyIsD7vlGLMrlmeLb2Jiw5/gDjs2W5xq3sa4cT4c+ljRqUSpMaLLLAAgAEiTH3eWNZXqZFiDTKhIEK1JiVtsYB29TG2PneUpjw1ApJU6aKH7bExqj1v/wCsaPL5pqK6EZurFY8Tm7MZHw8gMJKTkyqhGKPnSe1gmnvjsdijJo9bnj1cdjsAxB+frimvz9cdjsFGZIfp+OLzt++uPcdjGKm/T8MdU/L8sdjsAJVV3/fQYqb9fzx2Ow6JsIp/v5YL6+p/HHY7CMeJGp9n1w97F7t/zfyOOx2J5f0p+TEnyvNG1HsnCzM/mMdjseRj5LZOnkdW9o+v6YhS3H7647HYnPqei+Dqfsj1xOr/AAn/AH0x2Oxuq8xV6/vQVwXZf5G/EY1HZv2D/wAz/wDHUx5jsdEfX+IM3MvcK+Kfxan8o/8AHDDhvsN6n/yx2Ox3YfVOPOZHKbN/O/8A3HFOc9o47HY++7L+hDyR8fl/Xn5v6jHI/wDy3Pf8mp+KYQZz/wCEo/8AKb/xx2Ox8h+K/wD0v/t+x9V+Hfo/+f3My3sn1/TDb/cr6v8AljzHY5JF0L+Neyv835YlwT2z/KPxOOx2H/xEj644o/x8t/If+2pgptz6nHuOwkPv4j5Ofh9D/9k="/>
          <p:cNvSpPr>
            <a:spLocks noChangeAspect="1" noChangeArrowheads="1"/>
          </p:cNvSpPr>
          <p:nvPr/>
        </p:nvSpPr>
        <p:spPr bwMode="auto">
          <a:xfrm>
            <a:off x="168486" y="-144462"/>
            <a:ext cx="330094" cy="304801"/>
          </a:xfrm>
          <a:prstGeom prst="rect">
            <a:avLst/>
          </a:prstGeom>
          <a:noFill/>
        </p:spPr>
        <p:txBody>
          <a:bodyPr vert="horz" wrap="square" lIns="91424" tIns="45713" rIns="91424" bIns="45713" numCol="1" anchor="t" anchorCtr="0" compatLnSpc="1">
            <a:prstTxWarp prst="textNoShape">
              <a:avLst/>
            </a:prstTxWarp>
          </a:bodyPr>
          <a:lstStyle/>
          <a:p>
            <a:endParaRPr lang="tr-TR"/>
          </a:p>
        </p:txBody>
      </p:sp>
      <p:sp>
        <p:nvSpPr>
          <p:cNvPr id="7174" name="AutoShape 6" descr="data:image/jpeg;base64,/9j/4AAQSkZJRgABAQAAAQABAAD/2wCEAAkGBxQTEhUUEhQWFRUXGBwaFxgYGBwbHRscHBwaGxwfHRgYHCghHB8lGxwcITEiJiorLi8uHCAzODMsNygtLisBCgoKDg0OGxAQGzckICQvLCwsLCwvNC8vLCwsLCwsLCwsLCwvNCwsLCwsLCwsLCwsLCwsLCwsLCwsLCwsLCwsLP/AABEIALEBHAMBIgACEQEDEQH/xAAcAAACAwEBAQEAAAAAAAAAAAAEBQIDBgABBwj/xABIEAACAQIEAwUECAMECgAHAAABAhEDIQAEEjEFQVEGEyJhcTKBkaEUI0JSscHR8DNy4RVigpIHFiRDU3OissLxNDVjs8PS4v/EABoBAAMBAQEBAAAAAAAAAAAAAAECAwAEBQb/xAA0EQACAgEDAQQIBgIDAQAAAAAAAQIRAxIhMUEEE1FxIjJhgZGhsfAFFDPB0fFC4VJygjT/2gAMAwEAAhEDEQA/AFaR1xaAOuFa5hfvD44up1gdmB9+PT1nPpGSqOuLFXzwArYsVsDWbQHhfMYmB5jAIfFgfA1B0BnvGJD3YDFTExV88azaQrHoOBdfnj3341moLBx7OAyyDdlH+LE1qJ99f82BYKCxj2cUqg+8Pjj00xzI+IwLRtLJmqOuJCoOuIrTXy+I/XHvdDqP8wxtSNpZMOOuJjFa0R1+eJFAOfz/AK4GpA0snjzHluv4441B1wLNpOOPDjwt0BPoD+mImqOh/frg2bSenEDjzvD90/LHgbqI9cGzUccQOPHJ/f8ATFRn9zggomcQOPL4iAx2j4jGtGpnpxW2JsjdD+/PFVRGG423PIe/A1INM8JxW2OPqPSRPw3x1SkwAJFjz5fHG1LxGSZW2KycTZT0J9AT+GKDsTyG5wNSNTOJxDES4/YxDWOowtmpitaLclb4dN8X0co7bKYAkm0AdZwblKL1pVKWZZFuQXpKB7XI2izXA64jmMoyrKK2wmM3TJvf2AonbbElmLaERGVdbMI8tSj88E/RapAIVoNgRf5/r59MLKaVW9mnXbczrWOs3XpffBa8WqRpqJUqCI/iEiJkyVe55b9MHVJ8G2GQrOtngc4sDEz0MCfwxaXDCxPxEXjYQD6YpocbR51UWWBJPc04AFzLC42NyeuGDZ2lYaE8Zgw15m4P1nh6Hw4k8m/BTTtyB5ikRMEGN/a396jrOOFF9MmB62PWYiYwyzGTphgWSmBIF3Kg8t1An44UZmqgZ0NGm8RLGoGA8lJQFj6ec4PePoDSvEm2VB9qov8A1GJEzZfdjnyCgH6wEi8QdvXbnOPVFJwNJZDzCrbYblgLWG0YuqUEWFGlgbkmoRE9ArsPdIO2D37XUHdp9CulkFP2ucWEi2/LFjcMT/if9P8A/Xngvh9BagKooWx8T6iF28WplO3QC884waOxTlVK1EkXDIrBZ9ForzwO/fiZ4l4CZcrSEfWmeg0yN+Wq23zwctRBHjZpFhpU7fP54IzPAKyABK1Imb/VuTNz4lIjflBv78Qo9nq7F2WsDpgnTSgAm8eKoNJI5QBB88K818sKx0dqEw3hm86VEe/VMbfLHqtTEltIUCx3k+W4/wDW+AauQ0VSHcnTJYl+7vuANSkXFyY6+eDDUbwg1AkbBVUmNr1EKk43es2guGZWBChr2AgmbW8Iv8/wxZUzVK911AEQAbG+4ZA1upnAOVBZgKVRyFupcmVjee8Ag3gaTO/TFNaqmkuDQck3sk2N7OSCd/hhO9fQbQuowqcQpQW1oANIu3MmLAAE3ttz92KqnGqOn26erl9Yo6yDDHpG2E9Tik0mK0DYhta0dSgAw1wmkcpGxPLDvh/A/wDZ1r5hNJJ8AIolSSWgMaQ1rveCAPTd4ybROSSewLmOIUnUd0xMtp6ra58QWLT1nad8ernEAjvqJAFyajz19oJAgdTyIwBxHLSGZjlKVNCC2lVdwbDwgSd7H1Pri/hHG0UGnlEq1mEadVYosmdw7Innpjr0s7boRNMYZritGn4n7hwAGHdyxMxEAILRHkMVZbtBSkSHCmZ00mA6+13ZEco+eL+8qqjr32XSnWBLFajM5Li51Uy8c4No69M3xCtTFUac1Qaqyghu5IKgTfX3YHLmTc4S7GqjUpn0Yt3VOpVJAjSCCDMWZ0RbyLQfjiObNRF11UalTOzmG5EwQWgdPU2wlp5rNVCpSpSqCZbuKtY6pNlLOTAAkEAiQb8sWvmWNdRXpZdWKmWaorbCCCC8kxpkGIt0wU11A76BdHjlElh9VC2FQsVBIFwCN4kTE7ziL8YGvSHWGtqUnTMTAfuyJ8yemB62byrU9FRJcTpamqsCokQqS/xnn5TgnguRydGS1NqtiwaoBpp2AMKaZWbbwcC0HcKqGs5BGWE/dGYVmC/yhNR3nci4tgXO0a1gKoVhHgqUYaJjepb9Z88L82WYTV77MtN2aqFDf4GBM6VG0DeNsU5+pUCp9TSgQAC0tB6+JTaSdrc72wHPS+DLfqWVqR1HXmnT7wNJVPUiSABflJ9MSOWDnwZ93HRO9cwZkeGnpHPa3xwHT41mtkAXoCzC3kHqYX183VczUAMeQafIiDPvBGB3plHcYDJguE1wdMzUp1B74CnzvHxxbS4PVZVKMXUifCtUW8tVIAjniWV7QIqhSagEAEaaZEgRYAJHz92Fmaz1EEMiOYOzagI53WrvMco3sd8aORMbyCq+RJJVqbq1jJHLrDDAr5JQSG70meVOmfmSMG8NylavRmjTqggEFkqpNQEkgOrACRYbqIvGOp9nsxA15Svqi8CiR86ow2o1GeU1GMgAGJj2B8yBPKBe+PWzDQBraYBi5E7/AHvnGBsq4dtIIvzcm/lE/MnHtSsUBBQgE2k2g/ygA7dThKXUZuy01H3LMTzF563k7eZwxpPU7tCjkknwhYEc+kkc+lt7YS1OJMftGfd+IviAzp89YPtTNvTr54X0eiJpxXA5oU3JJLqt7kJ15jwgR5jb0wVTSk2kNnQQLDW9PSoIkwWqmPs+ECTPQHCChxmpSdX1DUNtRYi19i0fngjiebzVXx1UdV3EIaaQTYhYAYXEG+464CRtSfCHuZ4flkXUOInVYFaSU2JkgQAtcEgbn8MecK4Pl65ISvmm9MqxBJPVKh+eFXBMs3eLVatQpaTMVJJJHJkUez1v7saOnx7N+yrZWPs6ajiRMbd6I5cufvxk4Pr8w6OtDKh2BRptVsedK/Lka+LG7N5XLQ1aoyXEl6aDeNtTm4mdibbThdnc1naqNRK0QTK6hWaabDnesYIOxAJ3gYXZPssaTl6poZhyQL1Jj7TH2SZgRJi/rhXCCVjxSvZV7h7nOM8OVNVM1a7p4gIdYm0yaCggXNzyPXGdfidArem705kI7VHSRBQ+OxANisaTeV2A0VKmtZTRdammmVKhGZU0kmT4BDHoxt5gXxdwfgGlZ11GLGAss2mJ8OppQkAGSrHz2kKpuK9GP38QuLvkzCdrTLA06bMT7Zo0xBiNWlKYmNwCDb4YsTtDXJAAqMdIDlE7vxR90DTc87EAnzxrq3D6WqDqEe0Lgzz5kA8rYsTL5VZ+qc+RqH8gMM55Zf4/X+BaceGjGpnM6d/o6WPiqOGsZ5B2NhFowXQy1ZKaucwDLKqrTRmGpyRB1hIF9UmQBjR5jL0GHhWoh5lXJ+TyP/WPcxnxQpqaYaE3BAkzz1Agi8EkCPjhY609419+Q1+L+YtqcAzdZSXr0hEaZSlGkXDEiDJUibwI5748zPZWqpRsw9CpTDLqVaUmCVWFuzajPmL8sdxXOJmwVqK9OUI1ozgGSCJHe6G5+0p8owLToHQqtmasKDpFrGN5LSQCAYPn1xn2qC6iJJ9TT8IVaKfU02B8IcfWMgg28MWmSI63xnuJcfraoqUFXUSYKk+YKqzGRciPattgVUK2bMFrWBpqNrcnMHzjEqWjaJ3BBBIM9QCJ9LjEfzkV0+ALXBVX74FqzBKaW+rNDUsGANId4JuSQs8zflRXyNUiO9RAbwuX0CeR00yt7c8HU6pRdIlVk2l2S4tKlvBsLiwvbaHOVzYHjRaaGIYiXRrCConw/Dn8LLLqVwZSKjwxNlsrXsEqUfAGJ1Cok6gurwIu3hmBMSepkqvk8ytJ1quvd2EEhVgLpATvKMbEiYmZvtF9LtJRAUDN1DU2hZaffTWdo6898X5gqaLd5UpPAuz0qgYAGbONHwKn54opPqzOPgjN8M4TRDDvM33alrorVFm8XZSFWRu02B5cnSUMmgYUfo0sOdN6jQRzPfB2kyd77etK5BarFqTNTULJAqSkAXYMEn1lrc8Ls/wiqpaaWbAEeJqZZb3ENIBnrOKuUUtyajJvZmhy/C6TUyy1AgAIDLrRQRudBqiwMwD03xTxPgqMENN6xb/iLTNVREXPtECJiDOMqKVb29bqD9qondx5wzW+Ywy4fTSoyrUShm6kTP0mqR6lIcdJICwJ35lbrwAV8UCUggqO+YVV9t+8UMDNitQ6ReQIXbThbWzGUYeJAxJiQzgibAiFG3qQcagcQqJBKrSQQqpRqU30iNijqeXkseuE3FdFY2KupswSnTLDe8JUEm3riDxye937x5UmBLk1C2rMrD7JXVP+IkDlyE4MytHKme9r1kNo9k78/YEx0B88e5Xs8akhKtWq5IOn6OgY8/EGzIM+cYS8Vy2YoMUrU2oxYaqRBb3kfgcbRJcoS1yNKvDsrqk5mo8i5hVjexDzJH54oTLUwVejmCl/tkK3xW4/ynGf+lPeCQP31xbRhx4j57Rf1GM/ag3F9DTVlVlgZ6qX/wCajDmdzUS367YV1KubU2qawb6pVpnqTP44X1aJgR4hzMSPiJwOSB9mcCk0HbqKxmDEfH9g4krctP79BipASem0dcNaPCTo1swUR4Rcs3oqgmN/ER7jgyaE0uT2A1PK97COZwbleHVe8AqUqqrPi1Ky2uN7HfpjR5c5ZaIWkTSqn2m7io7RpMgs9MbG8LG1hfC/i2aemV7mpVYVCVpFhoBKlNQdfCwCq0THi1DbTfU6KRxwT3djLhj08vWLpSVUNNZIZmbWGuPrKhMab2+fJPlOHZzNaECPUKaoqatRhirAEsYEaOvPDeWdiWqsOultPK99/fvh7lGy7BGqVIcAgzqYxqMTcxYDHPh7VrdM6JYlVoSL2VzoksjoAJJNWjFvIv8AljxuCECXZXJFgzrPlGhff16Y0lXNZRQR3hMg7I23qVwv4RwrKUQdQz1dW8Q0KrKBMSxLKF8RNukTOHeOEvVf0EVr1kQpdk/CjEuusqoOuQSQbAC/W5URzwa2Syqo/wDsjmFJ1HNk7AmwFIdNrTOIcSOXc0+5ytSmxqeJq4pBQY1EstGprqSSpYTB13xbUrVp1Grk0U20hA5iWN1CH7PUxLRMScUjHGuV8RZapcCCnToVUV9VZgyjw6lsNxCi0zjd8Gyq/RaCrUKqC5BPJiX0yV23jbc84xn83VpamNMhAWICpSCoFExEReBcR78PuHZj/YHYEDu2JWJM6IqGwRiNmWNJ9CcRg5aq6A9LqhXTeTDAxt9XVaRvB/hqDsZtbzwx4Xlwyd5TWrXDU2MlQwVkOkrCwSdQjb3i+DOBtnKyaqWdpU6QUDu3pEsBspLMqtMC8qJ3547PcIqqBUbOK1QMomn4G0s4DAR9mDcX2kQb47HIQQVaDLUCVaNddYlJFRVO4IWZkgcieYIHMFUuGaqiO1CoNEkSCQbEAk6ZG7CxE8wcUVkzNUBlbMV0lhpYzpKsVggDw2hhcETEyDC2pw5kIWoM3qf2FSqizJIgmqY9CSJuNxecsc5P0Ze4snGMLaQy4pkUojUiNp5jUbXjYC3TnB8iJWLmaYF1ZT5MP/1w7yOUqqpT6HX0tM95Xoc+cIf0wu7Qo2Xv3bFYG7hSTsQNKGevv5QccObs0k9UUtwOSkysVKarq01IIuS1vlGJUqlNpIBi0+P8ycKqfEqrwUyZO4Bl36X8KgX9eXliyjnWRletw8pezhKikeY1t4jbkV9RhF2eb52BqvgZro3G388/gMUo+gkpT8JmSC0A+QmxM+XPD09tS6gaiFAEd5SQGTyZhKEb30L59cH1+F1KlOlUFJEdhNTSKbUz0IMkifK18MuzTj6UJX7jPbkzFNKZMrCvcm0Mbc9N2H75Y9y2dzBqKDRpsGMDQgcN1sCGnnt7sX18sFOmotPV91gsjoeXxxKlmihJGgn3Bj7wfhODj7avVlszNewPocMpU/ZNOmTIKtVSnInYqXBI+ItgluKZlpWaLLpKl+8Tc/3llSQCbTsRIwoHEnqDVqGqT0VosTqEhSD1tf0vdQ4pClXETDMAjQWBBtcWkC4kQPdjrhp5TC5OQyPHgFCVKKVFFtam4Uch7SuRAB8a85HLEaOWFXTU+gMKiQfCGiQdVyIRjMbybHcYQ0OL1UOilRQB6kv4wR4z4ydXP3fDDJslldZcinVmZHdoLgQNXekBrz4ltFvMUWZR5e3mTfZnL1Vv7F/oE492UpVB4MsKNS8FXbUQI+xGgtvaZscLsv2ApFEb6W4crOnujKkWNhOx8xjRpnMslxRpKb3DZdTex2JNwTiDJl3UVVoIWE6SpWUYQbEVLQWHTywizQk6iyrwZIRuSFnEuFfR/DmKrVFIEOWUIBG5Slli6dLyNr4m1HJ06cCn9I1G4REdVi/tslIkC197e/DypRD2isYvp75hBiQSBmPdscLzw/LU21aq1O3s99VC3kex4hym/lzxXWlsyD9pkM7w6gymoKTrzC0lLE+RV6pIgRNxvucB05qIUogUyNwwCuQf7oJn4nzxtny1JyypUpWNpB17H7QAkzEEdOeFmVesQCmWrVG5kMsWg+ywLbxMxb4YKgproB6TH5jhOYQjwsdXssg1A2kxpk/LAz06gsTB6MSp+BvjcZPhNSmxVMvUoBgHaACS3iA8Gm8CxvG0EziOarZgGFplrXigLGTaSjTaDvzxtC8fv6fMyT6GdyPD6FEBiprNAMtZR/gH5k+7BlSurQxRRGxFojY33jEGyirp0a31OEUJvMEn7WwUMT6Y1XZnjDZXVSpZFNRcqatauA9QrYEIU8KTsAdpN+fB3OST3l9+R0N6fV+X8mTqIjE6Fpyd5Cve/wB4ETJbcHc9Thn9Iy4Khg7BQfDppJcwSZGqJgTCjYb4nxTNZ7OZqo2YASko0pRp+JORJDAeK4ktzgDYRgU5WpJHdubTGkj57D3nEpvJCWlPV7gKTeyHOT4olSUTJoWEm1QCRP8A9VYn3nr5YeUHzR8Q4fl1ULqIildQYJJAvaSBYkr0mMTX4BBXVmCmkgxYR7y0zJF/JffbS4O7gn+0M0y9RVZhPuc3HnjrxJVu/kGWo+hipxBYjLINJEhWVQQzEKv2vsldtjcwLYT5zhPFGrPVShSVmIWdUgwtiS1hAsWgAkWvY5R+zaBZqZzMxbdnvJgfZO5xH/UvLvs1ZyIPJpHkIn34o5QXLBGE3wjU8I7IZhUU1TSBBqNoKBgxJpydRMrqCxo0y2++zr+yqa2enlwIBJC0yAJMzLSTpFwAfa54w9PsJlSSNFYkXjvaXlyicTXsTlBqHc1Q0c6o523UaZ8iRthdeN9Q6JjzP53LK5yytlqj+EsAiL0cQDq1WhTYC7bYYdn8qO7qqIm5VVsq6hsB7umM8eyqU8wKiUKiHQE0hTpUAKJBO+3/AFHGg4PTam+gKU1QAWUn5gC9+ZwratUxlF6XfIrqcSrOp0JRpg3lVEz565HlsDiiq1eoCNVmEWNrCLgRHuvhlTyq9/UojV4XILEsywdhCzHoSBuPLBWY4YhpgoySYOpwSvXcwBIiL3DeeI3l4t+7+icsa5M6ubzcAd4Rp2MvsPOL45ag1p3x1yYAZyxO83YSvO2wMGMNMhweozwr0qkg6dNNmNueosJABAMW2v1KPZnMQ31lGIBJOpQI66aoCj9MKlJStWNGVKnuDZ/N91Zs5A+z9XUdo5Tp3PlzPngbMV2Oianfq7AaGpVAIvLS5IkEAaYm/KMG5fsxmdPeK1DYwQKhkCQBIrG1t8emlmEp97TFF1Iv4mBmSCt2B9kA/wCLnjp76TXAkYqxlw7jdSgQq6GoqjHudJ1qxIjQ6k2IJ8JW2wtGJZztOTJGXUMFMF9JE8hDERJA9wwm4NxPXOXzAHdVQdMSApF9JY8tipOxEGQYAPEOzVSgW7t/qzLCJBiRqtyIO9+fmMIs+peirGcDU5TjFerTCVKNFw71VVGVYKgkoBD6D4LxMwOuFOf7O1VX6t62XQkE06NRwoMeK9OpMTNrgRiihw2pTM96yhrsASt4iVKNKtB3/ph7S4vmKdMmoq11WLz9YRIkQBD2veDa8zIrjm5LfZiSjRlxwqlbWc1VewUl6rGTE/xGOkEch84xL+ztVUUlDXJB0tSbSRMgwzksLWjmOuNFVORzilgUBIhg0LUFuh8UiDdT7zGM/XyVai00ar1QwnSXljvcBgJHpBMdMJlxRbuaspjSkqToc1ewTkAkoRHPUT8FCnrjNcWKZcfV5hdSm9I5eqhnf2nkT5GI9cNch2nzdEMrU6ruAAJTY9DTESI5iItvsV3Eu0FasQuYRGaJEIVIHOHloFrwSMNGMIr0VQe7le/7FfDePafFpRWIgllDKRYxO4HWOcbRi6tnVqklwlIkeGzlCQOWlyLjcAc7mZnPZ4pGmnV7skhZgXi9+o+HLrGGqcGQqqULVCpNRYULq0iSyufrFLbFdpM88CUFNekrGU3jl6LryCchmKlO9TJGo6tqpvScFHXcGyMDF7RyvO+GycdqsGL5WmhExNVQbg3XUgi3KSZPoMJcrwXMMAuuksEzT71jNwFIAUleU+LngLM5VSzKR40LAwb+EkGLeISNxfE5pw9WCr2Cubn6zbftYdX4rqI0woA2KI0HmNVywvvganVqsAlNneBaKhM8gCCwMzPLmRtAAyqo9kXG8k4EzGrfzER12tF5xzvtDm6Yii30HmXoZh2NPuG1qBq1KVMHmGeB8MPcjmczS0qcsWIJHtUgw3utTvJ2N7f1y+X7SZjLuFOrw2COYgdPK4541OT7T5iqJoZY1GUgODVUQOohTvI3bpjoxVym/eCug6yD1QokMT1Z9R2E+KnU1ctvFywFxKvlab/WUais41nSC8k2kl0Jm3l1iScBv2lzQXWeH5jTN40n4ADUb8wDgX/X6N6Lg8wSZHyxZzS5AfOaPFnQEt3jBpuHMgeV97741PCOL5Vqhq1Kep1TwDUFGoC2oABmve7Wg8ycfMslm2UqCAwnYhp9NuuGgAqOHWZJAYbRPP03GIyUse6Yik0q5NVx3jtR6TVFFKlrkagkaVlhFhIux67XLYBytHLqoZ+IZmqzRpI71RZlUwukx4mgao9oGOs+NZKcvRoCpTTXTDeIOY1OT9lSAInDfh75bL0PDUpVJNQjSx1DUWIBDLI3Any92HxzuNstzQtydTLOFDszsxh5DFgoLR4io8VlBYNb3YPOWoiqCEUqTZSC0wEmFJn2iSJ64Nq8VygQAFJCqFkR/dtcmwAJvN7Sdq6vFsu0s2pmDEqCsA3HiDMCACALETh3lihaYLxTL00oO4pqsGQCtwO80ixmIEYv4Nxx2poadEICu6wNUbloA52gfHniyvnqGYptSOWqkMCPq3WfI2TrfFXD+GVO7COe6RNhUJ1bXASmASOd+u/LHPmyxcfRZXC6e4Y3E8wwOmjMCeotz8LWwRT4pXK3NFWFrgTe3OfScUGhS0kGtp8hTZb2vOuQP3GBzkKZPgrqb9DFv7zmAfOccnfJbP7+ZSWVdFYZVzTKBqXWx30AE35yywPdizgmbYVlOkqqH7dTWRPIgGeZMH3bnFL5ARevR99SfwnEPoi6SorUjP3S5632wO+kJ3luqNRx+hTVkzIp0ytRQJYEybkSp8PskxzmTyvn+IcWphVDVGUAhtNNEUW2B0rtB92NDwWktXK1MuzhiplCoMgWIADxJmRv9rfGD4jn8vRPt1ArADwsqOZkkFAraQOuozIgY64zyZGnB7Nf2I4qrHFDtmUUBVraRAEWmNiR3cEzz8sBZLtGabSiHURp9upVMGNwX6gTbF/D8zT7sVFyeYryPaSoHUkWIVgg1AERy22wx4RqcGoeGmmoUxNTxueSim7gLM7mBaJw6x5Jc/X+BG0gVu1WYWoDoRRM6gOdrgMLW329+An7SLShUjxQCaNNBa1jCx7pONccjSRoTLUAPtEooP8A2mfjg+ggiaa6f5VUSOYFt/0w/wCUvmT+LA8qfBjk4i58R79L+HWhTV1tEGJxouD5tcypoZlQ4mUZlBuLjcRIwzq0NaHQ7AkHS2o2Jm8COeMHnu+DGlmNU+ZkEdQfPHLlxS7PLWm2iuNqcaHucyFelqFJqQpztVJ0D+UzN+nU8/aICvmkAY5jLoIJaBqI6AKTJ+GFBoEewYUgagdiL228z6YJXP5dVA0klSZAKHUYYQYUWE7Qb9cdEPxJy5SvxatgfZYRV217E6GdOvlAKff/AMfT7aCooZWDDVpET4TuQVBvFrSp1MvlmLUqPeB1IDmpqFjcCRG4kmJsLixxXT7W1ALAbCDckiPtRE3iPfvtgX+2AxOqiDJJa5AaTMkTAaPtCD+GJZu0pp1Lfy2DBR8CFDitQ00FZaVSoBBfT7QBt4TMdTynEjnXMQFUCfZEb9cSzdNAO8p3Tdh9pPWdwOv/ALwKY3DWO37nHny7Rkb3f37g1Qxo5sd2RU1FwPDAFvIgEYBzTCurUwtQkLqDVEAtJEar6DqGxsbbYpWpf2rTcyAPgT+GJN4mESSpkERPuKkn8sVwdplCXpbhbVaWXU+0OaWnATWyrKMKKBmSYEFoVrwRAJGoHnjl7O5mqgqJReWYnWJMmTfS51Bvd+uJ8Ly6q9Rxpk+WkzEWgAW8jM88FVM3WUk06iqQWIJ7wFZuYIRp8gZEAY9ZZlJEu6aYizmSelU0VlZDbyB8gwH4f5Tvhjw3uxpW4Tx65CMSIQCzqVIUhySNUA3AwRXy9etqdq6OrMSwFMu0AzBAKkifL1wA+VVh4XPKJEfMEyBymY5EYDkr4GUXXIyynaGlTQoa9QkEXoqmlQdOrT3YAEHXErzBEwZsy/aTLJc1M07FrlgLgabnxARIJsNV4vGM5naJMGrePtgAN/jYgkx94nfmBiinloaap1Io8YaqwOk2BU92QLkXWfXE9U72FcX1Nue0Miq6EuPCUCuPEFgGLMFa48Jg7G+JtmKVUK8iSo1B9cgxOm0ARIFhuCecnFUauXRvq9arcsveVTeIBDqEIiT1Bk7CcBVaFFmJekahJ9sIBPrpYAnz3xTvYrqhK8D53TqSIO3r+uHfCa4UajNjsfKTfpc7YU5emJkyvTwEj4AiOWLCpPsvz+4yj5TjZIqaoVmwzHENajXTRmiNRW8DzVguwxyZ8AnRlqIgW1Cq/wAmqFZt0xk9VRAZmOZ1Ai3u88SOdY7k368hiPcy8QWzU0uNVFaFdFPSlTpp/wDbWeXPFtbjuYF+/qciAKh9bgk8sZTL5qSAYFuhHK2+w9MOYsNOwsYGxi+/nzxHLDS1ZlJmjHFKjKpNSpc7F3+QmMeKmqY/fxxm6VZlkibxPXr8gCMGpxGookqJm0EgQdrc/PHLkwyfqsKkuJIf0eHuY8BJtuPcLxG9sF/2eygTt66b7x4hhM3FqlRlNRnNSwDMS0RcCZsBywR9JYbkieZEfgMQy40mq+f7DKUFuFmj4oJ58jPzAg3tbFqoombE9fywA7kndo9d8XLXB8vW/LmMRlG3tsOsi5H3ZfiS08wl/C/gJJmQxA+TRjKf6XOFijWDCmNNWYa8i86Re1y3LYYKRhPvv5DGv7W5D6fw0OI7xV1f4ks3u1Aj0OPU/D503F+Zm9SKOxvGvpWURz/ETwVPUCzf4hB9bYe0n+GPkPYLP1srmdHc1H75CBSjQzxJVlDxtDX6TjUZvtVmUd1NOkuliIIqFhE2OmbiDt0x7CaINM3NZNQ8xiqg5HpjB1u2WZP+8pUj0Cev/FPlv5jqMVcAzYqVhT1KSZ20HUb+EA1dzFttxfBtULTPpeqJYbfbA/7h+eMxxvjWXqqs06hI9ioQABtPMyIIkHyxqss8eHTpZQJBgnbqCR8z+GMv2ry2Uy1FqlanWNIuvho7KYKi0+ENqgx0XoMK0pKnwFNpiniXDqtNtLKwuNMqNLLz9lgwH9MWJwZ6g10aYAmLtABgXGqTf4Yp4F2gyuYp91TpVKdOmdNIu5dzA1MBMkqogkSSJkWFn+b4sMtSdXYKWpF6bQTcqVGyQYaJ3x4vdOOXu58fX3ne0pR1RQrHZSud2Vb8jz8wAIxbR7HOfarAHnCH4XbfA9RcySZzpUahbTslyBI0EgiDJNoO98Gjs27aWbNVGvqBRmWdvDBY2EHwmNz547F2bEuhBtk17N91VQh2YG2oMFg8vDF+m+Or5bJ0av1wpBiC2hqhAK3k92rTFj4gNxtY47LdmqdNlbvqpZbIzFZkyTfSPFc2MYIzOUpvV1VRSqqU0LIlhBMgidrnl8cOsMIvgF7C3N53hqM2hGVQuptS61vHsxL8+a45OMZYErTVjfR4U0358xAHX5YPzGZy9E6dAECYVRYbCNpHK0RgLMdoaKTNtKixKiNcFR5yDeb/AI4fTHojWwatUqVdLUKMSTqFZW1ASoWEptPiHedbheU4guSzRJnulgj7J21HfUx3SPQydsFHi5J0rTqN4gkqjsOcsdKHw9Z264Ky+YrPTqMaNRTHgBVgb7EBvF62i3oMBpdRlJ9ADJ8MzKsGeqpHhkKqi4mfFptNuu3ng05ejGl6TALzBufMsCCf64qOXzpGrQqwSYLAD+6JQPF9463nbAWiuCDUdTpglVJInVqa+gRYROnCucfEpCLb4FnEeI0XrdzlxW1LZmBlVIIEtqljtG4EmMVNWbwl9TGJgGLCQCPu2FtMHffFudVqOXFLKimjNBYsJYKR/EYx4mMeHVuL7YadkOzQzLN3lRhTQg1Wkl6jEC08gQN+kACIgW3PYEkkrbMq+VVzrFmBHiS294ZTAPT7J5+LADcLcEwRHLS6wf8APDb9Rj7fmqeS+kU8qlNS6iWAllRL2KGQ0lhuLSDvGMdV7IVqru9MU6KlrJdI25CR+Hphpx3JJJo+M56tNRoAgbWxBWXmDPvxVTrGD0/e2LaNUHebm126eVsVSpUSqjjA/EE/uMcGvJPLltOO2+38zifdt1n3n9cE1kqlSTKgCBHUfPBnCKvi07A+0bRMHl/TC5hHtD8P1xOiG5CPf/XCSinGhXtuaZE6+Ykbe485tj1JB5m3zG59/TGb1lZAO29v0xJM44HhJ90n8Rjn/Le0Dt8Gp0S2kXtsBsOu/URhgqhYILKSOTW58jjL8M4wwYa/FEXgKYE77A2J5YfZetrkqxJIaBYek2tb8DjnyYJx54Ent0GFHMGSGBFubC5xYVmNutptbrthawL7kCb+60G1sEJX0AA9bibf0xyPH4FFLbcucgcx7reWNr2IzGpK2Xkj7anms+EkTzB0n1OMbVIiRB6xeDEkTiWQ4o9CotRI1DcNPiU7jBwycJWXhsB9qaTir45NWi95JMiQIvyNvcThT20y57xcyAIre1AgagOmw1LyH3T1x9J4pwxc6ozVIF1ZCGVSA02uTvqUSIvNiJ2bPVewxrLTqNm6a0CwVrn6t4OoMGgJtG+7DkRj1sO1b/0WzTU90vD4nzmissACq6jEsYAnqQNsG1Mu4zCrQqLVqM47s0mJ8RaFAYgeKY58xtjWcQ7FZemwFPMGqDJ8JpsREc0JF+h6YOyPCMvTpaQn1siKpgEAESPCkHn7REcsPPtWKMnFvc51B0NOz+b4jTWp9OQKVWaT1KlJQd/AwV5ibgxzIkWKhZztLVg95ncsqmxVAGn30tXzwNV4ZQYguuo7STqj3e7BOXySJBRLE+yAq45n+IwXCNoszJzmYraGqd65AW4DE03A8JRwIkWHORY9cb/s7nhmcmEzFEpURxGqmyqSZGpTGzTBF4J5iMD5UH7JiLlZtHXpODaNTSQZIPUSQbz1/YxyZe3KWzj77/0XxRafJ1dlB0khY+8RY9N/UR8MC5mmdQ05mkiBSYOo+PYNoUjax3m24nGi4vlfpFI2hlA2O45nz9MYOrkmUwd522EWj7JM+8Yp+YnGo7ebNJVuH93SGnvM5rYqy/V0oJJLXh3bkR7x5xi6nl0QqVXO1WXSB9XAOlg29OmDci4mIJGNJ2ZztOmoWmhXUdyZBJ5MT7O1jcHYxjUrVDbiCLEHl8CPwx044ynG9fwJylT2Rgq/BXrsXbIatQEl2Gw2BU+d4jHnD8wFDsKKIUOlwvtiBbUCBA5Tfl5Y3xZl3kj/ABT/ANSmR6X9cC5zhtGtqJVdbLpLrAYi/O5I9fhh3hfjfmGOTfcymXzZaSgQE+1p3/7Qev73rzlTTSJYlSBOpQI23AMgD3YC41w2rlidJAJnu2JIUkj7wDQecG9jE4S16bOpStVUBlgqCW1SRqiQo8QlZ3gz5YTvILaWzKzSW8XaC83VcQxqVIZQfaIsdpE732wZTy3dp31YQT7KtufM6he0kDbmbWJtDI08vTFaugF/q6QA9oyZI684OwuemM81Wvn66qssWJAN9CAXuTsJjqxN4MQObFhcpW/dfTwsMp0rKaNU18zSQrFOrV0kyCdi0mSGf2TJtPlsNtQ4VmMsCKApsGki0sZB9qSpmD947Yo4VlalFIpZaoq7sysrAmJILK6kkeySUtAA2tHN9pBQBNYugAvrFo5BQ4ptHmJH5egoqBz25FWY7xazVXy41OwZ2K6vZAFmiFED73oRi/LdtqDqG7tyCJBDU/zqyD5HCzhHbhszUYIirlgCuvxBnY6Qppg7xqYlCJA0mRMYZZfgOTdFNNaegKFB8dMnT4TIi51A+Ln8ydNm1Jcn5+XLnaAJ5atxtsROLlyOkEnY7RMC/XrghcghYNqaRtsNrj9cHhrySzWiGMiIjby5csK8gyS6iSnRLTEzztPvvYY8KEdfeYw2p6BMAhvUjnilKoU3H79eWDrYmhAv0NmiZ8hJP5YJp8KYnYj4/gMHUc4kSRBnqcEtnVMQR64m8k+iGWNeIv8A7MAuWMf3bYsGTAEjV7zPyxa2cXrfHJXB2MYGqfUXRHqgZkI5W9MVU6xplXBKkGxBI25Ecxi/O5pBAMk+8/EYHNZNRJKyRcgnb0684w8bJyS4Q6yXF0chah7tpvOxvYhvwB64eFBeRF9yduck+eMJWqoTIIYf3gRHLf8Ae2GXAM9oJR3lHHhJ9kEfZE9bW8sc+fsupXDb2C3W5paVNlDbGZJ5eoHmfy88WiYEEHmLx7iMQWCJBH968EdcDVqhkkC03/AY817sePo8Dzs9x18pVlRKn+JT+8PLow5H1B3xqOM5UoP7QyDtpcTVCGAw+8R5GZB2M7eKPn5qEiQfh7vntjQ9je0/0eppYk0GPjH3TtrHpaQOXoMdGHJS0S4+hdZCt+LPmR9Y5LXmSSRe9p8ri2PBlEjwvv1m/rGww87adnFQd9RRDSceMqq+EEAAhgJ0n1sI5RjK8PqL3dlEqdMiwG+4HynE82P0nz99eSklHTYzpU1Fiygi8ifw/wDWCfpMCILTfYKMJ+8vMCeW/wCuCqNeox0oupjsF1EmfeT8MSeJNpLdkYzrgtcb+Ae9yZ+UYlTd/CdQWRa2qRy9o3GCRwDPNc0Gv94qAP8AO2CafZPNG5eipO81RP8A0A4quyTkuAd54BfAs8wZUZtU2Foudr+e1/lgnj3CkqgupKtzG1xuMeZfsXWsWzEdYSoQR0kgfHF3FHfLR3viUlVSrMaibDXvpvbVJMXIscW/K5FGmUhNS2ZlslXNMzEA2IIMEbEGD674d8K4+wqpSIimfts51J0VTB1gkxpMRNj9nHucy4ZWPdvTZZLKw3vuI5WJ908iMJGpgHSQABMc/XE4zydnnT4BJKkbnPceSkkuaaCI1tpjVH8y/jyOE2b7Q1KzrTy9KrTqE+3Wy1RaYESZ11KRJ2i39F2W7S1UJLMKiAc7QRtBifjM4jW7XuV+tpq6kwEEhiZgaLkkk7CMd0e2QfOzE0BeYytUgDPZmmVY+FERVJIEah7T+HUuzkSbg6oxRw3IUMopr1CahkinqEHmRAmNUXJ2XcxyZ1Hp0E+kZpAp2pURBYHlJ+1UMnnpS8cychmc4az99WR2QGBTpyW0i5VF+6LFjEmB6YeSUpe0bjYYcOy1biVZnYSqiyzCgclBPKQST9orytDr/V/MUmpqKYZdQNRpAaJ+zoXwnlaBGw6E8C/0h8LWmq06ndaiIDrcmN7XNoA9wxt0qggaTM3n8z+mLRgkhNTEFMpPd6Lmq6L9nVpGqWKR4YtEEYsOYDorBy1pghYaJF5hgsqxPkDuLGPa/tFSyVMEqKld5FJOZOxYxcKJEnzAG+FS5vu6I+kKtOp3YVwdNmfloQ2JNSYjn5Yd0KrGGZ4fSkDuqeksDCkhmc2H1ZEWF58psATihaVOgBTSnWCiYApgxJJiQ19/PAI4orBtDwe6WkmgyFCtcv0PKRPui6btflnrZgtRVXphVAIttvsOpJ9+BGa6MMof8kfETWURDA2BIkg+fLHGqbmLe445mpk3YDE1VORB/fWMJY2l+JLL1PFB5+zH7/c4IaiPFJv6WN42xUKomwB6HFy5gm4APvwjsdRSBu4KgExGwgj8N8czGIXr+74kykkACJPKCfhzxVqCkRJ6z+9sOtxXtwV+I2JP9MVpnGkR7OwG3v6c8EV1BUwQCeR5c8UJllPtONjFj+U/PDKiN2ezJI0ifOB8RzxBDDAShBtMWGPdPiGkWHz98Y56IJmY+J/HDG2JvpDXBB934YmyFjDWWZvflvbfEVy7RMg+ZEx+/wBcWU6kETFgbkb28IsDzwtoCaDOG8VZSVclkHNvaXpJ6frjT0XEWuYBmbSeQxkctTUsuoqVYwY5GRvz92NXlV0qfIRvM8uvrji7ZCLWpcm4dEgBe52229/9ce04NwbiD/W2PW8Onzk+n76Y9InYgXEx08scDVBTo2vYHtMKf+z5hh3bfwyT4R1Uz7IO4+HSPf8AVXLU86xNRTQqyyBaigh/ukA6jIMg7WM8sYeLybTbTyYek2wVTqCY2JERtOxt0uBi0M+nZqy0J2qZ9EzXBstRmKJMgq0l2kNYqQTBB6bYu4eKP+6prS03laaqQdxcCTf9nGBq1DUdTUr1qagAP3bMS4WCmrS6t4TcQ3SwicNsl2byLKneu9cGBd2YlogeF2aASCbGJA5Y78eWORXFh0UjY8O7Y0Xzfc1KJSrpAqOVGibRpfmL/MTEY11dR7YV3MQFV7EH+6zBPfj5Vk+CZZC4oh0YT4SAoI8lRVAMc4vA8o0dDtdUpKtLue8KiNZci3KwUyY88dK3JM2VCkqjRp8J2BvPUHqfxwPxPhSV6b0KqI1FljTF/wBBHlzjGJy3azNOgdadNdYDGS7wSJtLwPQDA9TjeaGrTVSnN20IgnzJKk/PBo3UP4bSq0H+h1zqdATlqrf76kN0Y/fUQD1AVoOk4T8W4eEPeKAKbGINjTa4KxfaDHvHISi4rnc5Vp0glStVrKadRTDaFM3YvHdggTMnabQcbDh3EPpdFiUVaqnRmKLCPGoAMeVgVa8REmMcnaMKnGi0X4mLr6Cy2FRptTIbxzYDwmfTzjGk4VkPoiJWzZ7yuNQo0gdQp6rlaeqbx7VQmwG/WnhyU8qalSNThCQXZZ6aVkC5Ey3SwBnCHjtWtXpvXh3cwEVRYJzHiPhX4ljJg7CWLE4Lc3WgmvVq5qu1SqQAlhaRT6CLNEm5F9UTcQrDhvEMtl6K02b6wiH0qSoFvCAwFrC5EmPQDM5PK1YBqIrPMzqIvNocDWttNp+zjzP1k1QWIaZOoFxv9+VflzmL4eOWN0yrwurRZ2c4fwnLZxhmatRw6DulrUy4nUCW1U0gGU6ARubmPrOVpUq6Cpl6iOjbPRaASLboYMRBBGPjacP1ZijmXrAqltKQTA1XDQNJk7EepxLP/S6bVa+WbMhdHgqUmDT9bMmisSdG7WEY6YTjLhkJ43Heje8X7G5k5w5ynWpu8AKtZGhCohSpViPCSWAIid98ZXtPwviCxrStUo0/FqX6wu7e0xFPU0zNyBFhtM+5P/STnqTur91XUVVRRUBpNBLgkuYDGU+zPPGmyP8ApVyzFVzNGrQZ3KKSuoMRpuCLwdQvhpQt2xIzoyfZLLF65eoAVRmUJKt9Ygk6wHkEAjrcX2BO0ylHL5hRUqVO4eIan3tNCCBeVEgEzyJERhj/AKzcNrAH6VlyG5swAtFizRBuLTNxjI5PiVDOmpV1VKNMVClEJ3i6qahYchTALMWtAtpwJRvkZS8D4W1AeXxxP6OOuKyDOLlEfucMCidOmQZ1fP8AXE9JPP8AfxxUMTWZ/f54UJYFIvv88SVwd1g+n5Y91mL2xAvGAbYlMeXoBiKuVFov1GPRU6jHjU+YGDYrSZLvOe/oY59BjtfmLjqLYqUeR9MRdSNpg+eCbSXhyB7Wnrf9MdWzDWMx8fje2KGqDkTbyvjwOvX4jGoTYJFUgyRLTMn9Jw5yfGWX2oYHcXBjnBgydt/jhGjg8/yxclPoRB3nCSSfIKRq8tnqboxX2p8QN4vb3fpi+mgBvNh8DzkYxq1npsGpNpJ3i4POCDjX5GtrVWEAsNjyPMDqefoccObCoLUhXHff3BD0tRGwi49Z3genzxOpRtIklYO0X5+4jliylleQKxaT0wZQWl/xaqs17U1IHM71vKOWOVb8dCsVT3AO81KCDvcYspVyrAq8GZHr7tjgJ9KOwEsgkgkabf3lBMH0JxIGRYER9ny6zhXDS9i65NLlu1tUQH0seTFYafUb/DDHJcQoVqgqVCUaCugVGVNwQYFp/C4FsYaZG435Hb44Ky9W3M9emLLtOSC8RtKfJ9W4bwiiVAWgCoAAklxA2uSQcHGrQo2LZel692h64+QAa/CAHJFgRMj13AHwx5VyzoAVUsjNpERM8gQN/wCYAj02x0x7VqWyC8FPdm77W9sKSKKdFvpFZiAiLdASRdos38o63gYWcPZ8pSLVH1V69QuwEKWPPl4FjdgB5abQt4dk0yihiBUzBWB4p0gyYU9ORY9DGPMvQqZityYt7bmygDYX+yN/eNyQDRTc3URJLTsQ4zxx9C96wqMx8KQqBjIAJgDwA9bn5BBlOImlWTvO8epVIVtLmGaYGmnBELsOe+030GY4dQoutapU76ooIKqkgtaCrGwVfQ3nc4OyOcylQEhu4qkNpbSLE3YBmhV1Qsww92+O3H2WbxOcsba6fy6/ohLtEI5FGM0muSitVNNytRW9mVJB8Q6QRv8ALbAebbKsAaoVdRsT4Sdjup2vz64e8WyebbUvftVplvq2RxIU3khwQYECZO5JjHzrtDxTvPC6gsphaqqE1LJF1AuJFj648ruHq6npd7GtqGuc7PMCWpKrIwsdfIgb7AibwDjJ8SGdylQy9RJMyhhDtsAYIBtHlgnhHHq9EaabShPskSATzUHb8MOKvaFa1F6OapyTYMtwTuDpm0GDYx7sVj3mN7q18ycu7nHZ0/kZtO1GYJXvWWsFIKrUVSARMEEAFTJJkYP4F2sXL6qf0dO7dtZWSYaBJGryGM3m6bIxBjyIsD7vlGLMrlmeLb2Jiw5/gDjs2W5xq3sa4cT4c+ljRqUSpMaLLLAAgAEiTH3eWNZXqZFiDTKhIEK1JiVtsYB29TG2PneUpjw1ApJU6aKH7bExqj1v/wCsaPL5pqK6EZurFY8Tm7MZHw8gMJKTkyqhGKPnSe1gmnvjsdijJo9bnj1cdjsAxB+frimvz9cdjsFGZIfp+OLzt++uPcdjGKm/T8MdU/L8sdjsAJVV3/fQYqb9fzx2Ow6JsIp/v5YL6+p/HHY7CMeJGp9n1w97F7t/zfyOOx2J5f0p+TEnyvNG1HsnCzM/mMdjseRj5LZOnkdW9o+v6YhS3H7647HYnPqei+Dqfsj1xOr/AAn/AH0x2Oxuq8xV6/vQVwXZf5G/EY1HZv2D/wAz/wDHUx5jsdEfX+IM3MvcK+Kfxan8o/8AHDDhvsN6n/yx2Ox3YfVOPOZHKbN/O/8A3HFOc9o47HY++7L+hDyR8fl/Xn5v6jHI/wDy3Pf8mp+KYQZz/wCEo/8AKb/xx2Ox8h+K/wD0v/t+x9V+Hfo/+f3My3sn1/TDb/cr6v8AljzHY5JF0L+Neyv835YlwT2z/KPxOOx2H/xEj644o/x8t/If+2pgptz6nHuOwkPv4j5Ofh9D/9k="/>
          <p:cNvSpPr>
            <a:spLocks noChangeAspect="1" noChangeArrowheads="1"/>
          </p:cNvSpPr>
          <p:nvPr/>
        </p:nvSpPr>
        <p:spPr bwMode="auto">
          <a:xfrm>
            <a:off x="168486" y="-144462"/>
            <a:ext cx="330094" cy="304801"/>
          </a:xfrm>
          <a:prstGeom prst="rect">
            <a:avLst/>
          </a:prstGeom>
          <a:noFill/>
        </p:spPr>
        <p:txBody>
          <a:bodyPr vert="horz" wrap="square" lIns="91424" tIns="45713" rIns="91424" bIns="45713" numCol="1" anchor="t" anchorCtr="0" compatLnSpc="1">
            <a:prstTxWarp prst="textNoShape">
              <a:avLst/>
            </a:prstTxWarp>
          </a:bodyPr>
          <a:lstStyle/>
          <a:p>
            <a:endParaRPr lang="tr-TR"/>
          </a:p>
        </p:txBody>
      </p:sp>
      <p:sp>
        <p:nvSpPr>
          <p:cNvPr id="7176" name="AutoShape 8" descr="data:image/jpeg;base64,/9j/4AAQSkZJRgABAQAAAQABAAD/2wCEAAkGBxQTEhUUEhQWFRUXGBwaFxgYGBwbHRscHBwaGxwfHRgYHCghHB8lGxwcITEiJiorLi8uHCAzODMsNygtLisBCgoKDg0OGxAQGzckICQvLCwsLCwvNC8vLCwsLCwsLCwsLCwvNCwsLCwsLCwsLCwsLCwsLCwsLCwsLCwsLCwsLP/AABEIALEBHAMBIgACEQEDEQH/xAAcAAACAwEBAQEAAAAAAAAAAAAEBQIDBgABBwj/xABIEAACAQIEAwUECAMECgAHAAABAhEDIQAEEjEFQVEGEyJhcTKBkaEUI0JSscHR8DNy4RVigpIHFiRDU3OissLxNDVjs8PS4v/EABoBAAMBAQEBAAAAAAAAAAAAAAECAwAEBQb/xAA0EQACAgEDAQQIBgIDAQAAAAAAAQIRAxIhMUEEE1FxIjJhgZGhsfAFFDPB0fFC4VJygjT/2gAMAwEAAhEDEQA/AFaR1xaAOuFa5hfvD44up1gdmB9+PT1nPpGSqOuLFXzwArYsVsDWbQHhfMYmB5jAIfFgfA1B0BnvGJD3YDFTExV88azaQrHoOBdfnj3341moLBx7OAyyDdlH+LE1qJ99f82BYKCxj2cUqg+8Pjj00xzI+IwLRtLJmqOuJCoOuIrTXy+I/XHvdDqP8wxtSNpZMOOuJjFa0R1+eJFAOfz/AK4GpA0snjzHluv4441B1wLNpOOPDjwt0BPoD+mImqOh/frg2bSenEDjzvD90/LHgbqI9cGzUccQOPHJ/f8ATFRn9zggomcQOPL4iAx2j4jGtGpnpxW2JsjdD+/PFVRGG423PIe/A1INM8JxW2OPqPSRPw3x1SkwAJFjz5fHG1LxGSZW2KycTZT0J9AT+GKDsTyG5wNSNTOJxDES4/YxDWOowtmpitaLclb4dN8X0co7bKYAkm0AdZwblKL1pVKWZZFuQXpKB7XI2izXA64jmMoyrKK2wmM3TJvf2AonbbElmLaERGVdbMI8tSj88E/RapAIVoNgRf5/r59MLKaVW9mnXbczrWOs3XpffBa8WqRpqJUqCI/iEiJkyVe55b9MHVJ8G2GQrOtngc4sDEz0MCfwxaXDCxPxEXjYQD6YpocbR51UWWBJPc04AFzLC42NyeuGDZ2lYaE8Zgw15m4P1nh6Hw4k8m/BTTtyB5ikRMEGN/a396jrOOFF9MmB62PWYiYwyzGTphgWSmBIF3Kg8t1An44UZmqgZ0NGm8RLGoGA8lJQFj6ec4PePoDSvEm2VB9qov8A1GJEzZfdjnyCgH6wEi8QdvXbnOPVFJwNJZDzCrbYblgLWG0YuqUEWFGlgbkmoRE9ArsPdIO2D37XUHdp9CulkFP2ucWEi2/LFjcMT/if9P8A/Xngvh9BagKooWx8T6iF28WplO3QC884waOxTlVK1EkXDIrBZ9ForzwO/fiZ4l4CZcrSEfWmeg0yN+Wq23zwctRBHjZpFhpU7fP54IzPAKyABK1Imb/VuTNz4lIjflBv78Qo9nq7F2WsDpgnTSgAm8eKoNJI5QBB88K818sKx0dqEw3hm86VEe/VMbfLHqtTEltIUCx3k+W4/wDW+AauQ0VSHcnTJYl+7vuANSkXFyY6+eDDUbwg1AkbBVUmNr1EKk43es2guGZWBChr2AgmbW8Iv8/wxZUzVK911AEQAbG+4ZA1upnAOVBZgKVRyFupcmVjee8Ag3gaTO/TFNaqmkuDQck3sk2N7OSCd/hhO9fQbQuowqcQpQW1oANIu3MmLAAE3ttz92KqnGqOn26erl9Yo6yDDHpG2E9Tik0mK0DYhta0dSgAw1wmkcpGxPLDvh/A/wDZ1r5hNJJ8AIolSSWgMaQ1rveCAPTd4ybROSSewLmOIUnUd0xMtp6ra58QWLT1nad8ernEAjvqJAFyajz19oJAgdTyIwBxHLSGZjlKVNCC2lVdwbDwgSd7H1Pri/hHG0UGnlEq1mEadVYosmdw7Innpjr0s7boRNMYZritGn4n7hwAGHdyxMxEAILRHkMVZbtBSkSHCmZ00mA6+13ZEco+eL+8qqjr32XSnWBLFajM5Li51Uy8c4No69M3xCtTFUac1Qaqyghu5IKgTfX3YHLmTc4S7GqjUpn0Yt3VOpVJAjSCCDMWZ0RbyLQfjiObNRF11UalTOzmG5EwQWgdPU2wlp5rNVCpSpSqCZbuKtY6pNlLOTAAkEAiQb8sWvmWNdRXpZdWKmWaorbCCCC8kxpkGIt0wU11A76BdHjlElh9VC2FQsVBIFwCN4kTE7ziL8YGvSHWGtqUnTMTAfuyJ8yemB62byrU9FRJcTpamqsCokQqS/xnn5TgnguRydGS1NqtiwaoBpp2AMKaZWbbwcC0HcKqGs5BGWE/dGYVmC/yhNR3nci4tgXO0a1gKoVhHgqUYaJjepb9Z88L82WYTV77MtN2aqFDf4GBM6VG0DeNsU5+pUCp9TSgQAC0tB6+JTaSdrc72wHPS+DLfqWVqR1HXmnT7wNJVPUiSABflJ9MSOWDnwZ93HRO9cwZkeGnpHPa3xwHT41mtkAXoCzC3kHqYX183VczUAMeQafIiDPvBGB3plHcYDJguE1wdMzUp1B74CnzvHxxbS4PVZVKMXUifCtUW8tVIAjniWV7QIqhSagEAEaaZEgRYAJHz92Fmaz1EEMiOYOzagI53WrvMco3sd8aORMbyCq+RJJVqbq1jJHLrDDAr5JQSG70meVOmfmSMG8NylavRmjTqggEFkqpNQEkgOrACRYbqIvGOp9nsxA15Svqi8CiR86ow2o1GeU1GMgAGJj2B8yBPKBe+PWzDQBraYBi5E7/AHvnGBsq4dtIIvzcm/lE/MnHtSsUBBQgE2k2g/ygA7dThKXUZuy01H3LMTzF563k7eZwxpPU7tCjkknwhYEc+kkc+lt7YS1OJMftGfd+IviAzp89YPtTNvTr54X0eiJpxXA5oU3JJLqt7kJ15jwgR5jb0wVTSk2kNnQQLDW9PSoIkwWqmPs+ECTPQHCChxmpSdX1DUNtRYi19i0fngjiebzVXx1UdV3EIaaQTYhYAYXEG+464CRtSfCHuZ4flkXUOInVYFaSU2JkgQAtcEgbn8MecK4Pl65ISvmm9MqxBJPVKh+eFXBMs3eLVatQpaTMVJJJHJkUez1v7saOnx7N+yrZWPs6ajiRMbd6I5cufvxk4Pr8w6OtDKh2BRptVsedK/Lka+LG7N5XLQ1aoyXEl6aDeNtTm4mdibbThdnc1naqNRK0QTK6hWaabDnesYIOxAJ3gYXZPssaTl6poZhyQL1Jj7TH2SZgRJi/rhXCCVjxSvZV7h7nOM8OVNVM1a7p4gIdYm0yaCggXNzyPXGdfidArem705kI7VHSRBQ+OxANisaTeV2A0VKmtZTRdammmVKhGZU0kmT4BDHoxt5gXxdwfgGlZ11GLGAss2mJ8OppQkAGSrHz2kKpuK9GP38QuLvkzCdrTLA06bMT7Zo0xBiNWlKYmNwCDb4YsTtDXJAAqMdIDlE7vxR90DTc87EAnzxrq3D6WqDqEe0Lgzz5kA8rYsTL5VZ+qc+RqH8gMM55Zf4/X+BaceGjGpnM6d/o6WPiqOGsZ5B2NhFowXQy1ZKaucwDLKqrTRmGpyRB1hIF9UmQBjR5jL0GHhWoh5lXJ+TyP/WPcxnxQpqaYaE3BAkzz1Agi8EkCPjhY609419+Q1+L+YtqcAzdZSXr0hEaZSlGkXDEiDJUibwI5748zPZWqpRsw9CpTDLqVaUmCVWFuzajPmL8sdxXOJmwVqK9OUI1ozgGSCJHe6G5+0p8owLToHQqtmasKDpFrGN5LSQCAYPn1xn2qC6iJJ9TT8IVaKfU02B8IcfWMgg28MWmSI63xnuJcfraoqUFXUSYKk+YKqzGRciPattgVUK2bMFrWBpqNrcnMHzjEqWjaJ3BBBIM9QCJ9LjEfzkV0+ALXBVX74FqzBKaW+rNDUsGANId4JuSQs8zflRXyNUiO9RAbwuX0CeR00yt7c8HU6pRdIlVk2l2S4tKlvBsLiwvbaHOVzYHjRaaGIYiXRrCConw/Dn8LLLqVwZSKjwxNlsrXsEqUfAGJ1Cok6gurwIu3hmBMSepkqvk8ytJ1quvd2EEhVgLpATvKMbEiYmZvtF9LtJRAUDN1DU2hZaffTWdo6898X5gqaLd5UpPAuz0qgYAGbONHwKn54opPqzOPgjN8M4TRDDvM33alrorVFm8XZSFWRu02B5cnSUMmgYUfo0sOdN6jQRzPfB2kyd77etK5BarFqTNTULJAqSkAXYMEn1lrc8Ls/wiqpaaWbAEeJqZZb3ENIBnrOKuUUtyajJvZmhy/C6TUyy1AgAIDLrRQRudBqiwMwD03xTxPgqMENN6xb/iLTNVREXPtECJiDOMqKVb29bqD9qondx5wzW+Ywy4fTSoyrUShm6kTP0mqR6lIcdJICwJ35lbrwAV8UCUggqO+YVV9t+8UMDNitQ6ReQIXbThbWzGUYeJAxJiQzgibAiFG3qQcagcQqJBKrSQQqpRqU30iNijqeXkseuE3FdFY2KupswSnTLDe8JUEm3riDxye937x5UmBLk1C2rMrD7JXVP+IkDlyE4MytHKme9r1kNo9k78/YEx0B88e5Xs8akhKtWq5IOn6OgY8/EGzIM+cYS8Vy2YoMUrU2oxYaqRBb3kfgcbRJcoS1yNKvDsrqk5mo8i5hVjexDzJH54oTLUwVejmCl/tkK3xW4/ynGf+lPeCQP31xbRhx4j57Rf1GM/ag3F9DTVlVlgZ6qX/wCajDmdzUS367YV1KubU2qawb6pVpnqTP44X1aJgR4hzMSPiJwOSB9mcCk0HbqKxmDEfH9g4krctP79BipASem0dcNaPCTo1swUR4Rcs3oqgmN/ER7jgyaE0uT2A1PK97COZwbleHVe8AqUqqrPi1Ky2uN7HfpjR5c5ZaIWkTSqn2m7io7RpMgs9MbG8LG1hfC/i2aemV7mpVYVCVpFhoBKlNQdfCwCq0THi1DbTfU6KRxwT3djLhj08vWLpSVUNNZIZmbWGuPrKhMab2+fJPlOHZzNaECPUKaoqatRhirAEsYEaOvPDeWdiWqsOultPK99/fvh7lGy7BGqVIcAgzqYxqMTcxYDHPh7VrdM6JYlVoSL2VzoksjoAJJNWjFvIv8AljxuCECXZXJFgzrPlGhff16Y0lXNZRQR3hMg7I23qVwv4RwrKUQdQz1dW8Q0KrKBMSxLKF8RNukTOHeOEvVf0EVr1kQpdk/CjEuusqoOuQSQbAC/W5URzwa2Syqo/wDsjmFJ1HNk7AmwFIdNrTOIcSOXc0+5ytSmxqeJq4pBQY1EstGprqSSpYTB13xbUrVp1Grk0U20hA5iWN1CH7PUxLRMScUjHGuV8RZapcCCnToVUV9VZgyjw6lsNxCi0zjd8Gyq/RaCrUKqC5BPJiX0yV23jbc84xn83VpamNMhAWICpSCoFExEReBcR78PuHZj/YHYEDu2JWJM6IqGwRiNmWNJ9CcRg5aq6A9LqhXTeTDAxt9XVaRvB/hqDsZtbzwx4Xlwyd5TWrXDU2MlQwVkOkrCwSdQjb3i+DOBtnKyaqWdpU6QUDu3pEsBspLMqtMC8qJ3547PcIqqBUbOK1QMomn4G0s4DAR9mDcX2kQb47HIQQVaDLUCVaNddYlJFRVO4IWZkgcieYIHMFUuGaqiO1CoNEkSCQbEAk6ZG7CxE8wcUVkzNUBlbMV0lhpYzpKsVggDw2hhcETEyDC2pw5kIWoM3qf2FSqizJIgmqY9CSJuNxecsc5P0Ze4snGMLaQy4pkUojUiNp5jUbXjYC3TnB8iJWLmaYF1ZT5MP/1w7yOUqqpT6HX0tM95Xoc+cIf0wu7Qo2Xv3bFYG7hSTsQNKGevv5QccObs0k9UUtwOSkysVKarq01IIuS1vlGJUqlNpIBi0+P8ycKqfEqrwUyZO4Bl36X8KgX9eXliyjnWRletw8pezhKikeY1t4jbkV9RhF2eb52BqvgZro3G388/gMUo+gkpT8JmSC0A+QmxM+XPD09tS6gaiFAEd5SQGTyZhKEb30L59cH1+F1KlOlUFJEdhNTSKbUz0IMkifK18MuzTj6UJX7jPbkzFNKZMrCvcm0Mbc9N2H75Y9y2dzBqKDRpsGMDQgcN1sCGnnt7sX18sFOmotPV91gsjoeXxxKlmihJGgn3Bj7wfhODj7avVlszNewPocMpU/ZNOmTIKtVSnInYqXBI+ItgluKZlpWaLLpKl+8Tc/3llSQCbTsRIwoHEnqDVqGqT0VosTqEhSD1tf0vdQ4pClXETDMAjQWBBtcWkC4kQPdjrhp5TC5OQyPHgFCVKKVFFtam4Uch7SuRAB8a85HLEaOWFXTU+gMKiQfCGiQdVyIRjMbybHcYQ0OL1UOilRQB6kv4wR4z4ydXP3fDDJslldZcinVmZHdoLgQNXekBrz4ltFvMUWZR5e3mTfZnL1Vv7F/oE492UpVB4MsKNS8FXbUQI+xGgtvaZscLsv2ApFEb6W4crOnujKkWNhOx8xjRpnMslxRpKb3DZdTex2JNwTiDJl3UVVoIWE6SpWUYQbEVLQWHTywizQk6iyrwZIRuSFnEuFfR/DmKrVFIEOWUIBG5Slli6dLyNr4m1HJ06cCn9I1G4REdVi/tslIkC197e/DypRD2isYvp75hBiQSBmPdscLzw/LU21aq1O3s99VC3kex4hym/lzxXWlsyD9pkM7w6gymoKTrzC0lLE+RV6pIgRNxvucB05qIUogUyNwwCuQf7oJn4nzxtny1JyypUpWNpB17H7QAkzEEdOeFmVesQCmWrVG5kMsWg+ywLbxMxb4YKgproB6TH5jhOYQjwsdXssg1A2kxpk/LAz06gsTB6MSp+BvjcZPhNSmxVMvUoBgHaACS3iA8Gm8CxvG0EziOarZgGFplrXigLGTaSjTaDvzxtC8fv6fMyT6GdyPD6FEBiprNAMtZR/gH5k+7BlSurQxRRGxFojY33jEGyirp0a31OEUJvMEn7WwUMT6Y1XZnjDZXVSpZFNRcqatauA9QrYEIU8KTsAdpN+fB3OST3l9+R0N6fV+X8mTqIjE6Fpyd5Cve/wB4ETJbcHc9Thn9Iy4Khg7BQfDppJcwSZGqJgTCjYb4nxTNZ7OZqo2YASko0pRp+JORJDAeK4ktzgDYRgU5WpJHdubTGkj57D3nEpvJCWlPV7gKTeyHOT4olSUTJoWEm1QCRP8A9VYn3nr5YeUHzR8Q4fl1ULqIildQYJJAvaSBYkr0mMTX4BBXVmCmkgxYR7y0zJF/JffbS4O7gn+0M0y9RVZhPuc3HnjrxJVu/kGWo+hipxBYjLINJEhWVQQzEKv2vsldtjcwLYT5zhPFGrPVShSVmIWdUgwtiS1hAsWgAkWvY5R+zaBZqZzMxbdnvJgfZO5xH/UvLvs1ZyIPJpHkIn34o5QXLBGE3wjU8I7IZhUU1TSBBqNoKBgxJpydRMrqCxo0y2++zr+yqa2enlwIBJC0yAJMzLSTpFwAfa54w9PsJlSSNFYkXjvaXlyicTXsTlBqHc1Q0c6o523UaZ8iRthdeN9Q6JjzP53LK5yytlqj+EsAiL0cQDq1WhTYC7bYYdn8qO7qqIm5VVsq6hsB7umM8eyqU8wKiUKiHQE0hTpUAKJBO+3/AFHGg4PTam+gKU1QAWUn5gC9+ZwratUxlF6XfIrqcSrOp0JRpg3lVEz565HlsDiiq1eoCNVmEWNrCLgRHuvhlTyq9/UojV4XILEsywdhCzHoSBuPLBWY4YhpgoySYOpwSvXcwBIiL3DeeI3l4t+7+icsa5M6ubzcAd4Rp2MvsPOL45ag1p3x1yYAZyxO83YSvO2wMGMNMhweozwr0qkg6dNNmNueosJABAMW2v1KPZnMQ31lGIBJOpQI66aoCj9MKlJStWNGVKnuDZ/N91Zs5A+z9XUdo5Tp3PlzPngbMV2Oianfq7AaGpVAIvLS5IkEAaYm/KMG5fsxmdPeK1DYwQKhkCQBIrG1t8emlmEp97TFF1Iv4mBmSCt2B9kA/wCLnjp76TXAkYqxlw7jdSgQq6GoqjHudJ1qxIjQ6k2IJ8JW2wtGJZztOTJGXUMFMF9JE8hDERJA9wwm4NxPXOXzAHdVQdMSApF9JY8tipOxEGQYAPEOzVSgW7t/qzLCJBiRqtyIO9+fmMIs+peirGcDU5TjFerTCVKNFw71VVGVYKgkoBD6D4LxMwOuFOf7O1VX6t62XQkE06NRwoMeK9OpMTNrgRiihw2pTM96yhrsASt4iVKNKtB3/ph7S4vmKdMmoq11WLz9YRIkQBD2veDa8zIrjm5LfZiSjRlxwqlbWc1VewUl6rGTE/xGOkEch84xL+ztVUUlDXJB0tSbSRMgwzksLWjmOuNFVORzilgUBIhg0LUFuh8UiDdT7zGM/XyVai00ar1QwnSXljvcBgJHpBMdMJlxRbuaspjSkqToc1ewTkAkoRHPUT8FCnrjNcWKZcfV5hdSm9I5eqhnf2nkT5GI9cNch2nzdEMrU6ruAAJTY9DTESI5iItvsV3Eu0FasQuYRGaJEIVIHOHloFrwSMNGMIr0VQe7le/7FfDePafFpRWIgllDKRYxO4HWOcbRi6tnVqklwlIkeGzlCQOWlyLjcAc7mZnPZ4pGmnV7skhZgXi9+o+HLrGGqcGQqqULVCpNRYULq0iSyufrFLbFdpM88CUFNekrGU3jl6LryCchmKlO9TJGo6tqpvScFHXcGyMDF7RyvO+GycdqsGL5WmhExNVQbg3XUgi3KSZPoMJcrwXMMAuuksEzT71jNwFIAUleU+LngLM5VSzKR40LAwb+EkGLeISNxfE5pw9WCr2Cubn6zbftYdX4rqI0woA2KI0HmNVywvvganVqsAlNneBaKhM8gCCwMzPLmRtAAyqo9kXG8k4EzGrfzER12tF5xzvtDm6Yii30HmXoZh2NPuG1qBq1KVMHmGeB8MPcjmczS0qcsWIJHtUgw3utTvJ2N7f1y+X7SZjLuFOrw2COYgdPK4541OT7T5iqJoZY1GUgODVUQOohTvI3bpjoxVym/eCug6yD1QokMT1Z9R2E+KnU1ctvFywFxKvlab/WUais41nSC8k2kl0Jm3l1iScBv2lzQXWeH5jTN40n4ADUb8wDgX/X6N6Lg8wSZHyxZzS5AfOaPFnQEt3jBpuHMgeV97741PCOL5Vqhq1Kep1TwDUFGoC2oABmve7Wg8ycfMslm2UqCAwnYhp9NuuGgAqOHWZJAYbRPP03GIyUse6Yik0q5NVx3jtR6TVFFKlrkagkaVlhFhIux67XLYBytHLqoZ+IZmqzRpI71RZlUwukx4mgao9oGOs+NZKcvRoCpTTXTDeIOY1OT9lSAInDfh75bL0PDUpVJNQjSx1DUWIBDLI3Any92HxzuNstzQtydTLOFDszsxh5DFgoLR4io8VlBYNb3YPOWoiqCEUqTZSC0wEmFJn2iSJ64Nq8VygQAFJCqFkR/dtcmwAJvN7Sdq6vFsu0s2pmDEqCsA3HiDMCACALETh3lihaYLxTL00oO4pqsGQCtwO80ixmIEYv4Nxx2poadEICu6wNUbloA52gfHniyvnqGYptSOWqkMCPq3WfI2TrfFXD+GVO7COe6RNhUJ1bXASmASOd+u/LHPmyxcfRZXC6e4Y3E8wwOmjMCeotz8LWwRT4pXK3NFWFrgTe3OfScUGhS0kGtp8hTZb2vOuQP3GBzkKZPgrqb9DFv7zmAfOccnfJbP7+ZSWVdFYZVzTKBqXWx30AE35yywPdizgmbYVlOkqqH7dTWRPIgGeZMH3bnFL5ARevR99SfwnEPoi6SorUjP3S5632wO+kJ3luqNRx+hTVkzIp0ytRQJYEybkSp8PskxzmTyvn+IcWphVDVGUAhtNNEUW2B0rtB92NDwWktXK1MuzhiplCoMgWIADxJmRv9rfGD4jn8vRPt1ArADwsqOZkkFAraQOuozIgY64zyZGnB7Nf2I4qrHFDtmUUBVraRAEWmNiR3cEzz8sBZLtGabSiHURp9upVMGNwX6gTbF/D8zT7sVFyeYryPaSoHUkWIVgg1AERy22wx4RqcGoeGmmoUxNTxueSim7gLM7mBaJw6x5Jc/X+BG0gVu1WYWoDoRRM6gOdrgMLW329+An7SLShUjxQCaNNBa1jCx7pONccjSRoTLUAPtEooP8A2mfjg+ggiaa6f5VUSOYFt/0w/wCUvmT+LA8qfBjk4i58R79L+HWhTV1tEGJxouD5tcypoZlQ4mUZlBuLjcRIwzq0NaHQ7AkHS2o2Jm8COeMHnu+DGlmNU+ZkEdQfPHLlxS7PLWm2iuNqcaHucyFelqFJqQpztVJ0D+UzN+nU8/aICvmkAY5jLoIJaBqI6AKTJ+GFBoEewYUgagdiL228z6YJXP5dVA0klSZAKHUYYQYUWE7Qb9cdEPxJy5SvxatgfZYRV217E6GdOvlAKff/AMfT7aCooZWDDVpET4TuQVBvFrSp1MvlmLUqPeB1IDmpqFjcCRG4kmJsLixxXT7W1ALAbCDckiPtRE3iPfvtgX+2AxOqiDJJa5AaTMkTAaPtCD+GJZu0pp1Lfy2DBR8CFDitQ00FZaVSoBBfT7QBt4TMdTynEjnXMQFUCfZEb9cSzdNAO8p3Tdh9pPWdwOv/ALwKY3DWO37nHny7Rkb3f37g1Qxo5sd2RU1FwPDAFvIgEYBzTCurUwtQkLqDVEAtJEar6DqGxsbbYpWpf2rTcyAPgT+GJN4mESSpkERPuKkn8sVwdplCXpbhbVaWXU+0OaWnATWyrKMKKBmSYEFoVrwRAJGoHnjl7O5mqgqJReWYnWJMmTfS51Bvd+uJ8Ly6q9Rxpk+WkzEWgAW8jM88FVM3WUk06iqQWIJ7wFZuYIRp8gZEAY9ZZlJEu6aYizmSelU0VlZDbyB8gwH4f5Tvhjw3uxpW4Tx65CMSIQCzqVIUhySNUA3AwRXy9etqdq6OrMSwFMu0AzBAKkifL1wA+VVh4XPKJEfMEyBymY5EYDkr4GUXXIyynaGlTQoa9QkEXoqmlQdOrT3YAEHXErzBEwZsy/aTLJc1M07FrlgLgabnxARIJsNV4vGM5naJMGrePtgAN/jYgkx94nfmBiinloaap1Io8YaqwOk2BU92QLkXWfXE9U72FcX1Nue0Miq6EuPCUCuPEFgGLMFa48Jg7G+JtmKVUK8iSo1B9cgxOm0ARIFhuCecnFUauXRvq9arcsveVTeIBDqEIiT1Bk7CcBVaFFmJekahJ9sIBPrpYAnz3xTvYrqhK8D53TqSIO3r+uHfCa4UajNjsfKTfpc7YU5emJkyvTwEj4AiOWLCpPsvz+4yj5TjZIqaoVmwzHENajXTRmiNRW8DzVguwxyZ8AnRlqIgW1Cq/wAmqFZt0xk9VRAZmOZ1Ai3u88SOdY7k368hiPcy8QWzU0uNVFaFdFPSlTpp/wDbWeXPFtbjuYF+/qciAKh9bgk8sZTL5qSAYFuhHK2+w9MOYsNOwsYGxi+/nzxHLDS1ZlJmjHFKjKpNSpc7F3+QmMeKmqY/fxxm6VZlkibxPXr8gCMGpxGookqJm0EgQdrc/PHLkwyfqsKkuJIf0eHuY8BJtuPcLxG9sF/2eygTt66b7x4hhM3FqlRlNRnNSwDMS0RcCZsBywR9JYbkieZEfgMQy40mq+f7DKUFuFmj4oJ58jPzAg3tbFqoombE9fywA7kndo9d8XLXB8vW/LmMRlG3tsOsi5H3ZfiS08wl/C/gJJmQxA+TRjKf6XOFijWDCmNNWYa8i86Re1y3LYYKRhPvv5DGv7W5D6fw0OI7xV1f4ks3u1Aj0OPU/D503F+Zm9SKOxvGvpWURz/ETwVPUCzf4hB9bYe0n+GPkPYLP1srmdHc1H75CBSjQzxJVlDxtDX6TjUZvtVmUd1NOkuliIIqFhE2OmbiDt0x7CaINM3NZNQ8xiqg5HpjB1u2WZP+8pUj0Cev/FPlv5jqMVcAzYqVhT1KSZ20HUb+EA1dzFttxfBtULTPpeqJYbfbA/7h+eMxxvjWXqqs06hI9ioQABtPMyIIkHyxqss8eHTpZQJBgnbqCR8z+GMv2ry2Uy1FqlanWNIuvho7KYKi0+ENqgx0XoMK0pKnwFNpiniXDqtNtLKwuNMqNLLz9lgwH9MWJwZ6g10aYAmLtABgXGqTf4Yp4F2gyuYp91TpVKdOmdNIu5dzA1MBMkqogkSSJkWFn+b4sMtSdXYKWpF6bQTcqVGyQYaJ3x4vdOOXu58fX3ne0pR1RQrHZSud2Vb8jz8wAIxbR7HOfarAHnCH4XbfA9RcySZzpUahbTslyBI0EgiDJNoO98Gjs27aWbNVGvqBRmWdvDBY2EHwmNz547F2bEuhBtk17N91VQh2YG2oMFg8vDF+m+Or5bJ0av1wpBiC2hqhAK3k92rTFj4gNxtY47LdmqdNlbvqpZbIzFZkyTfSPFc2MYIzOUpvV1VRSqqU0LIlhBMgidrnl8cOsMIvgF7C3N53hqM2hGVQuptS61vHsxL8+a45OMZYErTVjfR4U0358xAHX5YPzGZy9E6dAECYVRYbCNpHK0RgLMdoaKTNtKixKiNcFR5yDeb/AI4fTHojWwatUqVdLUKMSTqFZW1ASoWEptPiHedbheU4guSzRJnulgj7J21HfUx3SPQydsFHi5J0rTqN4gkqjsOcsdKHw9Z264Ky+YrPTqMaNRTHgBVgb7EBvF62i3oMBpdRlJ9ADJ8MzKsGeqpHhkKqi4mfFptNuu3ng05ejGl6TALzBufMsCCf64qOXzpGrQqwSYLAD+6JQPF9463nbAWiuCDUdTpglVJInVqa+gRYROnCucfEpCLb4FnEeI0XrdzlxW1LZmBlVIIEtqljtG4EmMVNWbwl9TGJgGLCQCPu2FtMHffFudVqOXFLKimjNBYsJYKR/EYx4mMeHVuL7YadkOzQzLN3lRhTQg1Wkl6jEC08gQN+kACIgW3PYEkkrbMq+VVzrFmBHiS294ZTAPT7J5+LADcLcEwRHLS6wf8APDb9Rj7fmqeS+kU8qlNS6iWAllRL2KGQ0lhuLSDvGMdV7IVqru9MU6KlrJdI25CR+Hphpx3JJJo+M56tNRoAgbWxBWXmDPvxVTrGD0/e2LaNUHebm126eVsVSpUSqjjA/EE/uMcGvJPLltOO2+38zifdt1n3n9cE1kqlSTKgCBHUfPBnCKvi07A+0bRMHl/TC5hHtD8P1xOiG5CPf/XCSinGhXtuaZE6+Ykbe485tj1JB5m3zG59/TGb1lZAO29v0xJM44HhJ90n8Rjn/Le0Dt8Gp0S2kXtsBsOu/URhgqhYILKSOTW58jjL8M4wwYa/FEXgKYE77A2J5YfZetrkqxJIaBYek2tb8DjnyYJx54Ent0GFHMGSGBFubC5xYVmNutptbrthawL7kCb+60G1sEJX0AA9bibf0xyPH4FFLbcucgcx7reWNr2IzGpK2Xkj7anms+EkTzB0n1OMbVIiRB6xeDEkTiWQ4o9CotRI1DcNPiU7jBwycJWXhsB9qaTir45NWi95JMiQIvyNvcThT20y57xcyAIre1AgagOmw1LyH3T1x9J4pwxc6ozVIF1ZCGVSA02uTvqUSIvNiJ2bPVewxrLTqNm6a0CwVrn6t4OoMGgJtG+7DkRj1sO1b/0WzTU90vD4nzmissACq6jEsYAnqQNsG1Mu4zCrQqLVqM47s0mJ8RaFAYgeKY58xtjWcQ7FZemwFPMGqDJ8JpsREc0JF+h6YOyPCMvTpaQn1siKpgEAESPCkHn7REcsPPtWKMnFvc51B0NOz+b4jTWp9OQKVWaT1KlJQd/AwV5ibgxzIkWKhZztLVg95ncsqmxVAGn30tXzwNV4ZQYguuo7STqj3e7BOXySJBRLE+yAq45n+IwXCNoszJzmYraGqd65AW4DE03A8JRwIkWHORY9cb/s7nhmcmEzFEpURxGqmyqSZGpTGzTBF4J5iMD5UH7JiLlZtHXpODaNTSQZIPUSQbz1/YxyZe3KWzj77/0XxRafJ1dlB0khY+8RY9N/UR8MC5mmdQ05mkiBSYOo+PYNoUjax3m24nGi4vlfpFI2hlA2O45nz9MYOrkmUwd522EWj7JM+8Yp+YnGo7ebNJVuH93SGnvM5rYqy/V0oJJLXh3bkR7x5xi6nl0QqVXO1WXSB9XAOlg29OmDci4mIJGNJ2ZztOmoWmhXUdyZBJ5MT7O1jcHYxjUrVDbiCLEHl8CPwx044ynG9fwJylT2Rgq/BXrsXbIatQEl2Gw2BU+d4jHnD8wFDsKKIUOlwvtiBbUCBA5Tfl5Y3xZl3kj/ABT/ANSmR6X9cC5zhtGtqJVdbLpLrAYi/O5I9fhh3hfjfmGOTfcymXzZaSgQE+1p3/7Qev73rzlTTSJYlSBOpQI23AMgD3YC41w2rlidJAJnu2JIUkj7wDQecG9jE4S16bOpStVUBlgqCW1SRqiQo8QlZ3gz5YTvILaWzKzSW8XaC83VcQxqVIZQfaIsdpE732wZTy3dp31YQT7KtufM6he0kDbmbWJtDI08vTFaugF/q6QA9oyZI684OwuemM81Wvn66qssWJAN9CAXuTsJjqxN4MQObFhcpW/dfTwsMp0rKaNU18zSQrFOrV0kyCdi0mSGf2TJtPlsNtQ4VmMsCKApsGki0sZB9qSpmD947Yo4VlalFIpZaoq7sysrAmJILK6kkeySUtAA2tHN9pBQBNYugAvrFo5BQ4ptHmJH5egoqBz25FWY7xazVXy41OwZ2K6vZAFmiFED73oRi/LdtqDqG7tyCJBDU/zqyD5HCzhHbhszUYIirlgCuvxBnY6Qppg7xqYlCJA0mRMYZZfgOTdFNNaegKFB8dMnT4TIi51A+Ln8ydNm1Jcn5+XLnaAJ5atxtsROLlyOkEnY7RMC/XrghcghYNqaRtsNrj9cHhrySzWiGMiIjby5csK8gyS6iSnRLTEzztPvvYY8KEdfeYw2p6BMAhvUjnilKoU3H79eWDrYmhAv0NmiZ8hJP5YJp8KYnYj4/gMHUc4kSRBnqcEtnVMQR64m8k+iGWNeIv8A7MAuWMf3bYsGTAEjV7zPyxa2cXrfHJXB2MYGqfUXRHqgZkI5W9MVU6xplXBKkGxBI25Ecxi/O5pBAMk+8/EYHNZNRJKyRcgnb0684w8bJyS4Q6yXF0chah7tpvOxvYhvwB64eFBeRF9yduck+eMJWqoTIIYf3gRHLf8Ae2GXAM9oJR3lHHhJ9kEfZE9bW8sc+fsupXDb2C3W5paVNlDbGZJ5eoHmfy88WiYEEHmLx7iMQWCJBH968EdcDVqhkkC03/AY817sePo8Dzs9x18pVlRKn+JT+8PLow5H1B3xqOM5UoP7QyDtpcTVCGAw+8R5GZB2M7eKPn5qEiQfh7vntjQ9je0/0eppYk0GPjH3TtrHpaQOXoMdGHJS0S4+hdZCt+LPmR9Y5LXmSSRe9p8ri2PBlEjwvv1m/rGww87adnFQd9RRDSceMqq+EEAAhgJ0n1sI5RjK8PqL3dlEqdMiwG+4HynE82P0nz99eSklHTYzpU1Fiygi8ifw/wDWCfpMCILTfYKMJ+8vMCeW/wCuCqNeox0oupjsF1EmfeT8MSeJNpLdkYzrgtcb+Ae9yZ+UYlTd/CdQWRa2qRy9o3GCRwDPNc0Gv94qAP8AO2CafZPNG5eipO81RP8A0A4quyTkuAd54BfAs8wZUZtU2Foudr+e1/lgnj3CkqgupKtzG1xuMeZfsXWsWzEdYSoQR0kgfHF3FHfLR3viUlVSrMaibDXvpvbVJMXIscW/K5FGmUhNS2ZlslXNMzEA2IIMEbEGD674d8K4+wqpSIimfts51J0VTB1gkxpMRNj9nHucy4ZWPdvTZZLKw3vuI5WJ908iMJGpgHSQABMc/XE4zydnnT4BJKkbnPceSkkuaaCI1tpjVH8y/jyOE2b7Q1KzrTy9KrTqE+3Wy1RaYESZ11KRJ2i39F2W7S1UJLMKiAc7QRtBifjM4jW7XuV+tpq6kwEEhiZgaLkkk7CMd0e2QfOzE0BeYytUgDPZmmVY+FERVJIEah7T+HUuzkSbg6oxRw3IUMopr1CahkinqEHmRAmNUXJ2XcxyZ1Hp0E+kZpAp2pURBYHlJ+1UMnnpS8cychmc4az99WR2QGBTpyW0i5VF+6LFjEmB6YeSUpe0bjYYcOy1biVZnYSqiyzCgclBPKQST9orytDr/V/MUmpqKYZdQNRpAaJ+zoXwnlaBGw6E8C/0h8LWmq06ndaiIDrcmN7XNoA9wxt0qggaTM3n8z+mLRgkhNTEFMpPd6Lmq6L9nVpGqWKR4YtEEYsOYDorBy1pghYaJF5hgsqxPkDuLGPa/tFSyVMEqKld5FJOZOxYxcKJEnzAG+FS5vu6I+kKtOp3YVwdNmfloQ2JNSYjn5Yd0KrGGZ4fSkDuqeksDCkhmc2H1ZEWF58psATihaVOgBTSnWCiYApgxJJiQ19/PAI4orBtDwe6WkmgyFCtcv0PKRPui6btflnrZgtRVXphVAIttvsOpJ9+BGa6MMof8kfETWURDA2BIkg+fLHGqbmLe445mpk3YDE1VORB/fWMJY2l+JLL1PFB5+zH7/c4IaiPFJv6WN42xUKomwB6HFy5gm4APvwjsdRSBu4KgExGwgj8N8czGIXr+74kykkACJPKCfhzxVqCkRJ6z+9sOtxXtwV+I2JP9MVpnGkR7OwG3v6c8EV1BUwQCeR5c8UJllPtONjFj+U/PDKiN2ezJI0ifOB8RzxBDDAShBtMWGPdPiGkWHz98Y56IJmY+J/HDG2JvpDXBB934YmyFjDWWZvflvbfEVy7RMg+ZEx+/wBcWU6kETFgbkb28IsDzwtoCaDOG8VZSVclkHNvaXpJ6frjT0XEWuYBmbSeQxkctTUsuoqVYwY5GRvz92NXlV0qfIRvM8uvrji7ZCLWpcm4dEgBe52229/9ce04NwbiD/W2PW8Onzk+n76Y9InYgXEx08scDVBTo2vYHtMKf+z5hh3bfwyT4R1Uz7IO4+HSPf8AVXLU86xNRTQqyyBaigh/ukA6jIMg7WM8sYeLybTbTyYek2wVTqCY2JERtOxt0uBi0M+nZqy0J2qZ9EzXBstRmKJMgq0l2kNYqQTBB6bYu4eKP+6prS03laaqQdxcCTf9nGBq1DUdTUr1qagAP3bMS4WCmrS6t4TcQ3SwicNsl2byLKneu9cGBd2YlogeF2aASCbGJA5Y78eWORXFh0UjY8O7Y0Xzfc1KJSrpAqOVGibRpfmL/MTEY11dR7YV3MQFV7EH+6zBPfj5Vk+CZZC4oh0YT4SAoI8lRVAMc4vA8o0dDtdUpKtLue8KiNZci3KwUyY88dK3JM2VCkqjRp8J2BvPUHqfxwPxPhSV6b0KqI1FljTF/wBBHlzjGJy3azNOgdadNdYDGS7wSJtLwPQDA9TjeaGrTVSnN20IgnzJKk/PBo3UP4bSq0H+h1zqdATlqrf76kN0Y/fUQD1AVoOk4T8W4eEPeKAKbGINjTa4KxfaDHvHISi4rnc5Vp0glStVrKadRTDaFM3YvHdggTMnabQcbDh3EPpdFiUVaqnRmKLCPGoAMeVgVa8REmMcnaMKnGi0X4mLr6Cy2FRptTIbxzYDwmfTzjGk4VkPoiJWzZ7yuNQo0gdQp6rlaeqbx7VQmwG/WnhyU8qalSNThCQXZZ6aVkC5Ey3SwBnCHjtWtXpvXh3cwEVRYJzHiPhX4ljJg7CWLE4Lc3WgmvVq5qu1SqQAlhaRT6CLNEm5F9UTcQrDhvEMtl6K02b6wiH0qSoFvCAwFrC5EmPQDM5PK1YBqIrPMzqIvNocDWttNp+zjzP1k1QWIaZOoFxv9+VflzmL4eOWN0yrwurRZ2c4fwnLZxhmatRw6DulrUy4nUCW1U0gGU6ARubmPrOVpUq6Cpl6iOjbPRaASLboYMRBBGPjacP1ZijmXrAqltKQTA1XDQNJk7EepxLP/S6bVa+WbMhdHgqUmDT9bMmisSdG7WEY6YTjLhkJ43Heje8X7G5k5w5ynWpu8AKtZGhCohSpViPCSWAIid98ZXtPwviCxrStUo0/FqX6wu7e0xFPU0zNyBFhtM+5P/STnqTur91XUVVRRUBpNBLgkuYDGU+zPPGmyP8ApVyzFVzNGrQZ3KKSuoMRpuCLwdQvhpQt2xIzoyfZLLF65eoAVRmUJKt9Ygk6wHkEAjrcX2BO0ylHL5hRUqVO4eIan3tNCCBeVEgEzyJERhj/AKzcNrAH6VlyG5swAtFizRBuLTNxjI5PiVDOmpV1VKNMVClEJ3i6qahYchTALMWtAtpwJRvkZS8D4W1AeXxxP6OOuKyDOLlEfucMCidOmQZ1fP8AXE9JPP8AfxxUMTWZ/f54UJYFIvv88SVwd1g+n5Y91mL2xAvGAbYlMeXoBiKuVFov1GPRU6jHjU+YGDYrSZLvOe/oY59BjtfmLjqLYqUeR9MRdSNpg+eCbSXhyB7Wnrf9MdWzDWMx8fje2KGqDkTbyvjwOvX4jGoTYJFUgyRLTMn9Jw5yfGWX2oYHcXBjnBgydt/jhGjg8/yxclPoRB3nCSSfIKRq8tnqboxX2p8QN4vb3fpi+mgBvNh8DzkYxq1npsGpNpJ3i4POCDjX5GtrVWEAsNjyPMDqefoccObCoLUhXHff3BD0tRGwi49Z3genzxOpRtIklYO0X5+4jliylleQKxaT0wZQWl/xaqs17U1IHM71vKOWOVb8dCsVT3AO81KCDvcYspVyrAq8GZHr7tjgJ9KOwEsgkgkabf3lBMH0JxIGRYER9ny6zhXDS9i65NLlu1tUQH0seTFYafUb/DDHJcQoVqgqVCUaCugVGVNwQYFp/C4FsYaZG435Hb44Ky9W3M9emLLtOSC8RtKfJ9W4bwiiVAWgCoAAklxA2uSQcHGrQo2LZel692h64+QAa/CAHJFgRMj13AHwx5VyzoAVUsjNpERM8gQN/wCYAj02x0x7VqWyC8FPdm77W9sKSKKdFvpFZiAiLdASRdos38o63gYWcPZ8pSLVH1V69QuwEKWPPl4FjdgB5abQt4dk0yihiBUzBWB4p0gyYU9ORY9DGPMvQqZityYt7bmygDYX+yN/eNyQDRTc3URJLTsQ4zxx9C96wqMx8KQqBjIAJgDwA9bn5BBlOImlWTvO8epVIVtLmGaYGmnBELsOe+030GY4dQoutapU76ooIKqkgtaCrGwVfQ3nc4OyOcylQEhu4qkNpbSLE3YBmhV1Qsww92+O3H2WbxOcsba6fy6/ohLtEI5FGM0muSitVNNytRW9mVJB8Q6QRv8ALbAebbKsAaoVdRsT4Sdjup2vz64e8WyebbUvftVplvq2RxIU3khwQYECZO5JjHzrtDxTvPC6gsphaqqE1LJF1AuJFj648ruHq6npd7GtqGuc7PMCWpKrIwsdfIgb7AibwDjJ8SGdylQy9RJMyhhDtsAYIBtHlgnhHHq9EaabShPskSATzUHb8MOKvaFa1F6OapyTYMtwTuDpm0GDYx7sVj3mN7q18ycu7nHZ0/kZtO1GYJXvWWsFIKrUVSARMEEAFTJJkYP4F2sXL6qf0dO7dtZWSYaBJGryGM3m6bIxBjyIsD7vlGLMrlmeLb2Jiw5/gDjs2W5xq3sa4cT4c+ljRqUSpMaLLLAAgAEiTH3eWNZXqZFiDTKhIEK1JiVtsYB29TG2PneUpjw1ApJU6aKH7bExqj1v/wCsaPL5pqK6EZurFY8Tm7MZHw8gMJKTkyqhGKPnSe1gmnvjsdijJo9bnj1cdjsAxB+frimvz9cdjsFGZIfp+OLzt++uPcdjGKm/T8MdU/L8sdjsAJVV3/fQYqb9fzx2Ow6JsIp/v5YL6+p/HHY7CMeJGp9n1w97F7t/zfyOOx2J5f0p+TEnyvNG1HsnCzM/mMdjseRj5LZOnkdW9o+v6YhS3H7647HYnPqei+Dqfsj1xOr/AAn/AH0x2Oxuq8xV6/vQVwXZf5G/EY1HZv2D/wAz/wDHUx5jsdEfX+IM3MvcK+Kfxan8o/8AHDDhvsN6n/yx2Ox3YfVOPOZHKbN/O/8A3HFOc9o47HY++7L+hDyR8fl/Xn5v6jHI/wDy3Pf8mp+KYQZz/wCEo/8AKb/xx2Ox8h+K/wD0v/t+x9V+Hfo/+f3My3sn1/TDb/cr6v8AljzHY5JF0L+Neyv835YlwT2z/KPxOOx2H/xEj644o/x8t/If+2pgptz6nHuOwkPv4j5Ofh9D/9k="/>
          <p:cNvSpPr>
            <a:spLocks noChangeAspect="1" noChangeArrowheads="1"/>
          </p:cNvSpPr>
          <p:nvPr/>
        </p:nvSpPr>
        <p:spPr bwMode="auto">
          <a:xfrm>
            <a:off x="168486" y="-144462"/>
            <a:ext cx="330094" cy="304801"/>
          </a:xfrm>
          <a:prstGeom prst="rect">
            <a:avLst/>
          </a:prstGeom>
          <a:noFill/>
        </p:spPr>
        <p:txBody>
          <a:bodyPr vert="horz" wrap="square" lIns="91424" tIns="45713" rIns="91424" bIns="45713" numCol="1" anchor="t" anchorCtr="0" compatLnSpc="1">
            <a:prstTxWarp prst="textNoShape">
              <a:avLst/>
            </a:prstTxWarp>
          </a:bodyPr>
          <a:lstStyle/>
          <a:p>
            <a:endParaRPr lang="tr-TR"/>
          </a:p>
        </p:txBody>
      </p:sp>
      <p:sp>
        <p:nvSpPr>
          <p:cNvPr id="34" name="Rectangle 6"/>
          <p:cNvSpPr/>
          <p:nvPr/>
        </p:nvSpPr>
        <p:spPr bwMode="auto">
          <a:xfrm>
            <a:off x="379127" y="2681288"/>
            <a:ext cx="4884220" cy="3546257"/>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89984" tIns="46792" rIns="89984" bIns="46792" numCol="1" rtlCol="0" anchor="ctr" anchorCtr="0" compatLnSpc="1">
            <a:prstTxWarp prst="textNoShape">
              <a:avLst/>
            </a:prstTxWarp>
          </a:bodyPr>
          <a:lstStyle/>
          <a:p>
            <a:pPr algn="ctr" eaLnBrk="0" hangingPunct="0"/>
            <a:endParaRPr lang="en-US" sz="1000" i="1" dirty="0">
              <a:solidFill>
                <a:srgbClr val="FFFFFF"/>
              </a:solidFill>
              <a:latin typeface="Arial" charset="0"/>
            </a:endParaRPr>
          </a:p>
        </p:txBody>
      </p:sp>
      <p:sp>
        <p:nvSpPr>
          <p:cNvPr id="39" name="Rectangle 9"/>
          <p:cNvSpPr/>
          <p:nvPr/>
        </p:nvSpPr>
        <p:spPr bwMode="auto">
          <a:xfrm>
            <a:off x="379129" y="4135438"/>
            <a:ext cx="4884219" cy="2092107"/>
          </a:xfrm>
          <a:prstGeom prst="rect">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vert="horz" wrap="square" lIns="89984" tIns="46792" rIns="89984" bIns="46792" numCol="1" rtlCol="0" anchor="t" anchorCtr="0" compatLnSpc="1">
            <a:prstTxWarp prst="textNoShape">
              <a:avLst/>
            </a:prstTxWarp>
          </a:bodyPr>
          <a:lstStyle/>
          <a:p>
            <a:pPr>
              <a:spcAft>
                <a:spcPts val="300"/>
              </a:spcAft>
              <a:buFont typeface="Arial" pitchFamily="34" charset="0"/>
              <a:buChar char="•"/>
            </a:pPr>
            <a:r>
              <a:rPr lang="tr-TR" b="0" dirty="0" smtClean="0"/>
              <a:t>Adana – Ceyhan D-400 karayolu üzerinde 1590 hektar alan üzerine 1984 yılında kurulmuştur.</a:t>
            </a:r>
          </a:p>
          <a:p>
            <a:pPr>
              <a:spcAft>
                <a:spcPts val="300"/>
              </a:spcAft>
              <a:buFont typeface="Arial" pitchFamily="34" charset="0"/>
              <a:buChar char="•"/>
            </a:pPr>
            <a:r>
              <a:rPr lang="tr-TR" b="0" dirty="0" smtClean="0"/>
              <a:t>Bölgeye ulaşım karayolu, demiryolu ve havayolu ile sağlanmaktadır.</a:t>
            </a:r>
          </a:p>
          <a:p>
            <a:pPr>
              <a:spcAft>
                <a:spcPts val="300"/>
              </a:spcAft>
              <a:buFont typeface="Arial" pitchFamily="34" charset="0"/>
              <a:buChar char="•"/>
            </a:pPr>
            <a:r>
              <a:rPr lang="tr-TR" b="0" dirty="0" smtClean="0"/>
              <a:t>AOSB, Adana Havalimanı’na 28 km, Mersin Limanı’na 98 km, İskenderun Limanı’na 80 km, Yumurtalık Limanı’na 40 km uzaklıktadır.</a:t>
            </a:r>
          </a:p>
          <a:p>
            <a:pPr>
              <a:spcAft>
                <a:spcPts val="300"/>
              </a:spcAft>
              <a:buFont typeface="Arial" pitchFamily="34" charset="0"/>
              <a:buChar char="•"/>
            </a:pPr>
            <a:r>
              <a:rPr lang="tr-TR" b="0" dirty="0" smtClean="0"/>
              <a:t>Bölgenin güneyinden D-400 Devlet Karayolu ve TCDD demiryolu; kuzeyinden TEM Otoyolu geçmektedir.</a:t>
            </a:r>
          </a:p>
          <a:p>
            <a:pPr>
              <a:spcAft>
                <a:spcPts val="300"/>
              </a:spcAft>
              <a:buFont typeface="Arial" pitchFamily="34" charset="0"/>
              <a:buChar char="•"/>
            </a:pPr>
            <a:r>
              <a:rPr lang="tr-TR" b="0" dirty="0" err="1" smtClean="0"/>
              <a:t>AOSB’de</a:t>
            </a:r>
            <a:r>
              <a:rPr lang="tr-TR" b="0" dirty="0" smtClean="0"/>
              <a:t> üretim halinde  toplam 351 firma, inşaat halinde 57 firma ve proje halinde olan 109 firma bulunmaktadır.</a:t>
            </a:r>
          </a:p>
          <a:p>
            <a:pPr>
              <a:spcAft>
                <a:spcPts val="300"/>
              </a:spcAft>
              <a:buFont typeface="Arial" pitchFamily="34" charset="0"/>
              <a:buChar char="•"/>
            </a:pPr>
            <a:r>
              <a:rPr lang="tr-TR" b="0" dirty="0" smtClean="0"/>
              <a:t>OSB’de 33.430 kişi çalışmaktadır.</a:t>
            </a:r>
            <a:endParaRPr lang="tr-TR" b="0" dirty="0"/>
          </a:p>
        </p:txBody>
      </p:sp>
      <p:pic>
        <p:nvPicPr>
          <p:cNvPr id="16514" name="Picture 130"/>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155574" y="2776538"/>
            <a:ext cx="3214416" cy="1303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175" name="Nesne 7174"/>
          <p:cNvGraphicFramePr>
            <a:graphicFrameLocks/>
          </p:cNvGraphicFramePr>
          <p:nvPr>
            <p:custDataLst>
              <p:tags r:id="rId4"/>
            </p:custDataLst>
            <p:extLst>
              <p:ext uri="{D42A27DB-BD31-4B8C-83A1-F6EECF244321}">
                <p14:modId xmlns:p14="http://schemas.microsoft.com/office/powerpoint/2010/main" val="1596970176"/>
              </p:ext>
            </p:extLst>
          </p:nvPr>
        </p:nvGraphicFramePr>
        <p:xfrm>
          <a:off x="5981700" y="2857500"/>
          <a:ext cx="2171674" cy="2171700"/>
        </p:xfrm>
        <a:graphic>
          <a:graphicData uri="http://schemas.openxmlformats.org/presentationml/2006/ole">
            <mc:AlternateContent xmlns:mc="http://schemas.openxmlformats.org/markup-compatibility/2006">
              <mc:Choice xmlns:v="urn:schemas-microsoft-com:vml" Requires="v">
                <p:oleObj spid="_x0000_s1229833" name="Çizelge" r:id="rId30" imgW="2171674" imgH="2171700" progId="MSGraph.Chart.8">
                  <p:embed followColorScheme="full"/>
                </p:oleObj>
              </mc:Choice>
              <mc:Fallback>
                <p:oleObj name="Çizelge" r:id="rId30" imgW="2171674" imgH="2171700" progId="MSGraph.Chart.8">
                  <p:embed followColorScheme="full"/>
                  <p:pic>
                    <p:nvPicPr>
                      <p:cNvPr id="0" name=""/>
                      <p:cNvPicPr/>
                      <p:nvPr/>
                    </p:nvPicPr>
                    <p:blipFill>
                      <a:blip r:embed="rId31"/>
                      <a:stretch>
                        <a:fillRect/>
                      </a:stretch>
                    </p:blipFill>
                    <p:spPr>
                      <a:xfrm>
                        <a:off x="5981700" y="2857500"/>
                        <a:ext cx="2171674" cy="2171700"/>
                      </a:xfrm>
                      <a:prstGeom prst="rect">
                        <a:avLst/>
                      </a:prstGeom>
                    </p:spPr>
                  </p:pic>
                </p:oleObj>
              </mc:Fallback>
            </mc:AlternateContent>
          </a:graphicData>
        </a:graphic>
      </p:graphicFrame>
      <p:sp>
        <p:nvSpPr>
          <p:cNvPr id="77" name="Metin Yer Tutucusu 23"/>
          <p:cNvSpPr>
            <a:spLocks noGrp="1"/>
          </p:cNvSpPr>
          <p:nvPr>
            <p:custDataLst>
              <p:tags r:id="rId5"/>
            </p:custDataLst>
          </p:nvPr>
        </p:nvSpPr>
        <p:spPr bwMode="gray">
          <a:xfrm>
            <a:off x="7108825" y="4603750"/>
            <a:ext cx="271463" cy="212725"/>
          </a:xfrm>
          <a:prstGeom prst="rect">
            <a:avLst/>
          </a:prstGeom>
          <a:solidFill>
            <a:srgbClr val="BF0F94"/>
          </a:solidFill>
        </p:spPr>
        <p:txBody>
          <a:bodyPr wrap="none" lIns="25400" tIns="0" rIns="25400" bIns="0" numCol="1" spcCol="0" anchor="ctr"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4B617367-9ECB-455C-AF7B-FEBD63BD3D45}" type="datetime'''''''''''''''''''4''''''''''''''''''''''''''''''''''%'''">
              <a:rPr lang="en-US" sz="1400">
                <a:solidFill>
                  <a:schemeClr val="bg1"/>
                </a:solidFill>
                <a:latin typeface="Calibri"/>
                <a:sym typeface="Calibri"/>
              </a:rPr>
              <a:pPr marL="0" indent="0" algn="ctr">
                <a:spcBef>
                  <a:spcPct val="0"/>
                </a:spcBef>
                <a:spcAft>
                  <a:spcPct val="0"/>
                </a:spcAft>
                <a:buNone/>
              </a:pPr>
              <a:t>4%</a:t>
            </a:fld>
            <a:endParaRPr lang="tr-TR" sz="1400" dirty="0">
              <a:solidFill>
                <a:schemeClr val="bg1"/>
              </a:solidFill>
              <a:latin typeface="Calibri"/>
              <a:sym typeface="Calibri"/>
            </a:endParaRPr>
          </a:p>
        </p:txBody>
      </p:sp>
      <p:sp>
        <p:nvSpPr>
          <p:cNvPr id="78" name="Metin Yer Tutucusu 24"/>
          <p:cNvSpPr>
            <a:spLocks noGrp="1"/>
          </p:cNvSpPr>
          <p:nvPr>
            <p:custDataLst>
              <p:tags r:id="rId6"/>
            </p:custDataLst>
          </p:nvPr>
        </p:nvSpPr>
        <p:spPr bwMode="auto">
          <a:xfrm>
            <a:off x="7218363" y="4995863"/>
            <a:ext cx="557213"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E87C03C3-30D8-4307-9DC2-9D0C281F61E3}" type="datetime'''''''''''M''''a''''k''''i''n''e'''''''''''">
              <a:rPr lang="en-US" sz="1400">
                <a:latin typeface="Calibri"/>
                <a:sym typeface="Calibri"/>
              </a:rPr>
              <a:pPr marL="0" indent="0">
                <a:spcBef>
                  <a:spcPct val="0"/>
                </a:spcBef>
                <a:spcAft>
                  <a:spcPct val="0"/>
                </a:spcAft>
                <a:buNone/>
              </a:pPr>
              <a:t>Makine</a:t>
            </a:fld>
            <a:endParaRPr lang="tr-TR" sz="1400" dirty="0">
              <a:latin typeface="Calibri"/>
              <a:sym typeface="Calibri"/>
            </a:endParaRPr>
          </a:p>
        </p:txBody>
      </p:sp>
      <p:sp>
        <p:nvSpPr>
          <p:cNvPr id="50" name="Metin Yer Tutucusu 13"/>
          <p:cNvSpPr>
            <a:spLocks noGrp="1"/>
          </p:cNvSpPr>
          <p:nvPr>
            <p:custDataLst>
              <p:tags r:id="rId7"/>
            </p:custDataLst>
          </p:nvPr>
        </p:nvSpPr>
        <p:spPr bwMode="auto">
          <a:xfrm>
            <a:off x="8091488" y="4041775"/>
            <a:ext cx="1133475"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A76A34F4-5954-4C4B-8FDC-BF073E6E7303}" type="datetime'''''''''Ya''''p''''''ı'''''''' E''''l''''em''a''n''la''''''rı'">
              <a:rPr lang="en-US" sz="1400">
                <a:latin typeface="Calibri"/>
                <a:sym typeface="Calibri"/>
              </a:rPr>
              <a:pPr marL="0" indent="0">
                <a:spcBef>
                  <a:spcPct val="0"/>
                </a:spcBef>
                <a:spcAft>
                  <a:spcPct val="0"/>
                </a:spcAft>
                <a:buNone/>
              </a:pPr>
              <a:t>Yapı Elemanları</a:t>
            </a:fld>
            <a:endParaRPr lang="tr-TR" sz="1400" dirty="0">
              <a:latin typeface="Calibri"/>
              <a:sym typeface="Calibri"/>
            </a:endParaRPr>
          </a:p>
        </p:txBody>
      </p:sp>
      <p:sp>
        <p:nvSpPr>
          <p:cNvPr id="76" name="Metin Yer Tutucusu 22"/>
          <p:cNvSpPr>
            <a:spLocks noGrp="1"/>
          </p:cNvSpPr>
          <p:nvPr>
            <p:custDataLst>
              <p:tags r:id="rId8"/>
            </p:custDataLst>
          </p:nvPr>
        </p:nvSpPr>
        <p:spPr bwMode="gray">
          <a:xfrm>
            <a:off x="7353300" y="4548188"/>
            <a:ext cx="271463" cy="212725"/>
          </a:xfrm>
          <a:prstGeom prst="rect">
            <a:avLst/>
          </a:prstGeom>
          <a:noFill/>
          <a:extLst>
            <a:ext uri="{909E8E84-426E-40DD-AFC4-6F175D3DCCD1}">
              <a14:hiddenFill xmlns:a14="http://schemas.microsoft.com/office/drawing/2010/main">
                <a:solidFill>
                  <a:schemeClr val="accent1"/>
                </a:solidFill>
              </a14:hiddenFill>
            </a:ext>
          </a:extLst>
        </p:spPr>
        <p:txBody>
          <a:bodyPr wrap="none" lIns="25400" tIns="0" rIns="25400" bIns="0" numCol="1" spcCol="0" anchor="ctr"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885E9957-C481-403F-8C3D-72AF7763B847}" type="datetime'''''6''%'''''''''''''''''''''''''''''''''''''''''''''">
              <a:rPr lang="en-US" sz="1400">
                <a:solidFill>
                  <a:schemeClr val="bg1"/>
                </a:solidFill>
                <a:latin typeface="Calibri"/>
                <a:sym typeface="Calibri"/>
              </a:rPr>
              <a:pPr marL="0" indent="0" algn="ctr">
                <a:spcBef>
                  <a:spcPct val="0"/>
                </a:spcBef>
                <a:spcAft>
                  <a:spcPct val="0"/>
                </a:spcAft>
                <a:buNone/>
              </a:pPr>
              <a:t>6%</a:t>
            </a:fld>
            <a:endParaRPr lang="tr-TR" sz="1400" dirty="0">
              <a:solidFill>
                <a:schemeClr val="bg1"/>
              </a:solidFill>
              <a:latin typeface="Calibri"/>
              <a:sym typeface="Calibri"/>
            </a:endParaRPr>
          </a:p>
        </p:txBody>
      </p:sp>
      <p:sp>
        <p:nvSpPr>
          <p:cNvPr id="62" name="Metin Yer Tutucusu 15"/>
          <p:cNvSpPr>
            <a:spLocks noGrp="1"/>
          </p:cNvSpPr>
          <p:nvPr>
            <p:custDataLst>
              <p:tags r:id="rId9"/>
            </p:custDataLst>
          </p:nvPr>
        </p:nvSpPr>
        <p:spPr bwMode="auto">
          <a:xfrm>
            <a:off x="7637463" y="4783138"/>
            <a:ext cx="869950"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41FC24A9-39BD-4801-A9BA-0E07A81D90B6}" type="datetime'''''''''''A''ğaç'' ''S''an''''''ay''''''''''''''''''i'''''''">
              <a:rPr lang="en-US" sz="1400">
                <a:latin typeface="Calibri"/>
                <a:sym typeface="Calibri"/>
              </a:rPr>
              <a:pPr marL="0" indent="0">
                <a:spcBef>
                  <a:spcPct val="0"/>
                </a:spcBef>
                <a:spcAft>
                  <a:spcPct val="0"/>
                </a:spcAft>
                <a:buNone/>
              </a:pPr>
              <a:t>Ağaç Sanayi</a:t>
            </a:fld>
            <a:endParaRPr lang="tr-TR" sz="1400" dirty="0">
              <a:latin typeface="Calibri"/>
              <a:sym typeface="Calibri"/>
            </a:endParaRPr>
          </a:p>
        </p:txBody>
      </p:sp>
      <p:sp>
        <p:nvSpPr>
          <p:cNvPr id="54" name="Metin Yer Tutucusu 14"/>
          <p:cNvSpPr>
            <a:spLocks noGrp="1"/>
          </p:cNvSpPr>
          <p:nvPr>
            <p:custDataLst>
              <p:tags r:id="rId10"/>
            </p:custDataLst>
          </p:nvPr>
        </p:nvSpPr>
        <p:spPr bwMode="auto">
          <a:xfrm>
            <a:off x="7904163" y="4533900"/>
            <a:ext cx="969963"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976EA6C0-8315-4843-AE5B-3AB0B16979E7}" type="datetime'''''''''Ki''''''''m''''y''a'''' ''''''S''ana''y''i'''''''">
              <a:rPr lang="en-US" sz="1400">
                <a:latin typeface="Calibri"/>
                <a:sym typeface="Calibri"/>
              </a:rPr>
              <a:pPr marL="0" indent="0">
                <a:spcBef>
                  <a:spcPct val="0"/>
                </a:spcBef>
                <a:spcAft>
                  <a:spcPct val="0"/>
                </a:spcAft>
                <a:buNone/>
              </a:pPr>
              <a:t>Kimya Sanayi</a:t>
            </a:fld>
            <a:endParaRPr lang="tr-TR" sz="1400" dirty="0">
              <a:latin typeface="Calibri"/>
              <a:sym typeface="Calibri"/>
            </a:endParaRPr>
          </a:p>
        </p:txBody>
      </p:sp>
      <p:sp>
        <p:nvSpPr>
          <p:cNvPr id="79" name="Metin Yer Tutucusu 25"/>
          <p:cNvSpPr>
            <a:spLocks noGrp="1"/>
          </p:cNvSpPr>
          <p:nvPr>
            <p:custDataLst>
              <p:tags r:id="rId11"/>
            </p:custDataLst>
          </p:nvPr>
        </p:nvSpPr>
        <p:spPr bwMode="gray">
          <a:xfrm>
            <a:off x="6923088" y="4391025"/>
            <a:ext cx="271463" cy="212725"/>
          </a:xfrm>
          <a:prstGeom prst="rect">
            <a:avLst/>
          </a:prstGeom>
          <a:solidFill>
            <a:srgbClr val="F8B503"/>
          </a:solidFill>
        </p:spPr>
        <p:txBody>
          <a:bodyPr wrap="none" lIns="25400" tIns="0" rIns="25400" bIns="0" numCol="1" spcCol="0" anchor="ctr"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EDAE0DF4-0175-482A-84A7-99B8907F6F2A}" type="datetime'''''''''4''''''%'''''''''''''''''''''''''''''''''''''''''''''">
              <a:rPr lang="en-US" sz="1400">
                <a:latin typeface="Calibri"/>
                <a:sym typeface="Calibri"/>
              </a:rPr>
              <a:pPr marL="0" indent="0" algn="ctr">
                <a:spcBef>
                  <a:spcPct val="0"/>
                </a:spcBef>
                <a:spcAft>
                  <a:spcPct val="0"/>
                </a:spcAft>
                <a:buNone/>
              </a:pPr>
              <a:t>4%</a:t>
            </a:fld>
            <a:endParaRPr lang="tr-TR" sz="1400" dirty="0">
              <a:latin typeface="Calibri"/>
              <a:sym typeface="Calibri"/>
            </a:endParaRPr>
          </a:p>
        </p:txBody>
      </p:sp>
      <p:sp>
        <p:nvSpPr>
          <p:cNvPr id="75" name="Metin Yer Tutucusu 21"/>
          <p:cNvSpPr>
            <a:spLocks noGrp="1"/>
          </p:cNvSpPr>
          <p:nvPr>
            <p:custDataLst>
              <p:tags r:id="rId12"/>
            </p:custDataLst>
          </p:nvPr>
        </p:nvSpPr>
        <p:spPr bwMode="gray">
          <a:xfrm>
            <a:off x="7586663" y="4332288"/>
            <a:ext cx="271463" cy="212725"/>
          </a:xfrm>
          <a:prstGeom prst="rect">
            <a:avLst/>
          </a:prstGeom>
          <a:noFill/>
          <a:extLst>
            <a:ext uri="{909E8E84-426E-40DD-AFC4-6F175D3DCCD1}">
              <a14:hiddenFill xmlns:a14="http://schemas.microsoft.com/office/drawing/2010/main">
                <a:solidFill>
                  <a:schemeClr val="tx2"/>
                </a:solidFill>
              </a14:hiddenFill>
            </a:ext>
          </a:extLst>
        </p:spPr>
        <p:txBody>
          <a:bodyPr wrap="none" lIns="25400" tIns="0" rIns="25400" bIns="0" numCol="1" spcCol="0" anchor="ctr"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11AAB653-97A7-49C7-8B17-728CD0C42411}" type="datetime'''''''''''''''''''''7''''''''''''''%'''''">
              <a:rPr lang="en-US" sz="1400">
                <a:latin typeface="Calibri"/>
                <a:sym typeface="Calibri"/>
              </a:rPr>
              <a:pPr marL="0" indent="0" algn="ctr">
                <a:spcBef>
                  <a:spcPct val="0"/>
                </a:spcBef>
                <a:spcAft>
                  <a:spcPct val="0"/>
                </a:spcAft>
                <a:buNone/>
              </a:pPr>
              <a:t>7%</a:t>
            </a:fld>
            <a:endParaRPr lang="tr-TR" sz="1400" dirty="0">
              <a:latin typeface="Calibri"/>
              <a:sym typeface="Calibri"/>
            </a:endParaRPr>
          </a:p>
        </p:txBody>
      </p:sp>
      <p:sp>
        <p:nvSpPr>
          <p:cNvPr id="74" name="Metin Yer Tutucusu 20"/>
          <p:cNvSpPr>
            <a:spLocks noGrp="1"/>
          </p:cNvSpPr>
          <p:nvPr>
            <p:custDataLst>
              <p:tags r:id="rId13"/>
            </p:custDataLst>
          </p:nvPr>
        </p:nvSpPr>
        <p:spPr bwMode="gray">
          <a:xfrm>
            <a:off x="7754938" y="3992563"/>
            <a:ext cx="271463" cy="212725"/>
          </a:xfrm>
          <a:prstGeom prst="rect">
            <a:avLst/>
          </a:prstGeom>
          <a:noFill/>
          <a:extLst>
            <a:ext uri="{909E8E84-426E-40DD-AFC4-6F175D3DCCD1}">
              <a14:hiddenFill xmlns:a14="http://schemas.microsoft.com/office/drawing/2010/main">
                <a:solidFill>
                  <a:schemeClr val="bg2"/>
                </a:solidFill>
              </a14:hiddenFill>
            </a:ext>
          </a:extLst>
        </p:spPr>
        <p:txBody>
          <a:bodyPr wrap="none" lIns="25400" tIns="0" rIns="25400" bIns="0" numCol="1" spcCol="0" anchor="ctr"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5D0234AD-C635-4FE3-AA54-08176437A016}" type="datetime'''8''''''''%'''''''">
              <a:rPr lang="en-US" sz="1400">
                <a:solidFill>
                  <a:schemeClr val="bg1"/>
                </a:solidFill>
                <a:latin typeface="Calibri"/>
                <a:sym typeface="Calibri"/>
              </a:rPr>
              <a:pPr marL="0" indent="0" algn="ctr">
                <a:spcBef>
                  <a:spcPct val="0"/>
                </a:spcBef>
                <a:spcAft>
                  <a:spcPct val="0"/>
                </a:spcAft>
                <a:buNone/>
              </a:pPr>
              <a:t>8%</a:t>
            </a:fld>
            <a:endParaRPr lang="tr-TR" sz="1400" dirty="0">
              <a:solidFill>
                <a:schemeClr val="bg1"/>
              </a:solidFill>
              <a:latin typeface="Calibri"/>
              <a:sym typeface="Calibri"/>
            </a:endParaRPr>
          </a:p>
        </p:txBody>
      </p:sp>
      <p:sp>
        <p:nvSpPr>
          <p:cNvPr id="80" name="Metin Yer Tutucusu 26"/>
          <p:cNvSpPr>
            <a:spLocks noGrp="1"/>
          </p:cNvSpPr>
          <p:nvPr>
            <p:custDataLst>
              <p:tags r:id="rId14"/>
            </p:custDataLst>
          </p:nvPr>
        </p:nvSpPr>
        <p:spPr bwMode="auto">
          <a:xfrm>
            <a:off x="6554788" y="4987925"/>
            <a:ext cx="612775"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F7D105FE-14EF-4792-80FE-91192809A4ED}" type="datetime'''''''A''''''''''''''mb''a''''la''j'''''''''''">
              <a:rPr lang="en-US" sz="1400">
                <a:latin typeface="Calibri"/>
                <a:sym typeface="Calibri"/>
              </a:rPr>
              <a:pPr marL="0" indent="0" algn="r">
                <a:spcBef>
                  <a:spcPct val="0"/>
                </a:spcBef>
                <a:spcAft>
                  <a:spcPct val="0"/>
                </a:spcAft>
                <a:buNone/>
              </a:pPr>
              <a:t>Ambalaj</a:t>
            </a:fld>
            <a:endParaRPr lang="tr-TR" sz="1400" dirty="0">
              <a:latin typeface="Calibri"/>
              <a:sym typeface="Calibri"/>
            </a:endParaRPr>
          </a:p>
        </p:txBody>
      </p:sp>
      <p:sp>
        <p:nvSpPr>
          <p:cNvPr id="48" name="Metin Yer Tutucusu 12"/>
          <p:cNvSpPr>
            <a:spLocks noGrp="1"/>
          </p:cNvSpPr>
          <p:nvPr>
            <p:custDataLst>
              <p:tags r:id="rId15"/>
            </p:custDataLst>
          </p:nvPr>
        </p:nvSpPr>
        <p:spPr bwMode="auto">
          <a:xfrm>
            <a:off x="8031163" y="3392488"/>
            <a:ext cx="858838"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7A633F64-2FC8-4616-98D3-E75FE79A8EA0}" type="datetime'''''''G''''''''''ı''''''''da'''' Sa''''''nay''''i'''''''''''">
              <a:rPr lang="en-US" sz="1400">
                <a:latin typeface="Calibri"/>
                <a:sym typeface="Calibri"/>
              </a:rPr>
              <a:pPr marL="0" indent="0">
                <a:spcBef>
                  <a:spcPct val="0"/>
                </a:spcBef>
                <a:spcAft>
                  <a:spcPct val="0"/>
                </a:spcAft>
                <a:buNone/>
              </a:pPr>
              <a:t>Gıda Sanayi</a:t>
            </a:fld>
            <a:endParaRPr lang="tr-TR" sz="1400" dirty="0">
              <a:latin typeface="Calibri"/>
              <a:sym typeface="Calibri"/>
            </a:endParaRPr>
          </a:p>
        </p:txBody>
      </p:sp>
      <p:sp>
        <p:nvSpPr>
          <p:cNvPr id="69" name="Metin Yer Tutucusu 18"/>
          <p:cNvSpPr>
            <a:spLocks noGrp="1"/>
          </p:cNvSpPr>
          <p:nvPr>
            <p:custDataLst>
              <p:tags r:id="rId16"/>
            </p:custDataLst>
          </p:nvPr>
        </p:nvSpPr>
        <p:spPr bwMode="gray">
          <a:xfrm>
            <a:off x="7602538" y="3536950"/>
            <a:ext cx="361950" cy="212725"/>
          </a:xfrm>
          <a:prstGeom prst="rect">
            <a:avLst/>
          </a:prstGeom>
          <a:noFill/>
          <a:extLst>
            <a:ext uri="{909E8E84-426E-40DD-AFC4-6F175D3DCCD1}">
              <a14:hiddenFill xmlns:a14="http://schemas.microsoft.com/office/drawing/2010/main">
                <a:solidFill>
                  <a:schemeClr val="folHlink"/>
                </a:solidFill>
              </a14:hiddenFill>
            </a:ext>
          </a:extLst>
        </p:spPr>
        <p:txBody>
          <a:bodyPr wrap="none" lIns="25400" tIns="0" rIns="25400" bIns="0" numCol="1" spcCol="0" anchor="ctr"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34EB486B-12E8-4ACE-8116-CF50D96861B5}" type="datetime'''''''''''''''10''''''''''''''''''''''''''''%'''''''''''">
              <a:rPr lang="en-US" sz="1400">
                <a:latin typeface="Calibri"/>
                <a:sym typeface="Calibri"/>
              </a:rPr>
              <a:pPr marL="0" indent="0" algn="ctr">
                <a:spcBef>
                  <a:spcPct val="0"/>
                </a:spcBef>
                <a:spcAft>
                  <a:spcPct val="0"/>
                </a:spcAft>
                <a:buNone/>
              </a:pPr>
              <a:t>10%</a:t>
            </a:fld>
            <a:endParaRPr lang="tr-TR" sz="1400" dirty="0">
              <a:latin typeface="Calibri"/>
              <a:sym typeface="Calibri"/>
            </a:endParaRPr>
          </a:p>
        </p:txBody>
      </p:sp>
      <p:sp>
        <p:nvSpPr>
          <p:cNvPr id="46" name="Metin Yer Tutucusu 10"/>
          <p:cNvSpPr>
            <a:spLocks noGrp="1"/>
          </p:cNvSpPr>
          <p:nvPr>
            <p:custDataLst>
              <p:tags r:id="rId17"/>
            </p:custDataLst>
          </p:nvPr>
        </p:nvSpPr>
        <p:spPr bwMode="auto">
          <a:xfrm>
            <a:off x="6232525" y="2808288"/>
            <a:ext cx="452438"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D4C2BEEB-D72C-4D80-90BB-0049D0D69BBD}" type="datetime'''''''''''M''''''''''''''''''''e''ta''''''l'''''''">
              <a:rPr lang="en-US" sz="1400"/>
              <a:pPr marL="0" indent="0" algn="r">
                <a:spcBef>
                  <a:spcPct val="0"/>
                </a:spcBef>
                <a:spcAft>
                  <a:spcPct val="0"/>
                </a:spcAft>
                <a:buNone/>
              </a:pPr>
              <a:t>Metal</a:t>
            </a:fld>
            <a:endParaRPr lang="tr-TR" sz="1400" dirty="0">
              <a:sym typeface="+mn-lt"/>
            </a:endParaRPr>
          </a:p>
        </p:txBody>
      </p:sp>
      <p:sp>
        <p:nvSpPr>
          <p:cNvPr id="82" name="Metin Yer Tutucusu 28"/>
          <p:cNvSpPr>
            <a:spLocks noGrp="1"/>
          </p:cNvSpPr>
          <p:nvPr>
            <p:custDataLst>
              <p:tags r:id="rId18"/>
            </p:custDataLst>
          </p:nvPr>
        </p:nvSpPr>
        <p:spPr bwMode="auto">
          <a:xfrm>
            <a:off x="5954713" y="4775200"/>
            <a:ext cx="523875"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4C85EDB3-5537-43DE-99A6-60DD74F07828}" type="datetime'''''''D''''''''''''''''i''''ğ''''''''''er''''''''''*'">
              <a:rPr lang="en-US" sz="1400"/>
              <a:pPr/>
              <a:t>Diğer*</a:t>
            </a:fld>
            <a:endParaRPr lang="tr-TR" sz="1400" dirty="0">
              <a:latin typeface="Calibri"/>
              <a:sym typeface="Calibri"/>
            </a:endParaRPr>
          </a:p>
        </p:txBody>
      </p:sp>
      <p:sp>
        <p:nvSpPr>
          <p:cNvPr id="63" name="Metin Yer Tutucusu 16"/>
          <p:cNvSpPr>
            <a:spLocks noGrp="1"/>
          </p:cNvSpPr>
          <p:nvPr>
            <p:custDataLst>
              <p:tags r:id="rId19"/>
            </p:custDataLst>
          </p:nvPr>
        </p:nvSpPr>
        <p:spPr bwMode="gray">
          <a:xfrm>
            <a:off x="6086475" y="3776663"/>
            <a:ext cx="406400" cy="212725"/>
          </a:xfrm>
          <a:prstGeom prst="rect">
            <a:avLst/>
          </a:prstGeom>
          <a:noFill/>
          <a:extLst>
            <a:ext uri="{909E8E84-426E-40DD-AFC4-6F175D3DCCD1}">
              <a14:hiddenFill xmlns:a14="http://schemas.microsoft.com/office/drawing/2010/main">
                <a:solidFill>
                  <a:scrgbClr r="0" g="0" b="0"/>
                </a:solidFill>
              </a14:hiddenFill>
            </a:ext>
          </a:extLst>
        </p:spPr>
        <p:txBody>
          <a:bodyPr wrap="none" lIns="25400" tIns="0" rIns="25400" bIns="0" numCol="1" spcCol="0" anchor="ctr"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41CB24B6-E517-41F8-9C65-8C7E68E958DC}" type="datetime'''1''''''''''''''9''''''''''''''%'''''''''''''''''''''''">
              <a:rPr lang="en-US" sz="1400">
                <a:sym typeface="+mn-lt"/>
              </a:rPr>
              <a:pPr marL="0" indent="0" algn="ctr">
                <a:spcBef>
                  <a:spcPct val="0"/>
                </a:spcBef>
                <a:spcAft>
                  <a:spcPct val="0"/>
                </a:spcAft>
                <a:buNone/>
              </a:pPr>
              <a:t>19%</a:t>
            </a:fld>
            <a:endParaRPr lang="tr-TR" sz="1400" dirty="0">
              <a:sym typeface="+mn-lt"/>
            </a:endParaRPr>
          </a:p>
        </p:txBody>
      </p:sp>
      <p:sp>
        <p:nvSpPr>
          <p:cNvPr id="81" name="Metin Yer Tutucusu 27"/>
          <p:cNvSpPr>
            <a:spLocks noGrp="1"/>
          </p:cNvSpPr>
          <p:nvPr>
            <p:custDataLst>
              <p:tags r:id="rId20"/>
            </p:custDataLst>
          </p:nvPr>
        </p:nvSpPr>
        <p:spPr bwMode="gray">
          <a:xfrm>
            <a:off x="6442075" y="4503738"/>
            <a:ext cx="361950" cy="212725"/>
          </a:xfrm>
          <a:prstGeom prst="rect">
            <a:avLst/>
          </a:prstGeom>
          <a:noFill/>
          <a:extLst>
            <a:ext uri="{909E8E84-426E-40DD-AFC4-6F175D3DCCD1}">
              <a14:hiddenFill xmlns:a14="http://schemas.microsoft.com/office/drawing/2010/main">
                <a:solidFill>
                  <a:scrgbClr r="0" g="0" b="0"/>
                </a:solidFill>
              </a14:hiddenFill>
            </a:ext>
          </a:extLst>
        </p:spPr>
        <p:txBody>
          <a:bodyPr wrap="none" lIns="25400" tIns="0" rIns="25400" bIns="0" numCol="1" spcCol="0" anchor="ctr"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93202981-A649-472F-AF52-BD5F79E7FE4F}" type="datetime'''''''1''''''''''''''''''''''''''''''''5''''''%'''''''''">
              <a:rPr lang="en-US" sz="1400">
                <a:latin typeface="Calibri"/>
                <a:sym typeface="Calibri"/>
              </a:rPr>
              <a:pPr marL="0" indent="0" algn="ctr">
                <a:spcBef>
                  <a:spcPct val="0"/>
                </a:spcBef>
                <a:spcAft>
                  <a:spcPct val="0"/>
                </a:spcAft>
                <a:buNone/>
              </a:pPr>
              <a:t>15%</a:t>
            </a:fld>
            <a:endParaRPr lang="tr-TR" sz="1400" dirty="0">
              <a:latin typeface="Calibri"/>
              <a:sym typeface="Calibri"/>
            </a:endParaRPr>
          </a:p>
        </p:txBody>
      </p:sp>
      <p:sp>
        <p:nvSpPr>
          <p:cNvPr id="72" name="Metin Yer Tutucusu 19"/>
          <p:cNvSpPr>
            <a:spLocks noGrp="1"/>
          </p:cNvSpPr>
          <p:nvPr>
            <p:custDataLst>
              <p:tags r:id="rId21"/>
            </p:custDataLst>
          </p:nvPr>
        </p:nvSpPr>
        <p:spPr bwMode="gray">
          <a:xfrm>
            <a:off x="7208838" y="3113088"/>
            <a:ext cx="361950" cy="212725"/>
          </a:xfrm>
          <a:prstGeom prst="rect">
            <a:avLst/>
          </a:prstGeom>
          <a:noFill/>
          <a:extLst>
            <a:ext uri="{909E8E84-426E-40DD-AFC4-6F175D3DCCD1}">
              <a14:hiddenFill xmlns:a14="http://schemas.microsoft.com/office/drawing/2010/main">
                <a:solidFill>
                  <a:schemeClr val="hlink"/>
                </a:solidFill>
              </a14:hiddenFill>
            </a:ext>
          </a:extLst>
        </p:spPr>
        <p:txBody>
          <a:bodyPr wrap="none" lIns="25400" tIns="0" rIns="25400" bIns="0" numCol="1" spcCol="0" anchor="ctr"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4101B8AE-2796-41E2-94EA-8BCBEFB2FB8D}" type="datetime'''''''''''''''1''''''''''''''''''''3''%'''''">
              <a:rPr lang="en-US" sz="1400">
                <a:latin typeface="Calibri"/>
                <a:sym typeface="Calibri"/>
              </a:rPr>
              <a:pPr marL="0" indent="0" algn="ctr">
                <a:spcBef>
                  <a:spcPct val="0"/>
                </a:spcBef>
                <a:spcAft>
                  <a:spcPct val="0"/>
                </a:spcAft>
                <a:buNone/>
              </a:pPr>
              <a:t>13%</a:t>
            </a:fld>
            <a:endParaRPr lang="tr-TR" sz="1400" dirty="0">
              <a:latin typeface="Calibri"/>
              <a:sym typeface="Calibri"/>
            </a:endParaRPr>
          </a:p>
        </p:txBody>
      </p:sp>
      <p:sp>
        <p:nvSpPr>
          <p:cNvPr id="45" name="Metin Yer Tutucusu 7"/>
          <p:cNvSpPr>
            <a:spLocks noGrp="1"/>
          </p:cNvSpPr>
          <p:nvPr>
            <p:custDataLst>
              <p:tags r:id="rId22"/>
            </p:custDataLst>
          </p:nvPr>
        </p:nvSpPr>
        <p:spPr bwMode="auto">
          <a:xfrm>
            <a:off x="5484813" y="3730625"/>
            <a:ext cx="547688"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4997FDF0-643F-4332-B672-1F5CBF4DB884}" type="datetime'''''T''''e''k''''''''''''''stil'''">
              <a:rPr lang="en-US" sz="1400"/>
              <a:pPr marL="0" indent="0" algn="r">
                <a:spcBef>
                  <a:spcPct val="0"/>
                </a:spcBef>
                <a:spcAft>
                  <a:spcPct val="0"/>
                </a:spcAft>
                <a:buNone/>
              </a:pPr>
              <a:t>Tekstil</a:t>
            </a:fld>
            <a:endParaRPr lang="tr-TR" sz="1400" dirty="0">
              <a:sym typeface="+mn-lt"/>
            </a:endParaRPr>
          </a:p>
        </p:txBody>
      </p:sp>
      <p:sp>
        <p:nvSpPr>
          <p:cNvPr id="47" name="Metin Yer Tutucusu 11"/>
          <p:cNvSpPr>
            <a:spLocks noGrp="1"/>
          </p:cNvSpPr>
          <p:nvPr>
            <p:custDataLst>
              <p:tags r:id="rId23"/>
            </p:custDataLst>
          </p:nvPr>
        </p:nvSpPr>
        <p:spPr bwMode="auto">
          <a:xfrm>
            <a:off x="7423150" y="2800350"/>
            <a:ext cx="571500"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17EC5CAF-E6A3-4BF8-9129-35FEF81FDAF9}" type="datetime'''''Pl''a''''''''''s''''''t''''''''''''''''''''i''''''''''k'">
              <a:rPr lang="en-US" sz="1400"/>
              <a:pPr marL="0" indent="0">
                <a:spcBef>
                  <a:spcPct val="0"/>
                </a:spcBef>
                <a:spcAft>
                  <a:spcPct val="0"/>
                </a:spcAft>
                <a:buNone/>
              </a:pPr>
              <a:t>Plastik</a:t>
            </a:fld>
            <a:endParaRPr lang="tr-TR" sz="1400" dirty="0">
              <a:sym typeface="+mn-lt"/>
            </a:endParaRPr>
          </a:p>
        </p:txBody>
      </p:sp>
      <p:sp>
        <p:nvSpPr>
          <p:cNvPr id="68" name="Metin Yer Tutucusu 17"/>
          <p:cNvSpPr>
            <a:spLocks noGrp="1"/>
          </p:cNvSpPr>
          <p:nvPr>
            <p:custDataLst>
              <p:tags r:id="rId24"/>
            </p:custDataLst>
          </p:nvPr>
        </p:nvSpPr>
        <p:spPr bwMode="gray">
          <a:xfrm>
            <a:off x="6543675" y="3121025"/>
            <a:ext cx="361950" cy="212725"/>
          </a:xfrm>
          <a:prstGeom prst="rect">
            <a:avLst/>
          </a:prstGeom>
          <a:noFill/>
          <a:extLst>
            <a:ext uri="{909E8E84-426E-40DD-AFC4-6F175D3DCCD1}">
              <a14:hiddenFill xmlns:a14="http://schemas.microsoft.com/office/drawing/2010/main">
                <a:solidFill>
                  <a:scrgbClr r="0" g="0" b="0"/>
                </a:solidFill>
              </a14:hiddenFill>
            </a:ext>
          </a:extLst>
        </p:spPr>
        <p:txBody>
          <a:bodyPr wrap="none" lIns="25400" tIns="0" rIns="25400" bIns="0" numCol="1" spcCol="0" anchor="ctr"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FF739D55-4208-48FB-8613-F278C875C88F}" type="datetime'''''''''1''''''4''''''''%'">
              <a:rPr lang="en-US" sz="1400">
                <a:solidFill>
                  <a:schemeClr val="bg1"/>
                </a:solidFill>
                <a:latin typeface="Calibri"/>
                <a:sym typeface="Calibri"/>
              </a:rPr>
              <a:pPr marL="0" indent="0" algn="ctr">
                <a:spcBef>
                  <a:spcPct val="0"/>
                </a:spcBef>
                <a:spcAft>
                  <a:spcPct val="0"/>
                </a:spcAft>
                <a:buNone/>
              </a:pPr>
              <a:t>14%</a:t>
            </a:fld>
            <a:endParaRPr lang="tr-TR" sz="1400" dirty="0">
              <a:solidFill>
                <a:schemeClr val="bg1"/>
              </a:solidFill>
              <a:latin typeface="Calibri"/>
              <a:sym typeface="Calibri"/>
            </a:endParaRPr>
          </a:p>
        </p:txBody>
      </p:sp>
      <p:sp>
        <p:nvSpPr>
          <p:cNvPr id="83" name="2 Metin kutusu"/>
          <p:cNvSpPr txBox="1"/>
          <p:nvPr/>
        </p:nvSpPr>
        <p:spPr>
          <a:xfrm>
            <a:off x="5299605" y="5372100"/>
            <a:ext cx="4170890" cy="415490"/>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lIns="91431" tIns="45716" rIns="91431" bIns="45716" rtlCol="0">
            <a:spAutoFit/>
          </a:bodyPr>
          <a:lstStyle/>
          <a:p>
            <a:pPr algn="ctr"/>
            <a:r>
              <a:rPr lang="tr-TR" sz="1050" b="0" i="1" dirty="0" smtClean="0">
                <a:solidFill>
                  <a:schemeClr val="tx1"/>
                </a:solidFill>
                <a:latin typeface="Arial" pitchFamily="34" charset="0"/>
                <a:cs typeface="Arial" pitchFamily="34" charset="0"/>
              </a:rPr>
              <a:t>Diğer sektörler: Petrol Ürünleri, Kağıt Sanayi, Elektrik, Döküm, Tohumculuk, Banka, Boya Sanayi, Cam Sanayi, Nakliye</a:t>
            </a:r>
            <a:endParaRPr lang="tr-TR" sz="1050" b="0" i="1" dirty="0">
              <a:solidFill>
                <a:schemeClr val="tx1"/>
              </a:solidFill>
              <a:latin typeface="Arial" pitchFamily="34" charset="0"/>
              <a:cs typeface="Arial" pitchFamily="34" charset="0"/>
            </a:endParaRPr>
          </a:p>
        </p:txBody>
      </p:sp>
      <p:sp>
        <p:nvSpPr>
          <p:cNvPr id="43" name="Başlık 1"/>
          <p:cNvSpPr txBox="1">
            <a:spLocks/>
          </p:cNvSpPr>
          <p:nvPr/>
        </p:nvSpPr>
        <p:spPr>
          <a:xfrm>
            <a:off x="325964" y="-35359"/>
            <a:ext cx="9188043" cy="5163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200" dirty="0" smtClean="0"/>
              <a:t/>
            </a:r>
            <a:br>
              <a:rPr lang="tr-TR" sz="2200" dirty="0" smtClean="0"/>
            </a:br>
            <a:r>
              <a:rPr lang="tr-TR" sz="2200" b="1" dirty="0" smtClean="0">
                <a:latin typeface="Book Antiqua" panose="02040602050305030304" pitchFamily="18" charset="0"/>
              </a:rPr>
              <a:t>Adana Hacı Sabancı Organize Sanayi Bölgesi’nde bulunan firmaların yaklaşık yarısı gıda, tekstil</a:t>
            </a:r>
            <a:r>
              <a:rPr lang="tr-TR" sz="2200" dirty="0">
                <a:latin typeface="Book Antiqua" panose="02040602050305030304" pitchFamily="18" charset="0"/>
              </a:rPr>
              <a:t> </a:t>
            </a:r>
            <a:r>
              <a:rPr lang="tr-TR" sz="2200" dirty="0" smtClean="0">
                <a:latin typeface="Book Antiqua" panose="02040602050305030304" pitchFamily="18" charset="0"/>
              </a:rPr>
              <a:t>ve metal sektörlerinde faaliyet gösteriyor</a:t>
            </a:r>
            <a:endParaRPr lang="tr-TR" sz="2200" b="1" dirty="0">
              <a:latin typeface="Book Antiqua" panose="02040602050305030304" pitchFamily="18" charset="0"/>
            </a:endParaRPr>
          </a:p>
        </p:txBody>
      </p:sp>
      <p:sp>
        <p:nvSpPr>
          <p:cNvPr id="2" name="Metin kutusu 1"/>
          <p:cNvSpPr txBox="1"/>
          <p:nvPr/>
        </p:nvSpPr>
        <p:spPr>
          <a:xfrm>
            <a:off x="1016000" y="6223110"/>
            <a:ext cx="8255995" cy="600164"/>
          </a:xfrm>
          <a:prstGeom prst="rect">
            <a:avLst/>
          </a:prstGeom>
          <a:noFill/>
        </p:spPr>
        <p:txBody>
          <a:bodyPr wrap="square" rtlCol="0">
            <a:spAutoFit/>
          </a:bodyPr>
          <a:lstStyle/>
          <a:p>
            <a:r>
              <a:rPr lang="tr-TR" dirty="0" smtClean="0"/>
              <a:t>Sorun: Sanayi </a:t>
            </a:r>
            <a:r>
              <a:rPr lang="tr-TR" dirty="0"/>
              <a:t>tesisleri itibariyle oldukça dağınık bir yapıya sahip olan </a:t>
            </a:r>
            <a:r>
              <a:rPr lang="tr-TR" dirty="0" smtClean="0"/>
              <a:t>Adana’da, </a:t>
            </a:r>
            <a:r>
              <a:rPr lang="tr-TR" dirty="0"/>
              <a:t>Islah Organize Sanayi Bölgeleri kurulmasına ilişkin </a:t>
            </a:r>
            <a:r>
              <a:rPr lang="tr-TR" dirty="0" smtClean="0"/>
              <a:t>başvurunun </a:t>
            </a:r>
            <a:r>
              <a:rPr lang="tr-TR" dirty="0"/>
              <a:t>öngörülen sürede </a:t>
            </a:r>
            <a:r>
              <a:rPr lang="tr-TR" dirty="0" smtClean="0"/>
              <a:t>gerçekleştirilememesi dolayısıyla </a:t>
            </a:r>
            <a:r>
              <a:rPr lang="tr-TR" dirty="0"/>
              <a:t>gerekli yapısal dönüşümü sağlayamayan ve büyüme imkanı bulamayan Adanalı </a:t>
            </a:r>
            <a:r>
              <a:rPr lang="tr-TR" dirty="0" smtClean="0"/>
              <a:t>üreticilerin </a:t>
            </a:r>
            <a:r>
              <a:rPr lang="tr-TR" dirty="0"/>
              <a:t>olumsuz </a:t>
            </a:r>
            <a:r>
              <a:rPr lang="tr-TR" dirty="0" smtClean="0"/>
              <a:t>etkilendiği Ekonomik Şura’da dile getirilmiştir.</a:t>
            </a:r>
            <a:endParaRPr lang="tr-TR" dirty="0"/>
          </a:p>
        </p:txBody>
      </p:sp>
      <p:sp>
        <p:nvSpPr>
          <p:cNvPr id="44" name="Patlama 1 43"/>
          <p:cNvSpPr/>
          <p:nvPr/>
        </p:nvSpPr>
        <p:spPr bwMode="auto">
          <a:xfrm>
            <a:off x="373170" y="6236007"/>
            <a:ext cx="495141" cy="457200"/>
          </a:xfrm>
          <a:prstGeom prst="irregularSeal1">
            <a:avLst/>
          </a:prstGeom>
          <a:solidFill>
            <a:srgbClr val="FF0000"/>
          </a:solidFill>
          <a:ln w="9525" cap="flat" cmpd="sng" algn="ctr">
            <a:solidFill>
              <a:schemeClr val="bg1">
                <a:lumMod val="75000"/>
              </a:schemeClr>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tr-TR" sz="1100" i="0" u="none" strike="noStrike" cap="none" normalizeH="0" baseline="0" dirty="0" smtClean="0">
              <a:ln>
                <a:noFill/>
              </a:ln>
              <a:solidFill>
                <a:schemeClr val="bg1"/>
              </a:solidFill>
              <a:effectLst/>
              <a:latin typeface="Arial" charset="0"/>
            </a:endParaRPr>
          </a:p>
        </p:txBody>
      </p:sp>
    </p:spTree>
    <p:extLst>
      <p:ext uri="{BB962C8B-B14F-4D97-AF65-F5344CB8AC3E}">
        <p14:creationId xmlns:p14="http://schemas.microsoft.com/office/powerpoint/2010/main" val="24063770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Nesne 44" hidden="1"/>
          <p:cNvGraphicFramePr>
            <a:graphicFrameLocks noChangeAspect="1"/>
          </p:cNvGraphicFramePr>
          <p:nvPr>
            <p:custDataLst>
              <p:tags r:id="rId2"/>
            </p:custDataLst>
            <p:extLst>
              <p:ext uri="{D42A27DB-BD31-4B8C-83A1-F6EECF244321}">
                <p14:modId xmlns:p14="http://schemas.microsoft.com/office/powerpoint/2010/main" val="2407086194"/>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248261" name="think-cell Slide" r:id="rId49" imgW="360" imgH="360" progId="TCLayout.ActiveDocument.1">
                  <p:embed/>
                </p:oleObj>
              </mc:Choice>
              <mc:Fallback>
                <p:oleObj name="think-cell Slide" r:id="rId49" imgW="360" imgH="360" progId="TCLayout.ActiveDocument.1">
                  <p:embed/>
                  <p:pic>
                    <p:nvPicPr>
                      <p:cNvPr id="0" name=""/>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 name="Dikdörtgen 43" hidden="1"/>
          <p:cNvSpPr/>
          <p:nvPr>
            <p:custDataLst>
              <p:tags r:id="rId3"/>
            </p:custDataLst>
          </p:nvPr>
        </p:nvSpPr>
        <p:spPr bwMode="auto">
          <a:xfrm>
            <a:off x="0" y="0"/>
            <a:ext cx="158750" cy="158750"/>
          </a:xfrm>
          <a:prstGeom prst="rect">
            <a:avLst/>
          </a:prstGeom>
          <a:solidFill>
            <a:schemeClr val="accent1">
              <a:lumMod val="50000"/>
            </a:schemeClr>
          </a:solidFill>
          <a:ln w="9525" cap="flat" cmpd="sng" algn="ctr">
            <a:solidFill>
              <a:schemeClr val="bg1">
                <a:lumMod val="75000"/>
              </a:schemeClr>
            </a:solid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algn="ctr" eaLnBrk="0" hangingPunct="0"/>
            <a:endParaRPr kumimoji="0" lang="tr-TR" sz="1200" b="0" u="none" strike="noStrike" cap="none" normalizeH="0" dirty="0" smtClean="0">
              <a:ln>
                <a:noFill/>
              </a:ln>
              <a:solidFill>
                <a:schemeClr val="bg1"/>
              </a:solidFill>
              <a:effectLst/>
              <a:latin typeface="Arial"/>
              <a:cs typeface="Arial"/>
              <a:sym typeface="Arial"/>
            </a:endParaRPr>
          </a:p>
        </p:txBody>
      </p:sp>
      <p:sp>
        <p:nvSpPr>
          <p:cNvPr id="5" name="Slayt Numarası Yer Tutucusu 4"/>
          <p:cNvSpPr>
            <a:spLocks noGrp="1"/>
          </p:cNvSpPr>
          <p:nvPr>
            <p:ph type="sldNum" sz="quarter" idx="12"/>
          </p:nvPr>
        </p:nvSpPr>
        <p:spPr>
          <a:xfrm>
            <a:off x="9396413" y="6652021"/>
            <a:ext cx="536575" cy="184150"/>
          </a:xfrm>
        </p:spPr>
        <p:txBody>
          <a:bodyPr/>
          <a:lstStyle/>
          <a:p>
            <a:pPr>
              <a:defRPr/>
            </a:pPr>
            <a:fld id="{343D017F-4314-49B3-9B24-DD6683824C11}" type="slidenum">
              <a:rPr lang="en-US" smtClean="0"/>
              <a:pPr>
                <a:defRPr/>
              </a:pPr>
              <a:t>21</a:t>
            </a:fld>
            <a:endParaRPr lang="en-US" dirty="0"/>
          </a:p>
        </p:txBody>
      </p:sp>
      <p:sp>
        <p:nvSpPr>
          <p:cNvPr id="59" name="58 Metin kutusu"/>
          <p:cNvSpPr txBox="1"/>
          <p:nvPr/>
        </p:nvSpPr>
        <p:spPr>
          <a:xfrm rot="16200000">
            <a:off x="-3633709" y="2696128"/>
            <a:ext cx="7416824" cy="230832"/>
          </a:xfrm>
          <a:prstGeom prst="rect">
            <a:avLst/>
          </a:prstGeom>
          <a:noFill/>
        </p:spPr>
        <p:txBody>
          <a:bodyPr wrap="square" rtlCol="0">
            <a:spAutoFit/>
          </a:bodyPr>
          <a:lstStyle/>
          <a:p>
            <a:r>
              <a:rPr lang="tr-TR" sz="900" b="0" dirty="0" smtClean="0"/>
              <a:t>Kaynak: Ekonomi Bakanlığı</a:t>
            </a:r>
            <a:endParaRPr lang="tr-TR" sz="900" b="0" dirty="0"/>
          </a:p>
        </p:txBody>
      </p:sp>
      <p:sp>
        <p:nvSpPr>
          <p:cNvPr id="57" name="Başlık 1"/>
          <p:cNvSpPr>
            <a:spLocks noGrp="1"/>
          </p:cNvSpPr>
          <p:nvPr>
            <p:ph type="title"/>
          </p:nvPr>
        </p:nvSpPr>
        <p:spPr>
          <a:xfrm>
            <a:off x="176610" y="139959"/>
            <a:ext cx="9431382" cy="960366"/>
          </a:xfrm>
        </p:spPr>
        <p:txBody>
          <a:bodyPr/>
          <a:lstStyle/>
          <a:p>
            <a:r>
              <a:rPr lang="tr-TR" dirty="0"/>
              <a:t>2</a:t>
            </a:r>
            <a:r>
              <a:rPr lang="tr-TR" dirty="0" smtClean="0"/>
              <a:t>. teşvik bölgesinde yer alan Adana’da yatırım teşviklerinden en fazla imalat sektörü faydalanmış. </a:t>
            </a:r>
            <a:endParaRPr lang="tr-TR" dirty="0"/>
          </a:p>
        </p:txBody>
      </p:sp>
      <p:graphicFrame>
        <p:nvGraphicFramePr>
          <p:cNvPr id="58" name="68 Nesne"/>
          <p:cNvGraphicFramePr>
            <a:graphicFrameLocks noChangeAspect="1"/>
          </p:cNvGraphicFramePr>
          <p:nvPr>
            <p:custDataLst>
              <p:tags r:id="rId4"/>
            </p:custDataLst>
            <p:extLst>
              <p:ext uri="{D42A27DB-BD31-4B8C-83A1-F6EECF244321}">
                <p14:modId xmlns:p14="http://schemas.microsoft.com/office/powerpoint/2010/main" val="4288211736"/>
              </p:ext>
            </p:extLst>
          </p:nvPr>
        </p:nvGraphicFramePr>
        <p:xfrm>
          <a:off x="6146801" y="1841501"/>
          <a:ext cx="2273205" cy="2273115"/>
        </p:xfrm>
        <a:graphic>
          <a:graphicData uri="http://schemas.openxmlformats.org/presentationml/2006/ole">
            <mc:AlternateContent xmlns:mc="http://schemas.openxmlformats.org/markup-compatibility/2006">
              <mc:Choice xmlns:v="urn:schemas-microsoft-com:vml" Requires="v">
                <p:oleObj spid="_x0000_s1248262" name="Çizelge" r:id="rId51" imgW="2273205" imgH="2273115" progId="MSGraph.Chart.8">
                  <p:embed followColorScheme="full"/>
                </p:oleObj>
              </mc:Choice>
              <mc:Fallback>
                <p:oleObj name="Çizelge" r:id="rId51" imgW="2273205" imgH="2273115" progId="MSGraph.Chart.8">
                  <p:embed followColorScheme="full"/>
                  <p:pic>
                    <p:nvPicPr>
                      <p:cNvPr id="0" name=""/>
                      <p:cNvPicPr>
                        <a:picLocks noChangeAspect="1" noChangeArrowheads="1"/>
                      </p:cNvPicPr>
                      <p:nvPr/>
                    </p:nvPicPr>
                    <p:blipFill>
                      <a:blip r:embed="rId52"/>
                      <a:srcRect/>
                      <a:stretch>
                        <a:fillRect/>
                      </a:stretch>
                    </p:blipFill>
                    <p:spPr bwMode="auto">
                      <a:xfrm>
                        <a:off x="6146801" y="1841501"/>
                        <a:ext cx="2273205" cy="227311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4" name="111 Metin Yer Tutucusu"/>
          <p:cNvSpPr>
            <a:spLocks noGrp="1"/>
          </p:cNvSpPr>
          <p:nvPr>
            <p:custDataLst>
              <p:tags r:id="rId5"/>
            </p:custDataLst>
          </p:nvPr>
        </p:nvSpPr>
        <p:spPr bwMode="auto">
          <a:xfrm>
            <a:off x="7331075" y="1704975"/>
            <a:ext cx="431800" cy="212725"/>
          </a:xfrm>
          <a:prstGeom prst="rect">
            <a:avLst/>
          </a:prstGeom>
          <a:noFill/>
          <a:effectLst/>
        </p:spPr>
        <p:txBody>
          <a:bodyPr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fld id="{74671486-AB5A-4B1F-B936-528B44B10360}" type="datetime'T''ar''''''''''''''ı''''''m'''''''''''''''''''''''''''">
              <a:rPr lang="en-US" sz="1400" b="0">
                <a:latin typeface="Tahoma"/>
                <a:ea typeface="+mn-ea"/>
                <a:sym typeface="Tahoma"/>
              </a:rPr>
              <a:pPr/>
              <a:t>Tarım</a:t>
            </a:fld>
            <a:endParaRPr lang="tr-TR" sz="1400" b="0">
              <a:latin typeface="Tahoma"/>
              <a:ea typeface="+mn-ea"/>
              <a:cs typeface="Arial"/>
              <a:sym typeface="Tahoma"/>
            </a:endParaRPr>
          </a:p>
        </p:txBody>
      </p:sp>
      <p:sp>
        <p:nvSpPr>
          <p:cNvPr id="67" name="104 Metin Yer Tutucusu"/>
          <p:cNvSpPr>
            <a:spLocks noGrp="1"/>
          </p:cNvSpPr>
          <p:nvPr>
            <p:custDataLst>
              <p:tags r:id="rId6"/>
            </p:custDataLst>
          </p:nvPr>
        </p:nvSpPr>
        <p:spPr bwMode="gray">
          <a:xfrm>
            <a:off x="6357938" y="3244850"/>
            <a:ext cx="561975" cy="212725"/>
          </a:xfrm>
          <a:prstGeom prst="rect">
            <a:avLst/>
          </a:prstGeom>
          <a:noFill/>
          <a:effectLst/>
        </p:spPr>
        <p:txBody>
          <a:bodyPr wrap="none" lIns="25400" tIns="0" rIns="2540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8BEF352E-DB61-4DE8-8911-AB4596283C69}" type="datetime'6''''''''4'''''''''''''',''7''''''''''''''''''''''''%'''">
              <a:rPr lang="en-US" sz="1400" b="0">
                <a:latin typeface="Tahoma"/>
                <a:ea typeface="+mn-ea"/>
                <a:sym typeface="Tahoma"/>
              </a:rPr>
              <a:pPr/>
              <a:t>64,7%</a:t>
            </a:fld>
            <a:endParaRPr lang="tr-TR" sz="1400" b="0">
              <a:latin typeface="Tahoma"/>
              <a:ea typeface="+mn-ea"/>
              <a:cs typeface="Arial"/>
              <a:sym typeface="Tahoma"/>
            </a:endParaRPr>
          </a:p>
        </p:txBody>
      </p:sp>
      <p:sp>
        <p:nvSpPr>
          <p:cNvPr id="63" name="108 Metin Yer Tutucusu"/>
          <p:cNvSpPr>
            <a:spLocks noGrp="1"/>
          </p:cNvSpPr>
          <p:nvPr>
            <p:custDataLst>
              <p:tags r:id="rId7"/>
            </p:custDataLst>
          </p:nvPr>
        </p:nvSpPr>
        <p:spPr bwMode="auto">
          <a:xfrm>
            <a:off x="8337550" y="3197225"/>
            <a:ext cx="741362" cy="212725"/>
          </a:xfrm>
          <a:prstGeom prst="rect">
            <a:avLst/>
          </a:prstGeom>
          <a:noFill/>
          <a:effectLst/>
        </p:spPr>
        <p:txBody>
          <a:bodyPr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fld id="{F7A49867-47F6-430E-B819-3FC4CD6DE6DE}" type="datetime'''''H''''''''i''z''''''m''''e''''''t''''''le''''''r'''''''''''">
              <a:rPr lang="en-US" sz="1400" b="0">
                <a:latin typeface="Tahoma"/>
                <a:ea typeface="+mn-ea"/>
                <a:sym typeface="Tahoma"/>
              </a:rPr>
              <a:pPr/>
              <a:t>Hizmetler</a:t>
            </a:fld>
            <a:endParaRPr lang="tr-TR" sz="1400" b="0">
              <a:latin typeface="Tahoma"/>
              <a:ea typeface="+mn-ea"/>
              <a:cs typeface="Arial"/>
              <a:sym typeface="Tahoma"/>
            </a:endParaRPr>
          </a:p>
        </p:txBody>
      </p:sp>
      <p:sp>
        <p:nvSpPr>
          <p:cNvPr id="62" name="106 Metin Yer Tutucusu"/>
          <p:cNvSpPr>
            <a:spLocks noGrp="1"/>
          </p:cNvSpPr>
          <p:nvPr>
            <p:custDataLst>
              <p:tags r:id="rId8"/>
            </p:custDataLst>
          </p:nvPr>
        </p:nvSpPr>
        <p:spPr bwMode="gray">
          <a:xfrm>
            <a:off x="7040563" y="2198688"/>
            <a:ext cx="471488" cy="212725"/>
          </a:xfrm>
          <a:prstGeom prst="rect">
            <a:avLst/>
          </a:prstGeom>
          <a:solidFill>
            <a:srgbClr val="F8D50E"/>
          </a:solidFill>
          <a:effectLst/>
        </p:spPr>
        <p:txBody>
          <a:bodyPr wrap="none" lIns="25400" tIns="0" rIns="2540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5F51ED0C-41FC-4885-A4AE-00015FA574A5}" type="datetime'''''''''''''''''''''''''''0'''''''',''''''''''2''''''''%'''">
              <a:rPr lang="en-US" sz="1400" b="0">
                <a:latin typeface="Tahoma"/>
                <a:ea typeface="+mn-ea"/>
                <a:sym typeface="Tahoma"/>
              </a:rPr>
              <a:pPr/>
              <a:t>0,2%</a:t>
            </a:fld>
            <a:endParaRPr lang="tr-TR" sz="1400" b="0">
              <a:latin typeface="Tahoma"/>
              <a:ea typeface="+mn-ea"/>
              <a:cs typeface="Arial"/>
              <a:sym typeface="Tahoma"/>
            </a:endParaRPr>
          </a:p>
        </p:txBody>
      </p:sp>
      <p:sp>
        <p:nvSpPr>
          <p:cNvPr id="69" name="109 Metin Yer Tutucusu"/>
          <p:cNvSpPr>
            <a:spLocks noGrp="1"/>
          </p:cNvSpPr>
          <p:nvPr>
            <p:custDataLst>
              <p:tags r:id="rId9"/>
            </p:custDataLst>
          </p:nvPr>
        </p:nvSpPr>
        <p:spPr bwMode="auto">
          <a:xfrm>
            <a:off x="5826125" y="3476625"/>
            <a:ext cx="503237" cy="212725"/>
          </a:xfrm>
          <a:prstGeom prst="rect">
            <a:avLst/>
          </a:prstGeom>
          <a:noFill/>
          <a:effectLst/>
        </p:spPr>
        <p:txBody>
          <a:bodyPr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F266582A-B0C8-4E0E-ADF9-DCCB0B5B85BF}" type="datetime'İ''''''''''''ma''''''''''l''''at'''''">
              <a:rPr lang="en-US" sz="1400" b="0">
                <a:latin typeface="Tahoma"/>
                <a:ea typeface="+mn-ea"/>
                <a:sym typeface="Tahoma"/>
              </a:rPr>
              <a:pPr/>
              <a:t>İmalat</a:t>
            </a:fld>
            <a:endParaRPr lang="tr-TR" sz="1400" b="0">
              <a:latin typeface="Tahoma"/>
              <a:ea typeface="+mn-ea"/>
              <a:cs typeface="Arial"/>
              <a:sym typeface="Tahoma"/>
            </a:endParaRPr>
          </a:p>
        </p:txBody>
      </p:sp>
      <p:sp>
        <p:nvSpPr>
          <p:cNvPr id="65" name="103 Metin Yer Tutucusu"/>
          <p:cNvSpPr>
            <a:spLocks noGrp="1"/>
          </p:cNvSpPr>
          <p:nvPr>
            <p:custDataLst>
              <p:tags r:id="rId10"/>
            </p:custDataLst>
          </p:nvPr>
        </p:nvSpPr>
        <p:spPr bwMode="gray">
          <a:xfrm>
            <a:off x="7802563" y="3087688"/>
            <a:ext cx="471488" cy="212725"/>
          </a:xfrm>
          <a:prstGeom prst="rect">
            <a:avLst/>
          </a:prstGeom>
          <a:noFill/>
          <a:effectLst/>
        </p:spPr>
        <p:txBody>
          <a:bodyPr wrap="none" lIns="25400" tIns="0" rIns="2540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B35CC904-DAA9-434D-8CE5-537397736F84}" type="datetime'''''''9'''''''''''''''''''''''''''''''''',5%'''''''''''''">
              <a:rPr lang="en-US" sz="1400" b="0">
                <a:solidFill>
                  <a:schemeClr val="bg1"/>
                </a:solidFill>
                <a:latin typeface="Tahoma"/>
                <a:ea typeface="+mn-ea"/>
                <a:sym typeface="Tahoma"/>
              </a:rPr>
              <a:pPr/>
              <a:t>9,5%</a:t>
            </a:fld>
            <a:endParaRPr lang="tr-TR" sz="1400" b="0">
              <a:solidFill>
                <a:schemeClr val="bg1"/>
              </a:solidFill>
              <a:latin typeface="Tahoma"/>
              <a:ea typeface="+mn-ea"/>
              <a:cs typeface="Arial"/>
              <a:sym typeface="Tahoma"/>
            </a:endParaRPr>
          </a:p>
        </p:txBody>
      </p:sp>
      <p:sp>
        <p:nvSpPr>
          <p:cNvPr id="66" name="107 Metin Yer Tutucusu"/>
          <p:cNvSpPr>
            <a:spLocks noGrp="1"/>
          </p:cNvSpPr>
          <p:nvPr>
            <p:custDataLst>
              <p:tags r:id="rId11"/>
            </p:custDataLst>
          </p:nvPr>
        </p:nvSpPr>
        <p:spPr bwMode="auto">
          <a:xfrm>
            <a:off x="8032750" y="2006600"/>
            <a:ext cx="447675" cy="212725"/>
          </a:xfrm>
          <a:prstGeom prst="rect">
            <a:avLst/>
          </a:prstGeom>
          <a:noFill/>
          <a:effectLst/>
        </p:spPr>
        <p:txBody>
          <a:bodyPr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fld id="{9C26702A-CC6D-4EB1-911F-08CA1744E188}" type="datetime'''''''''E''n''''''''''''''''''''''''''''''''erj''i'''''''">
              <a:rPr lang="en-US" sz="1400" b="0">
                <a:latin typeface="Tahoma"/>
                <a:ea typeface="+mn-ea"/>
                <a:sym typeface="Tahoma"/>
              </a:rPr>
              <a:pPr/>
              <a:t>Enerji</a:t>
            </a:fld>
            <a:endParaRPr lang="tr-TR" sz="1400" b="0">
              <a:latin typeface="Tahoma"/>
              <a:ea typeface="+mn-ea"/>
              <a:cs typeface="Arial"/>
              <a:sym typeface="Tahoma"/>
            </a:endParaRPr>
          </a:p>
        </p:txBody>
      </p:sp>
      <p:sp>
        <p:nvSpPr>
          <p:cNvPr id="61" name="102 Metin Yer Tutucusu"/>
          <p:cNvSpPr>
            <a:spLocks noGrp="1"/>
          </p:cNvSpPr>
          <p:nvPr>
            <p:custDataLst>
              <p:tags r:id="rId12"/>
            </p:custDataLst>
          </p:nvPr>
        </p:nvSpPr>
        <p:spPr bwMode="gray">
          <a:xfrm>
            <a:off x="7531100" y="2327275"/>
            <a:ext cx="561975" cy="212725"/>
          </a:xfrm>
          <a:prstGeom prst="rect">
            <a:avLst/>
          </a:prstGeom>
          <a:noFill/>
          <a:effectLst/>
          <a:extLst>
            <a:ext uri="{909E8E84-426E-40DD-AFC4-6F175D3DCCD1}">
              <a14:hiddenFill xmlns:a14="http://schemas.microsoft.com/office/drawing/2010/main">
                <a:solidFill>
                  <a:srgbClr val="B4F3EA"/>
                </a:solidFill>
              </a14:hiddenFill>
            </a:ext>
          </a:extLst>
        </p:spPr>
        <p:txBody>
          <a:bodyPr wrap="none" lIns="25400" tIns="0" rIns="2540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7327A64C-B358-48E0-8B12-8A0A2B0D2E94}" type="datetime'''''''''''''''2''''''''''''''4'''''''''''''',''7''''''''''%'''">
              <a:rPr lang="en-US" sz="1400" b="0">
                <a:latin typeface="Tahoma"/>
                <a:ea typeface="+mn-ea"/>
                <a:sym typeface="Tahoma"/>
              </a:rPr>
              <a:pPr/>
              <a:t>24,7%</a:t>
            </a:fld>
            <a:endParaRPr lang="tr-TR" sz="1400" b="0">
              <a:latin typeface="Tahoma"/>
              <a:ea typeface="+mn-ea"/>
              <a:cs typeface="Arial"/>
              <a:sym typeface="Tahoma"/>
            </a:endParaRPr>
          </a:p>
        </p:txBody>
      </p:sp>
      <p:sp>
        <p:nvSpPr>
          <p:cNvPr id="68" name="110 Metin Yer Tutucusu"/>
          <p:cNvSpPr>
            <a:spLocks noGrp="1"/>
          </p:cNvSpPr>
          <p:nvPr>
            <p:custDataLst>
              <p:tags r:id="rId13"/>
            </p:custDataLst>
          </p:nvPr>
        </p:nvSpPr>
        <p:spPr bwMode="auto">
          <a:xfrm>
            <a:off x="6464300" y="1704975"/>
            <a:ext cx="815975" cy="212725"/>
          </a:xfrm>
          <a:prstGeom prst="rect">
            <a:avLst/>
          </a:prstGeom>
          <a:noFill/>
          <a:effectLst/>
        </p:spPr>
        <p:txBody>
          <a:bodyPr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0694163F-0D37-44D4-9FE5-35D692B7D2DF}" type="datetime'Ma''''''''''den''c''''''''''il''''ik'">
              <a:rPr lang="en-US" sz="1400" b="0">
                <a:latin typeface="Tahoma"/>
                <a:ea typeface="+mn-ea"/>
                <a:sym typeface="Tahoma"/>
              </a:rPr>
              <a:pPr/>
              <a:t>Madencilik</a:t>
            </a:fld>
            <a:endParaRPr lang="tr-TR" sz="1400" b="0">
              <a:latin typeface="Tahoma"/>
              <a:ea typeface="+mn-ea"/>
              <a:cs typeface="Arial"/>
              <a:sym typeface="Tahoma"/>
            </a:endParaRPr>
          </a:p>
        </p:txBody>
      </p:sp>
      <p:sp>
        <p:nvSpPr>
          <p:cNvPr id="60" name="105 Metin Yer Tutucusu"/>
          <p:cNvSpPr>
            <a:spLocks noGrp="1"/>
          </p:cNvSpPr>
          <p:nvPr>
            <p:custDataLst>
              <p:tags r:id="rId14"/>
            </p:custDataLst>
          </p:nvPr>
        </p:nvSpPr>
        <p:spPr bwMode="gray">
          <a:xfrm>
            <a:off x="7008813" y="1985963"/>
            <a:ext cx="471488" cy="212725"/>
          </a:xfrm>
          <a:prstGeom prst="rect">
            <a:avLst/>
          </a:prstGeom>
          <a:solidFill>
            <a:srgbClr val="0BBD1D"/>
          </a:solidFill>
          <a:effectLst/>
        </p:spPr>
        <p:txBody>
          <a:bodyPr wrap="none" lIns="25400" tIns="0" rIns="2540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794125A1-ED39-4724-9E55-E0FA270A0695}" type="datetime'0'''''''''''''''''''''''''''''''''''''''',''9''%'''''''''''">
              <a:rPr lang="en-US" sz="1400" b="0">
                <a:solidFill>
                  <a:schemeClr val="bg1"/>
                </a:solidFill>
                <a:latin typeface="Tahoma"/>
                <a:ea typeface="+mn-ea"/>
                <a:sym typeface="Tahoma"/>
              </a:rPr>
              <a:pPr/>
              <a:t>0,9%</a:t>
            </a:fld>
            <a:endParaRPr lang="tr-TR" sz="1400" b="0">
              <a:solidFill>
                <a:schemeClr val="bg1"/>
              </a:solidFill>
              <a:latin typeface="Tahoma"/>
              <a:ea typeface="+mn-ea"/>
              <a:cs typeface="Arial"/>
              <a:sym typeface="Tahoma"/>
            </a:endParaRPr>
          </a:p>
        </p:txBody>
      </p:sp>
      <p:graphicFrame>
        <p:nvGraphicFramePr>
          <p:cNvPr id="70" name="Nesne 69"/>
          <p:cNvGraphicFramePr>
            <a:graphicFrameLocks/>
          </p:cNvGraphicFramePr>
          <p:nvPr>
            <p:custDataLst>
              <p:tags r:id="rId15"/>
            </p:custDataLst>
            <p:extLst>
              <p:ext uri="{D42A27DB-BD31-4B8C-83A1-F6EECF244321}">
                <p14:modId xmlns:p14="http://schemas.microsoft.com/office/powerpoint/2010/main" val="2694849330"/>
              </p:ext>
            </p:extLst>
          </p:nvPr>
        </p:nvGraphicFramePr>
        <p:xfrm>
          <a:off x="76200" y="4699000"/>
          <a:ext cx="4699121" cy="914400"/>
        </p:xfrm>
        <a:graphic>
          <a:graphicData uri="http://schemas.openxmlformats.org/presentationml/2006/ole">
            <mc:AlternateContent xmlns:mc="http://schemas.openxmlformats.org/markup-compatibility/2006">
              <mc:Choice xmlns:v="urn:schemas-microsoft-com:vml" Requires="v">
                <p:oleObj spid="_x0000_s1248263" name="Çizelge" r:id="rId53" imgW="4699121" imgH="914400" progId="MSGraph.Chart.8">
                  <p:embed followColorScheme="full"/>
                </p:oleObj>
              </mc:Choice>
              <mc:Fallback>
                <p:oleObj name="Çizelge" r:id="rId53" imgW="4699121" imgH="914400" progId="MSGraph.Chart.8">
                  <p:embed followColorScheme="full"/>
                  <p:pic>
                    <p:nvPicPr>
                      <p:cNvPr id="0" name=""/>
                      <p:cNvPicPr>
                        <a:picLocks noChangeArrowheads="1"/>
                      </p:cNvPicPr>
                      <p:nvPr/>
                    </p:nvPicPr>
                    <p:blipFill>
                      <a:blip r:embed="rId54"/>
                      <a:srcRect/>
                      <a:stretch>
                        <a:fillRect/>
                      </a:stretch>
                    </p:blipFill>
                    <p:spPr bwMode="auto">
                      <a:xfrm>
                        <a:off x="76200" y="4699000"/>
                        <a:ext cx="4699121"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useBgFill="1">
        <p:nvSpPr>
          <p:cNvPr id="71" name="Serbest Form 70"/>
          <p:cNvSpPr/>
          <p:nvPr>
            <p:custDataLst>
              <p:tags r:id="rId16"/>
            </p:custDataLst>
          </p:nvPr>
        </p:nvSpPr>
        <p:spPr bwMode="auto">
          <a:xfrm>
            <a:off x="273050" y="4826000"/>
            <a:ext cx="469901" cy="184151"/>
          </a:xfrm>
          <a:custGeom>
            <a:avLst/>
            <a:gdLst/>
            <a:ahLst/>
            <a:cxnLst/>
            <a:rect l="0" t="0" r="0" b="0"/>
            <a:pathLst>
              <a:path w="469901" h="184151">
                <a:moveTo>
                  <a:pt x="0" y="127000"/>
                </a:moveTo>
                <a:lnTo>
                  <a:pt x="469900" y="0"/>
                </a:lnTo>
                <a:lnTo>
                  <a:pt x="469900" y="57150"/>
                </a:lnTo>
                <a:lnTo>
                  <a:pt x="0" y="184150"/>
                </a:lnTo>
                <a:close/>
              </a:path>
            </a:pathLst>
          </a:custGeom>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1">
                    <a:lumMod val="75000"/>
                  </a:schemeClr>
                </a:solidFill>
                <a:prstDash val="solid"/>
                <a:round/>
                <a:headEnd type="none" w="med" len="med"/>
                <a:tailEnd type="none" w="med" len="med"/>
              </a14:hiddenLine>
            </a:ext>
          </a:extLst>
        </p:spPr>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tr-TR" sz="1100" i="0" u="none" strike="noStrike" cap="none" normalizeH="0" baseline="0" dirty="0" smtClean="0">
              <a:ln>
                <a:noFill/>
              </a:ln>
              <a:solidFill>
                <a:schemeClr val="bg1"/>
              </a:solidFill>
              <a:effectLst/>
              <a:latin typeface="Arial" charset="0"/>
            </a:endParaRPr>
          </a:p>
        </p:txBody>
      </p:sp>
      <p:sp>
        <p:nvSpPr>
          <p:cNvPr id="72" name="Serbest Form 71"/>
          <p:cNvSpPr/>
          <p:nvPr>
            <p:custDataLst>
              <p:tags r:id="rId17"/>
            </p:custDataLst>
          </p:nvPr>
        </p:nvSpPr>
        <p:spPr bwMode="auto">
          <a:xfrm>
            <a:off x="273050" y="4826000"/>
            <a:ext cx="469901" cy="127001"/>
          </a:xfrm>
          <a:custGeom>
            <a:avLst/>
            <a:gdLst/>
            <a:ahLst/>
            <a:cxnLst/>
            <a:rect l="0" t="0" r="0" b="0"/>
            <a:pathLst>
              <a:path w="469901" h="127001">
                <a:moveTo>
                  <a:pt x="0" y="127000"/>
                </a:moveTo>
                <a:lnTo>
                  <a:pt x="469900" y="0"/>
                </a:lnTo>
              </a:path>
            </a:pathLst>
          </a:cu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tr-TR" sz="1100" b="1" i="0" u="none" strike="noStrike" cap="none" normalizeH="0" baseline="0" smtClean="0">
              <a:ln>
                <a:noFill/>
              </a:ln>
              <a:solidFill>
                <a:schemeClr val="tx1"/>
              </a:solidFill>
              <a:effectLst/>
              <a:latin typeface="Arial" charset="0"/>
            </a:endParaRPr>
          </a:p>
        </p:txBody>
      </p:sp>
      <p:sp>
        <p:nvSpPr>
          <p:cNvPr id="73" name="Serbest Form 72"/>
          <p:cNvSpPr/>
          <p:nvPr>
            <p:custDataLst>
              <p:tags r:id="rId18"/>
            </p:custDataLst>
          </p:nvPr>
        </p:nvSpPr>
        <p:spPr bwMode="auto">
          <a:xfrm>
            <a:off x="273050" y="4883150"/>
            <a:ext cx="469901" cy="127001"/>
          </a:xfrm>
          <a:custGeom>
            <a:avLst/>
            <a:gdLst/>
            <a:ahLst/>
            <a:cxnLst/>
            <a:rect l="0" t="0" r="0" b="0"/>
            <a:pathLst>
              <a:path w="469901" h="127001">
                <a:moveTo>
                  <a:pt x="0" y="127000"/>
                </a:moveTo>
                <a:lnTo>
                  <a:pt x="469900" y="0"/>
                </a:lnTo>
              </a:path>
            </a:pathLst>
          </a:cu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tr-TR" sz="1100" b="1" i="0" u="none" strike="noStrike" cap="none" normalizeH="0" baseline="0" smtClean="0">
              <a:ln>
                <a:noFill/>
              </a:ln>
              <a:solidFill>
                <a:schemeClr val="tx1"/>
              </a:solidFill>
              <a:effectLst/>
              <a:latin typeface="Arial" charset="0"/>
            </a:endParaRPr>
          </a:p>
        </p:txBody>
      </p:sp>
      <p:sp>
        <p:nvSpPr>
          <p:cNvPr id="117" name="Metin Yer Tutucusu 2"/>
          <p:cNvSpPr>
            <a:spLocks noGrp="1"/>
          </p:cNvSpPr>
          <p:nvPr>
            <p:custDataLst>
              <p:tags r:id="rId19"/>
            </p:custDataLst>
          </p:nvPr>
        </p:nvSpPr>
        <p:spPr bwMode="gray">
          <a:xfrm>
            <a:off x="301625" y="4622800"/>
            <a:ext cx="41910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b"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9C0EDF47-0263-4FC8-88A9-3929D9E24341}" type="datetime'''2''''''''''8''.''''''''''1''''''''''''''9''''''1'">
              <a:rPr lang="en-US" sz="1000" b="0">
                <a:ea typeface="+mn-ea"/>
              </a:rPr>
              <a:pPr/>
              <a:t>28.191</a:t>
            </a:fld>
            <a:endParaRPr lang="tr-TR" sz="1000" b="0" dirty="0">
              <a:latin typeface="Arial"/>
              <a:ea typeface="+mn-ea"/>
              <a:cs typeface="Arial"/>
              <a:sym typeface="Arial"/>
            </a:endParaRPr>
          </a:p>
        </p:txBody>
      </p:sp>
      <p:sp>
        <p:nvSpPr>
          <p:cNvPr id="145" name="Metin Yer Tutucusu 16"/>
          <p:cNvSpPr>
            <a:spLocks noGrp="1"/>
          </p:cNvSpPr>
          <p:nvPr>
            <p:custDataLst>
              <p:tags r:id="rId20"/>
            </p:custDataLst>
          </p:nvPr>
        </p:nvSpPr>
        <p:spPr bwMode="gray">
          <a:xfrm>
            <a:off x="977900" y="4857750"/>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b"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50CCA8D6-F008-4997-814F-88C3A0D7686F}" type="datetime'9''''''''.''''''0''''''''''1''''''''''4'''">
              <a:rPr lang="en-US" sz="1000" b="0">
                <a:latin typeface="Arial"/>
                <a:ea typeface="+mn-ea"/>
                <a:cs typeface="Arial"/>
                <a:sym typeface="Arial"/>
              </a:rPr>
              <a:pPr marL="0" indent="0" algn="ctr">
                <a:spcBef>
                  <a:spcPct val="0"/>
                </a:spcBef>
                <a:buNone/>
              </a:pPr>
              <a:t>9.014</a:t>
            </a:fld>
            <a:endParaRPr lang="tr-TR" sz="1000" b="0" dirty="0">
              <a:latin typeface="Arial"/>
              <a:ea typeface="+mn-ea"/>
              <a:cs typeface="Arial"/>
              <a:sym typeface="Arial"/>
            </a:endParaRPr>
          </a:p>
        </p:txBody>
      </p:sp>
      <p:sp>
        <p:nvSpPr>
          <p:cNvPr id="95" name="Metin Yer Tutucusu 48"/>
          <p:cNvSpPr>
            <a:spLocks noGrp="1"/>
          </p:cNvSpPr>
          <p:nvPr>
            <p:custDataLst>
              <p:tags r:id="rId21"/>
            </p:custDataLst>
          </p:nvPr>
        </p:nvSpPr>
        <p:spPr bwMode="auto">
          <a:xfrm flipV="1">
            <a:off x="434975" y="5578475"/>
            <a:ext cx="152400" cy="363538"/>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eaVert" wrap="none" lIns="0" tIns="0" rIns="0" bIns="0"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r">
              <a:spcBef>
                <a:spcPct val="0"/>
              </a:spcBef>
              <a:buNone/>
            </a:pPr>
            <a:fld id="{6768A4C6-9DF7-45D6-AEA1-95422DA12094}" type="datetime'''''''''''''''''A''d''''''''''''a''''''''''n''a'''''''''''''">
              <a:rPr lang="en-US" sz="1000" b="0"/>
              <a:pPr/>
              <a:t>Adana</a:t>
            </a:fld>
            <a:endParaRPr lang="tr-TR" sz="1000" b="0" dirty="0">
              <a:sym typeface="+mn-lt"/>
            </a:endParaRPr>
          </a:p>
        </p:txBody>
      </p:sp>
      <p:sp>
        <p:nvSpPr>
          <p:cNvPr id="94" name="Metin Yer Tutucusu 19"/>
          <p:cNvSpPr>
            <a:spLocks noGrp="1"/>
          </p:cNvSpPr>
          <p:nvPr>
            <p:custDataLst>
              <p:tags r:id="rId22"/>
            </p:custDataLst>
          </p:nvPr>
        </p:nvSpPr>
        <p:spPr bwMode="auto">
          <a:xfrm flipV="1">
            <a:off x="1076325" y="5578475"/>
            <a:ext cx="152400" cy="3524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eaVert" wrap="none" lIns="0" tIns="0" rIns="0" bIns="0"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r">
              <a:spcBef>
                <a:spcPct val="0"/>
              </a:spcBef>
              <a:buNone/>
            </a:pPr>
            <a:fld id="{FAADB506-25BB-471F-9021-226A69EDF442}" type="datetime'''M''a''''''''''r''''''a''ş'''''">
              <a:rPr lang="en-US" sz="1000" b="0"/>
              <a:pPr/>
              <a:t>Maraş</a:t>
            </a:fld>
            <a:endParaRPr lang="tr-TR" sz="1000" b="0" dirty="0">
              <a:sym typeface="+mn-lt"/>
            </a:endParaRPr>
          </a:p>
        </p:txBody>
      </p:sp>
      <p:sp>
        <p:nvSpPr>
          <p:cNvPr id="120" name="Metin Yer Tutucusu 50"/>
          <p:cNvSpPr>
            <a:spLocks noGrp="1"/>
          </p:cNvSpPr>
          <p:nvPr>
            <p:custDataLst>
              <p:tags r:id="rId23"/>
            </p:custDataLst>
          </p:nvPr>
        </p:nvSpPr>
        <p:spPr bwMode="auto">
          <a:xfrm flipV="1">
            <a:off x="1717675" y="5578475"/>
            <a:ext cx="152400" cy="330200"/>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eaVert" wrap="none" lIns="0" tIns="0" rIns="0" bIns="0"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r">
              <a:spcBef>
                <a:spcPct val="0"/>
              </a:spcBef>
              <a:buNone/>
            </a:pPr>
            <a:fld id="{6265664E-88C7-4E7F-BA3D-BB4F402AB22E}" type="datetime'''''''''H''''''''''''''a''''''t''a''''''''''''''''''''''y'">
              <a:rPr lang="en-US" sz="1000" b="0"/>
              <a:pPr/>
              <a:t>Hatay</a:t>
            </a:fld>
            <a:endParaRPr lang="tr-TR" sz="1000" b="0" dirty="0">
              <a:sym typeface="+mn-lt"/>
            </a:endParaRPr>
          </a:p>
        </p:txBody>
      </p:sp>
      <p:sp>
        <p:nvSpPr>
          <p:cNvPr id="150" name="Metin Yer Tutucusu 21"/>
          <p:cNvSpPr>
            <a:spLocks noGrp="1"/>
          </p:cNvSpPr>
          <p:nvPr>
            <p:custDataLst>
              <p:tags r:id="rId24"/>
            </p:custDataLst>
          </p:nvPr>
        </p:nvSpPr>
        <p:spPr bwMode="gray">
          <a:xfrm>
            <a:off x="4178300" y="5226050"/>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b"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43C7164C-4271-40E6-8D73-334278342C20}" type="datetime'1''''''''''.''''''''''''''''''''2''''7''''''''''5'''''''''''">
              <a:rPr lang="en-US" sz="1000" b="0">
                <a:latin typeface="Arial"/>
                <a:ea typeface="+mn-ea"/>
                <a:cs typeface="Arial"/>
                <a:sym typeface="Arial"/>
              </a:rPr>
              <a:pPr marL="0" indent="0" algn="ctr">
                <a:spcBef>
                  <a:spcPct val="0"/>
                </a:spcBef>
                <a:buNone/>
              </a:pPr>
              <a:t>1.275</a:t>
            </a:fld>
            <a:endParaRPr lang="tr-TR" sz="1000" b="0" dirty="0">
              <a:latin typeface="Arial"/>
              <a:ea typeface="+mn-ea"/>
              <a:cs typeface="Arial"/>
              <a:sym typeface="Arial"/>
            </a:endParaRPr>
          </a:p>
        </p:txBody>
      </p:sp>
      <p:sp>
        <p:nvSpPr>
          <p:cNvPr id="146" name="Metin Yer Tutucusu 17"/>
          <p:cNvSpPr>
            <a:spLocks noGrp="1"/>
          </p:cNvSpPr>
          <p:nvPr>
            <p:custDataLst>
              <p:tags r:id="rId25"/>
            </p:custDataLst>
          </p:nvPr>
        </p:nvSpPr>
        <p:spPr bwMode="gray">
          <a:xfrm>
            <a:off x="1619250" y="4883150"/>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b"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77EAAF41-6192-4204-98DF-C27C74F48011}" type="datetime'''''''''''''''8''''''''''''''''.''''''''''''''483'''''''''''''">
              <a:rPr lang="en-US" sz="1000" b="0">
                <a:latin typeface="Arial"/>
                <a:ea typeface="+mn-ea"/>
                <a:cs typeface="Arial"/>
                <a:sym typeface="Arial"/>
              </a:rPr>
              <a:pPr marL="0" indent="0" algn="ctr">
                <a:spcBef>
                  <a:spcPct val="0"/>
                </a:spcBef>
                <a:buNone/>
              </a:pPr>
              <a:t>8.483</a:t>
            </a:fld>
            <a:endParaRPr lang="tr-TR" sz="1000" b="0" dirty="0">
              <a:latin typeface="Arial"/>
              <a:ea typeface="+mn-ea"/>
              <a:cs typeface="Arial"/>
              <a:sym typeface="Arial"/>
            </a:endParaRPr>
          </a:p>
        </p:txBody>
      </p:sp>
      <p:sp>
        <p:nvSpPr>
          <p:cNvPr id="93" name="88 Metin Yer Tutucusu"/>
          <p:cNvSpPr>
            <a:spLocks noGrp="1"/>
          </p:cNvSpPr>
          <p:nvPr>
            <p:custDataLst>
              <p:tags r:id="rId26"/>
            </p:custDataLst>
          </p:nvPr>
        </p:nvSpPr>
        <p:spPr bwMode="auto">
          <a:xfrm flipV="1">
            <a:off x="4276725" y="5578475"/>
            <a:ext cx="152400" cy="330200"/>
          </a:xfrm>
          <a:prstGeom prst="rect">
            <a:avLst/>
          </a:prstGeom>
          <a:noFill/>
          <a:effectLst/>
        </p:spPr>
        <p:txBody>
          <a:bodyPr vert="eaVert"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9AD00DB8-DCA7-4258-A309-B8B96119D0F2}" type="datetime'''''''''''''''''N''''''''''''''i''''''''''''ğ''''d''e'">
              <a:rPr lang="en-US" sz="1000" b="0">
                <a:ea typeface="+mn-ea"/>
              </a:rPr>
              <a:pPr/>
              <a:t>Niğde</a:t>
            </a:fld>
            <a:endParaRPr lang="tr-TR" sz="1000" b="0">
              <a:ea typeface="+mn-ea"/>
              <a:sym typeface="+mn-lt"/>
            </a:endParaRPr>
          </a:p>
        </p:txBody>
      </p:sp>
      <p:sp>
        <p:nvSpPr>
          <p:cNvPr id="148" name="Metin Yer Tutucusu 19"/>
          <p:cNvSpPr>
            <a:spLocks noGrp="1"/>
          </p:cNvSpPr>
          <p:nvPr>
            <p:custDataLst>
              <p:tags r:id="rId27"/>
            </p:custDataLst>
          </p:nvPr>
        </p:nvSpPr>
        <p:spPr bwMode="gray">
          <a:xfrm>
            <a:off x="2895600" y="4978400"/>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b"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F8E23A54-F1FD-4CE4-A70D-C098E0BC5AEB}" type="datetime'''''''''''''6''''''.''5''''5''''''''''''''''0'''''''''''">
              <a:rPr lang="en-US" sz="1000" b="0">
                <a:latin typeface="Arial"/>
                <a:ea typeface="+mn-ea"/>
                <a:cs typeface="Arial"/>
                <a:sym typeface="Arial"/>
              </a:rPr>
              <a:pPr marL="0" indent="0" algn="ctr">
                <a:spcBef>
                  <a:spcPct val="0"/>
                </a:spcBef>
                <a:buNone/>
              </a:pPr>
              <a:t>6.550</a:t>
            </a:fld>
            <a:endParaRPr lang="tr-TR" sz="1000" b="0" dirty="0">
              <a:latin typeface="Arial"/>
              <a:ea typeface="+mn-ea"/>
              <a:cs typeface="Arial"/>
              <a:sym typeface="Arial"/>
            </a:endParaRPr>
          </a:p>
        </p:txBody>
      </p:sp>
      <p:sp>
        <p:nvSpPr>
          <p:cNvPr id="147" name="Metin Yer Tutucusu 18"/>
          <p:cNvSpPr>
            <a:spLocks noGrp="1"/>
          </p:cNvSpPr>
          <p:nvPr>
            <p:custDataLst>
              <p:tags r:id="rId28"/>
            </p:custDataLst>
          </p:nvPr>
        </p:nvSpPr>
        <p:spPr bwMode="gray">
          <a:xfrm>
            <a:off x="2257425" y="4959350"/>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b"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BED3C8E4-0FDE-4D6A-B8DB-262BE3A7321E}" type="datetime'''''''''''6''''.''''''''''8''''''''''''''''''''''''5''1'">
              <a:rPr lang="en-US" sz="1000" b="0">
                <a:latin typeface="Arial"/>
                <a:ea typeface="+mn-ea"/>
                <a:cs typeface="Arial"/>
                <a:sym typeface="Arial"/>
              </a:rPr>
              <a:pPr marL="0" indent="0" algn="ctr">
                <a:spcBef>
                  <a:spcPct val="0"/>
                </a:spcBef>
                <a:buNone/>
              </a:pPr>
              <a:t>6.851</a:t>
            </a:fld>
            <a:endParaRPr lang="tr-TR" sz="1000" b="0" dirty="0">
              <a:latin typeface="Arial"/>
              <a:ea typeface="+mn-ea"/>
              <a:cs typeface="Arial"/>
              <a:sym typeface="Arial"/>
            </a:endParaRPr>
          </a:p>
        </p:txBody>
      </p:sp>
      <p:sp>
        <p:nvSpPr>
          <p:cNvPr id="74" name="87 Metin Yer Tutucusu"/>
          <p:cNvSpPr>
            <a:spLocks noGrp="1"/>
          </p:cNvSpPr>
          <p:nvPr>
            <p:custDataLst>
              <p:tags r:id="rId29"/>
            </p:custDataLst>
          </p:nvPr>
        </p:nvSpPr>
        <p:spPr bwMode="auto">
          <a:xfrm flipV="1">
            <a:off x="3635375" y="5578475"/>
            <a:ext cx="152400" cy="569913"/>
          </a:xfrm>
          <a:prstGeom prst="rect">
            <a:avLst/>
          </a:prstGeom>
          <a:noFill/>
          <a:effectLst/>
        </p:spPr>
        <p:txBody>
          <a:bodyPr vert="eaVert"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558EAE19-1977-47C0-91B2-61753AD6B65B}" type="datetime'''''O''''''s''''m''''a''''''''''''ni''''y''''''''e'''''''">
              <a:rPr lang="en-US" sz="1000" b="0">
                <a:ea typeface="+mn-ea"/>
              </a:rPr>
              <a:pPr/>
              <a:t>Osmaniye</a:t>
            </a:fld>
            <a:endParaRPr lang="tr-TR" sz="1000" b="0">
              <a:ea typeface="+mn-ea"/>
              <a:sym typeface="+mn-lt"/>
            </a:endParaRPr>
          </a:p>
        </p:txBody>
      </p:sp>
      <p:sp>
        <p:nvSpPr>
          <p:cNvPr id="119" name="7 Metin Yer Tutucusu"/>
          <p:cNvSpPr>
            <a:spLocks noGrp="1"/>
          </p:cNvSpPr>
          <p:nvPr>
            <p:custDataLst>
              <p:tags r:id="rId30"/>
            </p:custDataLst>
          </p:nvPr>
        </p:nvSpPr>
        <p:spPr bwMode="auto">
          <a:xfrm flipV="1">
            <a:off x="2994025" y="5578475"/>
            <a:ext cx="152400" cy="422275"/>
          </a:xfrm>
          <a:prstGeom prst="rect">
            <a:avLst/>
          </a:prstGeom>
          <a:noFill/>
          <a:effectLst/>
        </p:spPr>
        <p:txBody>
          <a:bodyPr vert="eaVert"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9378CDE7-4F13-4692-889C-E6CDFA546342}" type="datetime'K''''a''''''''ys''''''''''e''''''''''''''r''i'''''''''''''">
              <a:rPr lang="en-US" sz="1000" b="0">
                <a:ea typeface="+mn-ea"/>
              </a:rPr>
              <a:pPr/>
              <a:t>Kayseri</a:t>
            </a:fld>
            <a:endParaRPr lang="tr-TR" sz="1000" b="0" dirty="0">
              <a:ea typeface="+mn-ea"/>
              <a:sym typeface="+mn-lt"/>
            </a:endParaRPr>
          </a:p>
        </p:txBody>
      </p:sp>
      <p:sp>
        <p:nvSpPr>
          <p:cNvPr id="118" name="Metin Yer Tutucusu 21"/>
          <p:cNvSpPr>
            <a:spLocks noGrp="1"/>
          </p:cNvSpPr>
          <p:nvPr>
            <p:custDataLst>
              <p:tags r:id="rId31"/>
            </p:custDataLst>
          </p:nvPr>
        </p:nvSpPr>
        <p:spPr bwMode="auto">
          <a:xfrm flipV="1">
            <a:off x="2355850" y="5578475"/>
            <a:ext cx="152400" cy="381000"/>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eaVert" wrap="none" lIns="0" tIns="0" rIns="0" bIns="0"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r">
              <a:spcBef>
                <a:spcPct val="0"/>
              </a:spcBef>
              <a:buNone/>
            </a:pPr>
            <a:fld id="{55B7CF3C-687D-414B-A940-DEA909501EAE}" type="datetime'''''M''''''''''''er''s''''''''''''''i''''''''''''''n'">
              <a:rPr lang="en-US" sz="1000" b="0"/>
              <a:pPr/>
              <a:t>Mersin</a:t>
            </a:fld>
            <a:endParaRPr lang="tr-TR" sz="1000" b="0" dirty="0">
              <a:sym typeface="+mn-lt"/>
            </a:endParaRPr>
          </a:p>
        </p:txBody>
      </p:sp>
      <p:sp>
        <p:nvSpPr>
          <p:cNvPr id="149" name="Metin Yer Tutucusu 20"/>
          <p:cNvSpPr>
            <a:spLocks noGrp="1"/>
          </p:cNvSpPr>
          <p:nvPr>
            <p:custDataLst>
              <p:tags r:id="rId32"/>
            </p:custDataLst>
          </p:nvPr>
        </p:nvSpPr>
        <p:spPr bwMode="gray">
          <a:xfrm>
            <a:off x="3536950" y="5124450"/>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b"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1892315A-451F-4D03-A00D-9218787626B0}" type="datetime'''''''''''''''''3.32''''''''''''''''''''''''0'''''''''">
              <a:rPr lang="en-US" sz="1000" b="0">
                <a:latin typeface="Arial"/>
                <a:ea typeface="+mn-ea"/>
                <a:cs typeface="Arial"/>
                <a:sym typeface="Arial"/>
              </a:rPr>
              <a:pPr marL="0" indent="0" algn="ctr">
                <a:spcBef>
                  <a:spcPct val="0"/>
                </a:spcBef>
                <a:buNone/>
              </a:pPr>
              <a:t>3.320</a:t>
            </a:fld>
            <a:endParaRPr lang="tr-TR" sz="1000" b="0" dirty="0">
              <a:latin typeface="Arial"/>
              <a:ea typeface="+mn-ea"/>
              <a:cs typeface="Arial"/>
              <a:sym typeface="Arial"/>
            </a:endParaRPr>
          </a:p>
        </p:txBody>
      </p:sp>
      <p:graphicFrame>
        <p:nvGraphicFramePr>
          <p:cNvPr id="121" name="Nesne 120"/>
          <p:cNvGraphicFramePr>
            <a:graphicFrameLocks/>
          </p:cNvGraphicFramePr>
          <p:nvPr>
            <p:custDataLst>
              <p:tags r:id="rId33"/>
            </p:custDataLst>
            <p:extLst>
              <p:ext uri="{D42A27DB-BD31-4B8C-83A1-F6EECF244321}">
                <p14:modId xmlns:p14="http://schemas.microsoft.com/office/powerpoint/2010/main" val="379054782"/>
              </p:ext>
            </p:extLst>
          </p:nvPr>
        </p:nvGraphicFramePr>
        <p:xfrm>
          <a:off x="4787900" y="4876800"/>
          <a:ext cx="4876800" cy="914400"/>
        </p:xfrm>
        <a:graphic>
          <a:graphicData uri="http://schemas.openxmlformats.org/presentationml/2006/ole">
            <mc:AlternateContent xmlns:mc="http://schemas.openxmlformats.org/markup-compatibility/2006">
              <mc:Choice xmlns:v="urn:schemas-microsoft-com:vml" Requires="v">
                <p:oleObj spid="_x0000_s1248264" name="Çizelge" r:id="rId55" imgW="4876800" imgH="914400" progId="MSGraph.Chart.8">
                  <p:embed followColorScheme="full"/>
                </p:oleObj>
              </mc:Choice>
              <mc:Fallback>
                <p:oleObj name="Çizelge" r:id="rId55" imgW="4876800" imgH="914400" progId="MSGraph.Chart.8">
                  <p:embed followColorScheme="full"/>
                  <p:pic>
                    <p:nvPicPr>
                      <p:cNvPr id="0" name=""/>
                      <p:cNvPicPr>
                        <a:picLocks noChangeArrowheads="1"/>
                      </p:cNvPicPr>
                      <p:nvPr/>
                    </p:nvPicPr>
                    <p:blipFill>
                      <a:blip r:embed="rId56"/>
                      <a:srcRect/>
                      <a:stretch>
                        <a:fillRect/>
                      </a:stretch>
                    </p:blipFill>
                    <p:spPr bwMode="auto">
                      <a:xfrm>
                        <a:off x="4787900" y="4876800"/>
                        <a:ext cx="487680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5" name="Metin Yer Tutucusu 26"/>
          <p:cNvSpPr>
            <a:spLocks noGrp="1"/>
          </p:cNvSpPr>
          <p:nvPr>
            <p:custDataLst>
              <p:tags r:id="rId34"/>
            </p:custDataLst>
          </p:nvPr>
        </p:nvSpPr>
        <p:spPr bwMode="gray">
          <a:xfrm>
            <a:off x="7723188" y="5068888"/>
            <a:ext cx="339725"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b"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82F33A15-880D-4D35-9330-1093B080A0D7}" type="datetime'''''''''''''''''''''''4'''''',''''''''''''''''''9''''5'''">
              <a:rPr lang="en-US" sz="1200" b="0">
                <a:latin typeface="Arial"/>
                <a:ea typeface="+mn-ea"/>
                <a:cs typeface="Arial"/>
                <a:sym typeface="Arial"/>
              </a:rPr>
              <a:pPr marL="0" indent="0" algn="ctr">
                <a:spcBef>
                  <a:spcPct val="0"/>
                </a:spcBef>
                <a:buNone/>
              </a:pPr>
              <a:t>4,95</a:t>
            </a:fld>
            <a:endParaRPr lang="tr-TR" sz="1200" b="0" dirty="0">
              <a:latin typeface="Arial"/>
              <a:ea typeface="+mn-ea"/>
              <a:cs typeface="Arial"/>
              <a:sym typeface="Arial"/>
            </a:endParaRPr>
          </a:p>
        </p:txBody>
      </p:sp>
      <p:sp>
        <p:nvSpPr>
          <p:cNvPr id="123" name="141 Metin Yer Tutucusu"/>
          <p:cNvSpPr>
            <a:spLocks noGrp="1"/>
          </p:cNvSpPr>
          <p:nvPr>
            <p:custDataLst>
              <p:tags r:id="rId35"/>
            </p:custDataLst>
          </p:nvPr>
        </p:nvSpPr>
        <p:spPr bwMode="auto">
          <a:xfrm flipV="1">
            <a:off x="7146925" y="5578475"/>
            <a:ext cx="152400" cy="330200"/>
          </a:xfrm>
          <a:prstGeom prst="rect">
            <a:avLst/>
          </a:prstGeom>
          <a:noFill/>
          <a:effectLst/>
        </p:spPr>
        <p:txBody>
          <a:bodyPr vert="eaVert"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4AF1DDDE-A741-4E0A-9237-C912E99C71B5}" type="datetime'''''H''''a''t''''a''''''''''''''''''''''''''''''y'''''''">
              <a:rPr lang="en-US" sz="1000" b="0">
                <a:ea typeface="+mn-ea"/>
              </a:rPr>
              <a:pPr/>
              <a:t>Hatay</a:t>
            </a:fld>
            <a:endParaRPr lang="tr-TR" sz="1000" b="0">
              <a:latin typeface="Arial"/>
              <a:ea typeface="+mn-ea"/>
              <a:cs typeface="Arial"/>
              <a:sym typeface="Arial"/>
            </a:endParaRPr>
          </a:p>
        </p:txBody>
      </p:sp>
      <p:sp>
        <p:nvSpPr>
          <p:cNvPr id="127" name="Metin Yer Tutucusu 64"/>
          <p:cNvSpPr>
            <a:spLocks noGrp="1"/>
          </p:cNvSpPr>
          <p:nvPr>
            <p:custDataLst>
              <p:tags r:id="rId36"/>
            </p:custDataLst>
          </p:nvPr>
        </p:nvSpPr>
        <p:spPr bwMode="auto">
          <a:xfrm flipV="1">
            <a:off x="5143500" y="5578475"/>
            <a:ext cx="152400" cy="363538"/>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eaVert" wrap="none" lIns="0" tIns="0" rIns="0" bIns="0"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r">
              <a:spcBef>
                <a:spcPct val="0"/>
              </a:spcBef>
              <a:buNone/>
            </a:pPr>
            <a:fld id="{A08C6BBE-4712-444B-B0A8-4ECB9271A8CF}" type="datetime'''''''''''''''Ad''a''n''''''''''''''''''a'''">
              <a:rPr lang="en-US" sz="1000" b="0"/>
              <a:pPr/>
              <a:t>Adana</a:t>
            </a:fld>
            <a:endParaRPr lang="tr-TR" sz="1000" b="0" dirty="0">
              <a:sym typeface="+mn-lt"/>
            </a:endParaRPr>
          </a:p>
        </p:txBody>
      </p:sp>
      <p:sp>
        <p:nvSpPr>
          <p:cNvPr id="128" name="Metin Yer Tutucusu 1"/>
          <p:cNvSpPr>
            <a:spLocks noGrp="1"/>
          </p:cNvSpPr>
          <p:nvPr>
            <p:custDataLst>
              <p:tags r:id="rId37"/>
            </p:custDataLst>
          </p:nvPr>
        </p:nvSpPr>
        <p:spPr bwMode="auto">
          <a:xfrm flipV="1">
            <a:off x="7816850" y="5578475"/>
            <a:ext cx="152400" cy="422275"/>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04E82DBD-0510-4365-BAA2-13AA84D77BF6}" type="datetime'''''''''K''''''a''y''''''''''s''''e''''r''''''''i'''''''''''">
              <a:rPr lang="en-US" sz="1000" b="0">
                <a:ea typeface="+mn-ea"/>
              </a:rPr>
              <a:pPr/>
              <a:t>Kayseri</a:t>
            </a:fld>
            <a:endParaRPr lang="tr-TR" sz="1000" b="0" dirty="0">
              <a:latin typeface="Arial"/>
              <a:ea typeface="+mn-ea"/>
              <a:cs typeface="Arial"/>
              <a:sym typeface="Arial"/>
            </a:endParaRPr>
          </a:p>
        </p:txBody>
      </p:sp>
      <p:sp>
        <p:nvSpPr>
          <p:cNvPr id="153" name="Metin Yer Tutucusu 24"/>
          <p:cNvSpPr>
            <a:spLocks noGrp="1"/>
          </p:cNvSpPr>
          <p:nvPr>
            <p:custDataLst>
              <p:tags r:id="rId38"/>
            </p:custDataLst>
          </p:nvPr>
        </p:nvSpPr>
        <p:spPr bwMode="gray">
          <a:xfrm>
            <a:off x="6383338" y="5011738"/>
            <a:ext cx="339725"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b"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EA8E47F1-18F2-47A7-8743-1627584135D4}" type="datetime'''''''''6'''''',''5''''''''''''''''5'''''''">
              <a:rPr lang="en-US" sz="1200" b="0">
                <a:latin typeface="Arial"/>
                <a:ea typeface="+mn-ea"/>
                <a:cs typeface="Arial"/>
                <a:sym typeface="Arial"/>
              </a:rPr>
              <a:pPr marL="0" indent="0" algn="ctr">
                <a:spcBef>
                  <a:spcPct val="0"/>
                </a:spcBef>
                <a:buNone/>
              </a:pPr>
              <a:t>6,55</a:t>
            </a:fld>
            <a:endParaRPr lang="tr-TR" sz="1200" b="0" dirty="0">
              <a:latin typeface="Arial"/>
              <a:ea typeface="+mn-ea"/>
              <a:cs typeface="Arial"/>
              <a:sym typeface="Arial"/>
            </a:endParaRPr>
          </a:p>
        </p:txBody>
      </p:sp>
      <p:sp>
        <p:nvSpPr>
          <p:cNvPr id="126" name="Metin Yer Tutucusu 66"/>
          <p:cNvSpPr>
            <a:spLocks noGrp="1"/>
          </p:cNvSpPr>
          <p:nvPr>
            <p:custDataLst>
              <p:tags r:id="rId39"/>
            </p:custDataLst>
          </p:nvPr>
        </p:nvSpPr>
        <p:spPr bwMode="auto">
          <a:xfrm flipV="1">
            <a:off x="5810250" y="5578475"/>
            <a:ext cx="152400" cy="3524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eaVert" wrap="none" lIns="0" tIns="0" rIns="0" bIns="0"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r">
              <a:spcBef>
                <a:spcPct val="0"/>
              </a:spcBef>
              <a:buNone/>
            </a:pPr>
            <a:fld id="{6E8905E4-F6AE-4ABA-8374-34A2B4486FED}" type="datetime'''Ma''r''a''''''''ş'''''''''''''''''''''''''''''''''''''''''''">
              <a:rPr lang="en-US" sz="1000" b="0"/>
              <a:pPr/>
              <a:t>Maraş</a:t>
            </a:fld>
            <a:endParaRPr lang="tr-TR" sz="1000" b="0" dirty="0">
              <a:sym typeface="+mn-lt"/>
            </a:endParaRPr>
          </a:p>
        </p:txBody>
      </p:sp>
      <p:sp>
        <p:nvSpPr>
          <p:cNvPr id="157" name="Metin Yer Tutucusu 28"/>
          <p:cNvSpPr>
            <a:spLocks noGrp="1"/>
          </p:cNvSpPr>
          <p:nvPr>
            <p:custDataLst>
              <p:tags r:id="rId40"/>
            </p:custDataLst>
          </p:nvPr>
        </p:nvSpPr>
        <p:spPr bwMode="gray">
          <a:xfrm>
            <a:off x="9056688" y="5113338"/>
            <a:ext cx="339725"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b"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8AB9BADD-9CA4-49C0-A275-D48532E7BD26}" type="datetime'''3'''',''''''''''''''''''''''''7''''''''''1'''''">
              <a:rPr lang="en-US" sz="1200" b="0">
                <a:latin typeface="Arial"/>
                <a:ea typeface="+mn-ea"/>
                <a:cs typeface="Arial"/>
                <a:sym typeface="Arial"/>
              </a:rPr>
              <a:pPr marL="0" indent="0" algn="ctr">
                <a:spcBef>
                  <a:spcPct val="0"/>
                </a:spcBef>
                <a:buNone/>
              </a:pPr>
              <a:t>3,71</a:t>
            </a:fld>
            <a:endParaRPr lang="tr-TR" sz="1200" b="0" dirty="0">
              <a:latin typeface="Arial"/>
              <a:ea typeface="+mn-ea"/>
              <a:cs typeface="Arial"/>
              <a:sym typeface="Arial"/>
            </a:endParaRPr>
          </a:p>
        </p:txBody>
      </p:sp>
      <p:sp>
        <p:nvSpPr>
          <p:cNvPr id="151" name="Metin Yer Tutucusu 22"/>
          <p:cNvSpPr>
            <a:spLocks noGrp="1"/>
          </p:cNvSpPr>
          <p:nvPr>
            <p:custDataLst>
              <p:tags r:id="rId41"/>
            </p:custDataLst>
          </p:nvPr>
        </p:nvSpPr>
        <p:spPr bwMode="gray">
          <a:xfrm>
            <a:off x="5008563" y="4770438"/>
            <a:ext cx="42386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b"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125B3315-A31D-46F1-81C6-8F06A00AAF02}" type="datetime'''''''''''13'',''''''''''''''''''0''''''''2'''">
              <a:rPr lang="en-US" sz="1200" b="0">
                <a:latin typeface="Arial"/>
                <a:ea typeface="+mn-ea"/>
                <a:cs typeface="Arial"/>
                <a:sym typeface="Arial"/>
              </a:rPr>
              <a:pPr marL="0" indent="0" algn="ctr">
                <a:spcBef>
                  <a:spcPct val="0"/>
                </a:spcBef>
                <a:buNone/>
              </a:pPr>
              <a:t>13,02</a:t>
            </a:fld>
            <a:endParaRPr lang="tr-TR" sz="1200" b="0" dirty="0">
              <a:latin typeface="Arial"/>
              <a:ea typeface="+mn-ea"/>
              <a:cs typeface="Arial"/>
              <a:sym typeface="Arial"/>
            </a:endParaRPr>
          </a:p>
        </p:txBody>
      </p:sp>
      <p:sp>
        <p:nvSpPr>
          <p:cNvPr id="122" name="98 Metin Yer Tutucusu"/>
          <p:cNvSpPr>
            <a:spLocks noGrp="1"/>
          </p:cNvSpPr>
          <p:nvPr>
            <p:custDataLst>
              <p:tags r:id="rId42"/>
            </p:custDataLst>
          </p:nvPr>
        </p:nvSpPr>
        <p:spPr bwMode="auto">
          <a:xfrm flipV="1">
            <a:off x="9150350" y="5578475"/>
            <a:ext cx="152400" cy="330200"/>
          </a:xfrm>
          <a:prstGeom prst="rect">
            <a:avLst/>
          </a:prstGeom>
          <a:noFill/>
          <a:effectLst/>
        </p:spPr>
        <p:txBody>
          <a:bodyPr vert="eaVert"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117E0832-205E-4301-8FC2-EF8AB3A2D6CD}" type="datetime'''''''N''''''''''''''''i''''''''''ğ''''''''''d''e'''''''''">
              <a:rPr lang="en-US" sz="1000" b="0">
                <a:ea typeface="+mn-ea"/>
              </a:rPr>
              <a:pPr/>
              <a:t>Niğde</a:t>
            </a:fld>
            <a:endParaRPr lang="tr-TR" sz="1000" b="0">
              <a:ea typeface="+mn-ea"/>
              <a:sym typeface="+mn-lt"/>
            </a:endParaRPr>
          </a:p>
        </p:txBody>
      </p:sp>
      <p:sp>
        <p:nvSpPr>
          <p:cNvPr id="124" name="49 Metin Yer Tutucusu"/>
          <p:cNvSpPr>
            <a:spLocks noGrp="1"/>
          </p:cNvSpPr>
          <p:nvPr>
            <p:custDataLst>
              <p:tags r:id="rId43"/>
            </p:custDataLst>
          </p:nvPr>
        </p:nvSpPr>
        <p:spPr bwMode="auto">
          <a:xfrm flipV="1">
            <a:off x="8483600" y="5578475"/>
            <a:ext cx="152400" cy="381000"/>
          </a:xfrm>
          <a:prstGeom prst="rect">
            <a:avLst/>
          </a:prstGeom>
          <a:noFill/>
          <a:effectLst/>
        </p:spPr>
        <p:txBody>
          <a:bodyPr vert="eaVert"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7D663206-EB9D-46A5-A954-8C509D0E039B}" type="datetime'''''''''''''''''M''''''''''e''''''''''''''rsi''n'">
              <a:rPr lang="en-US" sz="1000" b="0">
                <a:ea typeface="+mn-ea"/>
              </a:rPr>
              <a:pPr/>
              <a:t>Mersin</a:t>
            </a:fld>
            <a:endParaRPr lang="tr-TR" sz="1000" b="0">
              <a:ea typeface="+mn-ea"/>
              <a:sym typeface="+mn-lt"/>
            </a:endParaRPr>
          </a:p>
        </p:txBody>
      </p:sp>
      <p:sp>
        <p:nvSpPr>
          <p:cNvPr id="156" name="Metin Yer Tutucusu 27"/>
          <p:cNvSpPr>
            <a:spLocks noGrp="1"/>
          </p:cNvSpPr>
          <p:nvPr>
            <p:custDataLst>
              <p:tags r:id="rId44"/>
            </p:custDataLst>
          </p:nvPr>
        </p:nvSpPr>
        <p:spPr bwMode="gray">
          <a:xfrm>
            <a:off x="8389938" y="5106988"/>
            <a:ext cx="339725"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b"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D100F8A2-C90B-4229-8060-F33BADDA32B7}" type="datetime'''''''''''''''3,''''''''''''''9''7'''''''''''''''">
              <a:rPr lang="en-US" sz="1200" b="0">
                <a:latin typeface="Arial"/>
                <a:ea typeface="+mn-ea"/>
                <a:cs typeface="Arial"/>
                <a:sym typeface="Arial"/>
              </a:rPr>
              <a:pPr marL="0" indent="0" algn="ctr">
                <a:spcBef>
                  <a:spcPct val="0"/>
                </a:spcBef>
                <a:buNone/>
              </a:pPr>
              <a:t>3,97</a:t>
            </a:fld>
            <a:endParaRPr lang="tr-TR" sz="1200" b="0" dirty="0">
              <a:latin typeface="Arial"/>
              <a:ea typeface="+mn-ea"/>
              <a:cs typeface="Arial"/>
              <a:sym typeface="Arial"/>
            </a:endParaRPr>
          </a:p>
        </p:txBody>
      </p:sp>
      <p:sp>
        <p:nvSpPr>
          <p:cNvPr id="154" name="Metin Yer Tutucusu 25"/>
          <p:cNvSpPr>
            <a:spLocks noGrp="1"/>
          </p:cNvSpPr>
          <p:nvPr>
            <p:custDataLst>
              <p:tags r:id="rId45"/>
            </p:custDataLst>
          </p:nvPr>
        </p:nvSpPr>
        <p:spPr bwMode="gray">
          <a:xfrm>
            <a:off x="7053263" y="5043488"/>
            <a:ext cx="339725"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b"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A7B22E70-9724-4471-A215-87248AB15323}" type="datetime'5,''''5''''''''''''8'''''''''''''''''''''''''''''">
              <a:rPr lang="en-US" sz="1200" b="0">
                <a:latin typeface="Arial"/>
                <a:ea typeface="+mn-ea"/>
                <a:cs typeface="Arial"/>
                <a:sym typeface="Arial"/>
              </a:rPr>
              <a:pPr marL="0" indent="0" algn="ctr">
                <a:spcBef>
                  <a:spcPct val="0"/>
                </a:spcBef>
                <a:buNone/>
              </a:pPr>
              <a:t>5,58</a:t>
            </a:fld>
            <a:endParaRPr lang="tr-TR" sz="1200" b="0" dirty="0">
              <a:latin typeface="Arial"/>
              <a:ea typeface="+mn-ea"/>
              <a:cs typeface="Arial"/>
              <a:sym typeface="Arial"/>
            </a:endParaRPr>
          </a:p>
        </p:txBody>
      </p:sp>
      <p:sp>
        <p:nvSpPr>
          <p:cNvPr id="125" name="Metin Yer Tutucusu 68"/>
          <p:cNvSpPr>
            <a:spLocks noGrp="1"/>
          </p:cNvSpPr>
          <p:nvPr>
            <p:custDataLst>
              <p:tags r:id="rId46"/>
            </p:custDataLst>
          </p:nvPr>
        </p:nvSpPr>
        <p:spPr bwMode="auto">
          <a:xfrm flipV="1">
            <a:off x="6477000" y="5578475"/>
            <a:ext cx="152400" cy="56991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eaVert" wrap="none" lIns="0" tIns="0" rIns="0" bIns="0"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r">
              <a:spcBef>
                <a:spcPct val="0"/>
              </a:spcBef>
              <a:buNone/>
            </a:pPr>
            <a:fld id="{8FCD5048-2041-4212-88DA-88EBAC6B7E3F}" type="datetime'O''s''''''''m''''''a''''n''''i''''''''''''y''e'''''''''''''''">
              <a:rPr lang="en-US" sz="1000" b="0"/>
              <a:pPr/>
              <a:t>Osmaniye</a:t>
            </a:fld>
            <a:endParaRPr lang="tr-TR" sz="1000" b="0" dirty="0">
              <a:sym typeface="+mn-lt"/>
            </a:endParaRPr>
          </a:p>
        </p:txBody>
      </p:sp>
      <p:sp>
        <p:nvSpPr>
          <p:cNvPr id="152" name="Metin Yer Tutucusu 23"/>
          <p:cNvSpPr>
            <a:spLocks noGrp="1"/>
          </p:cNvSpPr>
          <p:nvPr>
            <p:custDataLst>
              <p:tags r:id="rId47"/>
            </p:custDataLst>
          </p:nvPr>
        </p:nvSpPr>
        <p:spPr bwMode="gray">
          <a:xfrm>
            <a:off x="5716588" y="4948238"/>
            <a:ext cx="339725"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b"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AC7AE7AE-78F4-494C-9D52-69D9E737D953}" type="datetime'''8'''''''',''''''''''2''''''''8'''''''''''''">
              <a:rPr lang="en-US" sz="1200" b="0">
                <a:latin typeface="Arial"/>
                <a:ea typeface="+mn-ea"/>
                <a:cs typeface="Arial"/>
                <a:sym typeface="Arial"/>
              </a:rPr>
              <a:pPr marL="0" indent="0" algn="ctr">
                <a:spcBef>
                  <a:spcPct val="0"/>
                </a:spcBef>
                <a:buNone/>
              </a:pPr>
              <a:t>8,28</a:t>
            </a:fld>
            <a:endParaRPr lang="tr-TR" sz="1200" b="0" dirty="0">
              <a:latin typeface="Arial"/>
              <a:ea typeface="+mn-ea"/>
              <a:cs typeface="Arial"/>
              <a:sym typeface="Arial"/>
            </a:endParaRPr>
          </a:p>
        </p:txBody>
      </p:sp>
      <p:sp>
        <p:nvSpPr>
          <p:cNvPr id="129" name="5 Metin kutusu"/>
          <p:cNvSpPr txBox="1"/>
          <p:nvPr/>
        </p:nvSpPr>
        <p:spPr>
          <a:xfrm>
            <a:off x="4976813" y="1139825"/>
            <a:ext cx="4658668" cy="523220"/>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tr-TR" sz="1400" b="0" dirty="0" smtClean="0">
                <a:solidFill>
                  <a:schemeClr val="tx1"/>
                </a:solidFill>
              </a:rPr>
              <a:t>Adana’ya gelen teşvikli yatırımların </a:t>
            </a:r>
            <a:r>
              <a:rPr lang="tr-TR" sz="1400" b="0" dirty="0" err="1" smtClean="0">
                <a:solidFill>
                  <a:schemeClr val="tx1"/>
                </a:solidFill>
              </a:rPr>
              <a:t>sektörel</a:t>
            </a:r>
            <a:r>
              <a:rPr lang="tr-TR" sz="1400" b="0" dirty="0" smtClean="0">
                <a:solidFill>
                  <a:schemeClr val="tx1"/>
                </a:solidFill>
              </a:rPr>
              <a:t> dağılımı </a:t>
            </a:r>
          </a:p>
          <a:p>
            <a:pPr algn="ctr"/>
            <a:r>
              <a:rPr lang="tr-TR" sz="1400" b="0" dirty="0" smtClean="0">
                <a:solidFill>
                  <a:schemeClr val="tx1"/>
                </a:solidFill>
              </a:rPr>
              <a:t>(%, 2010-2015 Mart)</a:t>
            </a:r>
            <a:endParaRPr lang="tr-TR" sz="1400" b="0" dirty="0">
              <a:solidFill>
                <a:schemeClr val="tx1"/>
              </a:solidFill>
            </a:endParaRPr>
          </a:p>
        </p:txBody>
      </p:sp>
      <p:sp>
        <p:nvSpPr>
          <p:cNvPr id="130" name="5 Metin kutusu"/>
          <p:cNvSpPr txBox="1"/>
          <p:nvPr/>
        </p:nvSpPr>
        <p:spPr>
          <a:xfrm>
            <a:off x="247650" y="4268788"/>
            <a:ext cx="4336361" cy="276999"/>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tr-TR" sz="1200" b="1" dirty="0" smtClean="0">
                <a:solidFill>
                  <a:schemeClr val="tx1"/>
                </a:solidFill>
              </a:rPr>
              <a:t>Teşvikli yatırımların toplamı (milyon TL, 2010-2015 Mart)</a:t>
            </a:r>
            <a:endParaRPr lang="tr-TR" sz="1200" b="1" dirty="0">
              <a:solidFill>
                <a:schemeClr val="tx1"/>
              </a:solidFill>
            </a:endParaRPr>
          </a:p>
        </p:txBody>
      </p:sp>
      <p:sp>
        <p:nvSpPr>
          <p:cNvPr id="131" name="5 Metin kutusu"/>
          <p:cNvSpPr txBox="1"/>
          <p:nvPr/>
        </p:nvSpPr>
        <p:spPr>
          <a:xfrm>
            <a:off x="4976813" y="4279900"/>
            <a:ext cx="4659312" cy="276999"/>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tr-TR" sz="1200" b="1" dirty="0" smtClean="0">
                <a:solidFill>
                  <a:schemeClr val="tx1"/>
                </a:solidFill>
              </a:rPr>
              <a:t>Kişi başı teşvikli yatırım tutarı (TL, 2010-2015 Mart toplamı)</a:t>
            </a:r>
            <a:endParaRPr lang="tr-TR" sz="1200" b="1" dirty="0">
              <a:solidFill>
                <a:schemeClr val="tx1"/>
              </a:solidFill>
            </a:endParaRPr>
          </a:p>
        </p:txBody>
      </p:sp>
      <p:sp>
        <p:nvSpPr>
          <p:cNvPr id="132" name="Rectangle 6"/>
          <p:cNvSpPr/>
          <p:nvPr/>
        </p:nvSpPr>
        <p:spPr bwMode="auto">
          <a:xfrm>
            <a:off x="188913" y="1106488"/>
            <a:ext cx="4540213" cy="3103561"/>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eaLnBrk="0" hangingPunct="0"/>
            <a:endParaRPr lang="en-US" sz="1050" b="0" i="1" dirty="0" smtClean="0">
              <a:solidFill>
                <a:srgbClr val="FFFFFF"/>
              </a:solidFill>
              <a:latin typeface="Arial" charset="0"/>
            </a:endParaRPr>
          </a:p>
        </p:txBody>
      </p:sp>
      <p:sp>
        <p:nvSpPr>
          <p:cNvPr id="133" name="Rectangle 6"/>
          <p:cNvSpPr/>
          <p:nvPr/>
        </p:nvSpPr>
        <p:spPr bwMode="auto">
          <a:xfrm>
            <a:off x="188913" y="4279900"/>
            <a:ext cx="4540213" cy="1925074"/>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eaLnBrk="0" hangingPunct="0"/>
            <a:endParaRPr lang="en-US" sz="1050" b="0" i="1" dirty="0" smtClean="0">
              <a:solidFill>
                <a:srgbClr val="FFFFFF"/>
              </a:solidFill>
              <a:latin typeface="Arial" charset="0"/>
            </a:endParaRPr>
          </a:p>
        </p:txBody>
      </p:sp>
      <p:sp>
        <p:nvSpPr>
          <p:cNvPr id="134" name="Rectangle 6"/>
          <p:cNvSpPr/>
          <p:nvPr/>
        </p:nvSpPr>
        <p:spPr bwMode="auto">
          <a:xfrm>
            <a:off x="4876800" y="4279900"/>
            <a:ext cx="4765856" cy="1925074"/>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eaLnBrk="0" hangingPunct="0"/>
            <a:endParaRPr lang="en-US" sz="1050" b="0" i="1" dirty="0" smtClean="0">
              <a:solidFill>
                <a:srgbClr val="FFFFFF"/>
              </a:solidFill>
              <a:latin typeface="Arial" charset="0"/>
            </a:endParaRPr>
          </a:p>
        </p:txBody>
      </p:sp>
      <p:sp>
        <p:nvSpPr>
          <p:cNvPr id="135" name="Rectangle 6"/>
          <p:cNvSpPr/>
          <p:nvPr/>
        </p:nvSpPr>
        <p:spPr bwMode="auto">
          <a:xfrm>
            <a:off x="4876800" y="1106488"/>
            <a:ext cx="4749782" cy="3103561"/>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eaLnBrk="0" hangingPunct="0"/>
            <a:endParaRPr lang="en-US" sz="1050" b="0" i="1" dirty="0" smtClean="0">
              <a:solidFill>
                <a:srgbClr val="FFFFFF"/>
              </a:solidFill>
              <a:latin typeface="Arial" charset="0"/>
            </a:endParaRPr>
          </a:p>
        </p:txBody>
      </p:sp>
      <p:pic>
        <p:nvPicPr>
          <p:cNvPr id="136" name="Picture 6"/>
          <p:cNvPicPr>
            <a:picLocks noChangeAspect="1" noChangeArrowheads="1"/>
          </p:cNvPicPr>
          <p:nvPr/>
        </p:nvPicPr>
        <p:blipFill>
          <a:blip r:embed="rId57" cstate="print"/>
          <a:srcRect/>
          <a:stretch>
            <a:fillRect/>
          </a:stretch>
        </p:blipFill>
        <p:spPr bwMode="auto">
          <a:xfrm>
            <a:off x="247650" y="1371600"/>
            <a:ext cx="3295241" cy="2592420"/>
          </a:xfrm>
          <a:prstGeom prst="rect">
            <a:avLst/>
          </a:prstGeom>
          <a:ln w="38100" cap="sq">
            <a:solidFill>
              <a:schemeClr val="bg1">
                <a:lumMod val="95000"/>
              </a:schemeClr>
            </a:solidFill>
            <a:prstDash val="solid"/>
            <a:miter lim="800000"/>
          </a:ln>
          <a:effectLst>
            <a:outerShdw blurRad="50800" dist="38100" dir="2700000" algn="tl" rotWithShape="0">
              <a:srgbClr val="000000">
                <a:alpha val="43000"/>
              </a:srgbClr>
            </a:outerShdw>
          </a:effectLst>
        </p:spPr>
      </p:pic>
      <p:sp>
        <p:nvSpPr>
          <p:cNvPr id="139" name="52 Dikdörtgen"/>
          <p:cNvSpPr/>
          <p:nvPr/>
        </p:nvSpPr>
        <p:spPr bwMode="auto">
          <a:xfrm>
            <a:off x="3740150" y="1687513"/>
            <a:ext cx="197564" cy="213959"/>
          </a:xfrm>
          <a:prstGeom prst="rect">
            <a:avLst/>
          </a:prstGeom>
          <a:solidFill>
            <a:srgbClr val="6BAED6"/>
          </a:solidFill>
          <a:ln w="9525" cap="flat" cmpd="sng" algn="ctr">
            <a:solidFill>
              <a:schemeClr val="tx1">
                <a:lumMod val="85000"/>
                <a:lumOff val="15000"/>
              </a:schemeClr>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eaLnBrk="0" fontAlgn="base" hangingPunct="0">
              <a:spcBef>
                <a:spcPct val="0"/>
              </a:spcBef>
              <a:spcAft>
                <a:spcPct val="0"/>
              </a:spcAft>
            </a:pPr>
            <a:endParaRPr lang="tr-TR" sz="1100" b="1" dirty="0">
              <a:solidFill>
                <a:srgbClr val="FFFFFF"/>
              </a:solidFill>
            </a:endParaRPr>
          </a:p>
        </p:txBody>
      </p:sp>
      <p:sp>
        <p:nvSpPr>
          <p:cNvPr id="140" name="53 Dikdörtgen"/>
          <p:cNvSpPr/>
          <p:nvPr/>
        </p:nvSpPr>
        <p:spPr bwMode="auto">
          <a:xfrm>
            <a:off x="3740150" y="2208213"/>
            <a:ext cx="197564" cy="213959"/>
          </a:xfrm>
          <a:prstGeom prst="rect">
            <a:avLst/>
          </a:prstGeom>
          <a:solidFill>
            <a:srgbClr val="3182BD"/>
          </a:solidFill>
          <a:ln w="9525" cap="flat" cmpd="sng" algn="ctr">
            <a:solidFill>
              <a:schemeClr val="tx1">
                <a:lumMod val="85000"/>
                <a:lumOff val="15000"/>
              </a:schemeClr>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eaLnBrk="0" fontAlgn="base" hangingPunct="0">
              <a:spcBef>
                <a:spcPct val="0"/>
              </a:spcBef>
              <a:spcAft>
                <a:spcPct val="0"/>
              </a:spcAft>
            </a:pPr>
            <a:endParaRPr lang="tr-TR" sz="1100" b="1" dirty="0">
              <a:solidFill>
                <a:srgbClr val="FFFFFF"/>
              </a:solidFill>
            </a:endParaRPr>
          </a:p>
        </p:txBody>
      </p:sp>
      <p:sp>
        <p:nvSpPr>
          <p:cNvPr id="141" name="55 Dikdörtgen"/>
          <p:cNvSpPr/>
          <p:nvPr/>
        </p:nvSpPr>
        <p:spPr bwMode="auto">
          <a:xfrm>
            <a:off x="3740150" y="2733675"/>
            <a:ext cx="197564" cy="213959"/>
          </a:xfrm>
          <a:prstGeom prst="rect">
            <a:avLst/>
          </a:prstGeom>
          <a:solidFill>
            <a:srgbClr val="08519C"/>
          </a:solidFill>
          <a:ln w="9525" cap="flat" cmpd="sng" algn="ctr">
            <a:solidFill>
              <a:schemeClr val="tx1">
                <a:lumMod val="85000"/>
                <a:lumOff val="15000"/>
              </a:schemeClr>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eaLnBrk="0" fontAlgn="base" hangingPunct="0">
              <a:spcBef>
                <a:spcPct val="0"/>
              </a:spcBef>
              <a:spcAft>
                <a:spcPct val="0"/>
              </a:spcAft>
            </a:pPr>
            <a:endParaRPr lang="tr-TR" sz="1100" b="1" dirty="0">
              <a:solidFill>
                <a:srgbClr val="FFFFFF"/>
              </a:solidFill>
            </a:endParaRPr>
          </a:p>
        </p:txBody>
      </p:sp>
      <p:sp>
        <p:nvSpPr>
          <p:cNvPr id="142" name="65 Metin kutusu"/>
          <p:cNvSpPr txBox="1"/>
          <p:nvPr/>
        </p:nvSpPr>
        <p:spPr>
          <a:xfrm>
            <a:off x="3938588" y="1639888"/>
            <a:ext cx="732893" cy="261610"/>
          </a:xfrm>
          <a:prstGeom prst="rect">
            <a:avLst/>
          </a:prstGeom>
          <a:noFill/>
        </p:spPr>
        <p:txBody>
          <a:bodyPr wrap="none" rtlCol="0">
            <a:spAutoFit/>
          </a:bodyPr>
          <a:lstStyle/>
          <a:p>
            <a:pPr fontAlgn="base">
              <a:spcBef>
                <a:spcPct val="0"/>
              </a:spcBef>
              <a:spcAft>
                <a:spcPct val="0"/>
              </a:spcAft>
            </a:pPr>
            <a:r>
              <a:rPr lang="tr-TR" sz="1100" b="1" dirty="0">
                <a:solidFill>
                  <a:srgbClr val="000000"/>
                </a:solidFill>
              </a:rPr>
              <a:t>2. Bölge</a:t>
            </a:r>
          </a:p>
        </p:txBody>
      </p:sp>
      <p:sp>
        <p:nvSpPr>
          <p:cNvPr id="143" name="66 Metin kutusu"/>
          <p:cNvSpPr txBox="1"/>
          <p:nvPr/>
        </p:nvSpPr>
        <p:spPr>
          <a:xfrm>
            <a:off x="3995738" y="2193925"/>
            <a:ext cx="732893" cy="261610"/>
          </a:xfrm>
          <a:prstGeom prst="rect">
            <a:avLst/>
          </a:prstGeom>
          <a:noFill/>
        </p:spPr>
        <p:txBody>
          <a:bodyPr wrap="none" rtlCol="0">
            <a:spAutoFit/>
          </a:bodyPr>
          <a:lstStyle/>
          <a:p>
            <a:pPr fontAlgn="base">
              <a:spcBef>
                <a:spcPct val="0"/>
              </a:spcBef>
              <a:spcAft>
                <a:spcPct val="0"/>
              </a:spcAft>
            </a:pPr>
            <a:r>
              <a:rPr lang="tr-TR" sz="1100" b="1" dirty="0">
                <a:solidFill>
                  <a:srgbClr val="000000"/>
                </a:solidFill>
              </a:rPr>
              <a:t>4. Bölge</a:t>
            </a:r>
          </a:p>
        </p:txBody>
      </p:sp>
      <p:sp>
        <p:nvSpPr>
          <p:cNvPr id="144" name="67 Metin kutusu"/>
          <p:cNvSpPr txBox="1"/>
          <p:nvPr/>
        </p:nvSpPr>
        <p:spPr>
          <a:xfrm>
            <a:off x="3995738" y="2686050"/>
            <a:ext cx="732893" cy="261610"/>
          </a:xfrm>
          <a:prstGeom prst="rect">
            <a:avLst/>
          </a:prstGeom>
          <a:noFill/>
        </p:spPr>
        <p:txBody>
          <a:bodyPr wrap="none" rtlCol="0">
            <a:spAutoFit/>
          </a:bodyPr>
          <a:lstStyle/>
          <a:p>
            <a:pPr fontAlgn="base">
              <a:spcBef>
                <a:spcPct val="0"/>
              </a:spcBef>
              <a:spcAft>
                <a:spcPct val="0"/>
              </a:spcAft>
            </a:pPr>
            <a:r>
              <a:rPr lang="tr-TR" sz="1100" b="1" dirty="0">
                <a:solidFill>
                  <a:srgbClr val="000000"/>
                </a:solidFill>
              </a:rPr>
              <a:t>5. Bölge</a:t>
            </a:r>
          </a:p>
        </p:txBody>
      </p:sp>
      <p:sp>
        <p:nvSpPr>
          <p:cNvPr id="4" name="Metin kutusu 3"/>
          <p:cNvSpPr txBox="1"/>
          <p:nvPr/>
        </p:nvSpPr>
        <p:spPr>
          <a:xfrm>
            <a:off x="697835" y="6236007"/>
            <a:ext cx="8484413" cy="600164"/>
          </a:xfrm>
          <a:prstGeom prst="rect">
            <a:avLst/>
          </a:prstGeom>
          <a:noFill/>
        </p:spPr>
        <p:txBody>
          <a:bodyPr wrap="square" rtlCol="0">
            <a:spAutoFit/>
          </a:bodyPr>
          <a:lstStyle/>
          <a:p>
            <a:r>
              <a:rPr lang="tr-TR" dirty="0"/>
              <a:t>Sorun: </a:t>
            </a:r>
            <a:r>
              <a:rPr lang="tr-TR" dirty="0" smtClean="0"/>
              <a:t>Adana’nın 2. teşvik bölgesinde yer alması, buna karşın 60 </a:t>
            </a:r>
            <a:r>
              <a:rPr lang="tr-TR" dirty="0"/>
              <a:t>ile 100 km mesafede yer alan komşu </a:t>
            </a:r>
            <a:r>
              <a:rPr lang="tr-TR" dirty="0" smtClean="0"/>
              <a:t>illerinin daha avantajlı teşvik bölgelerinde yer alması dolayısıyla Adana’nın </a:t>
            </a:r>
            <a:r>
              <a:rPr lang="tr-TR" dirty="0"/>
              <a:t>yatırım açısından cazibesini </a:t>
            </a:r>
            <a:r>
              <a:rPr lang="tr-TR" dirty="0" smtClean="0"/>
              <a:t>kaybettiği, şehirdeki yatırımcıların </a:t>
            </a:r>
            <a:r>
              <a:rPr lang="tr-TR" dirty="0"/>
              <a:t>bile bu illeri tercih eder duruma </a:t>
            </a:r>
            <a:r>
              <a:rPr lang="tr-TR" dirty="0" smtClean="0"/>
              <a:t>geldikleri Ekonomik Şura’da dile getirilmiştir.</a:t>
            </a:r>
            <a:endParaRPr lang="tr-TR" dirty="0"/>
          </a:p>
        </p:txBody>
      </p:sp>
      <p:sp>
        <p:nvSpPr>
          <p:cNvPr id="158" name="Patlama 1 157"/>
          <p:cNvSpPr/>
          <p:nvPr/>
        </p:nvSpPr>
        <p:spPr bwMode="auto">
          <a:xfrm>
            <a:off x="258870" y="6236007"/>
            <a:ext cx="495141" cy="457200"/>
          </a:xfrm>
          <a:prstGeom prst="irregularSeal1">
            <a:avLst/>
          </a:prstGeom>
          <a:solidFill>
            <a:srgbClr val="FF0000"/>
          </a:solidFill>
          <a:ln w="9525" cap="flat" cmpd="sng" algn="ctr">
            <a:solidFill>
              <a:schemeClr val="bg1">
                <a:lumMod val="75000"/>
              </a:schemeClr>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tr-TR" sz="1100" i="0" u="none" strike="noStrike" cap="none" normalizeH="0" baseline="0" dirty="0" smtClean="0">
              <a:ln>
                <a:noFill/>
              </a:ln>
              <a:solidFill>
                <a:schemeClr val="bg1"/>
              </a:solidFill>
              <a:effectLst/>
              <a:latin typeface="Arial" charset="0"/>
            </a:endParaRPr>
          </a:p>
        </p:txBody>
      </p:sp>
    </p:spTree>
    <p:extLst>
      <p:ext uri="{BB962C8B-B14F-4D97-AF65-F5344CB8AC3E}">
        <p14:creationId xmlns:p14="http://schemas.microsoft.com/office/powerpoint/2010/main" val="9738990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Nesne 2" hidden="1"/>
          <p:cNvGraphicFramePr>
            <a:graphicFrameLocks noChangeAspect="1"/>
          </p:cNvGraphicFramePr>
          <p:nvPr>
            <p:custDataLst>
              <p:tags r:id="rId2"/>
            </p:custDataLst>
            <p:extLst>
              <p:ext uri="{D42A27DB-BD31-4B8C-83A1-F6EECF244321}">
                <p14:modId xmlns:p14="http://schemas.microsoft.com/office/powerpoint/2010/main" val="42336722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81760"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Dikdörtgen 1"/>
          <p:cNvSpPr/>
          <p:nvPr/>
        </p:nvSpPr>
        <p:spPr bwMode="auto">
          <a:xfrm>
            <a:off x="3175" y="3175"/>
            <a:ext cx="9902825" cy="6858000"/>
          </a:xfrm>
          <a:prstGeom prst="rect">
            <a:avLst/>
          </a:prstGeom>
          <a:solidFill>
            <a:schemeClr val="bg1">
              <a:lumMod val="50000"/>
              <a:alpha val="29000"/>
            </a:schemeClr>
          </a:solidFill>
          <a:ln w="9525" cap="flat" cmpd="sng" algn="ctr">
            <a:solidFill>
              <a:schemeClr val="bg1">
                <a:lumMod val="75000"/>
              </a:schemeClr>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tr-TR" sz="1100" i="0" u="none" strike="noStrike" cap="none" normalizeH="0" baseline="0" dirty="0" smtClean="0">
              <a:ln>
                <a:noFill/>
              </a:ln>
              <a:solidFill>
                <a:schemeClr val="bg1"/>
              </a:solidFill>
              <a:effectLst/>
              <a:latin typeface="Arial" charset="0"/>
            </a:endParaRPr>
          </a:p>
        </p:txBody>
      </p:sp>
      <p:sp>
        <p:nvSpPr>
          <p:cNvPr id="51202" name="Title 2"/>
          <p:cNvSpPr>
            <a:spLocks noGrp="1"/>
          </p:cNvSpPr>
          <p:nvPr>
            <p:ph type="ctrTitle"/>
          </p:nvPr>
        </p:nvSpPr>
        <p:spPr>
          <a:xfrm>
            <a:off x="1600200" y="1219200"/>
            <a:ext cx="6704013" cy="1143000"/>
          </a:xfrm>
        </p:spPr>
        <p:txBody>
          <a:bodyPr/>
          <a:lstStyle/>
          <a:p>
            <a:pPr eaLnBrk="1" hangingPunct="1"/>
            <a:r>
              <a:rPr lang="tr-TR" altLang="tr-TR" sz="2800" dirty="0" smtClean="0"/>
              <a:t>Adana’nın finansal yapısı</a:t>
            </a:r>
            <a:endParaRPr lang="en-US" altLang="tr-TR" sz="2800" dirty="0" smtClean="0"/>
          </a:p>
        </p:txBody>
      </p:sp>
      <p:pic>
        <p:nvPicPr>
          <p:cNvPr id="5" name="Picture 5" descr="http://www.tobb.org.tr/Resimler/Logolar/logot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4538" y="1814196"/>
            <a:ext cx="550098" cy="550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9787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hidden="1"/>
          <p:cNvGraphicFramePr>
            <a:graphicFrameLocks noChangeAspect="1"/>
          </p:cNvGraphicFramePr>
          <p:nvPr>
            <p:custDataLst>
              <p:tags r:id="rId2"/>
            </p:custDataLst>
            <p:extLst>
              <p:ext uri="{D42A27DB-BD31-4B8C-83A1-F6EECF244321}">
                <p14:modId xmlns:p14="http://schemas.microsoft.com/office/powerpoint/2010/main" val="2322146903"/>
              </p:ext>
            </p:extLst>
          </p:nvPr>
        </p:nvGraphicFramePr>
        <p:xfrm>
          <a:off x="1720" y="1589"/>
          <a:ext cx="1719" cy="1587"/>
        </p:xfrm>
        <a:graphic>
          <a:graphicData uri="http://schemas.openxmlformats.org/presentationml/2006/ole">
            <mc:AlternateContent xmlns:mc="http://schemas.openxmlformats.org/markup-compatibility/2006">
              <mc:Choice xmlns:v="urn:schemas-microsoft-com:vml" Requires="v">
                <p:oleObj spid="_x0000_s1240068" name="think-cell Slide" r:id="rId19" imgW="416" imgH="416" progId="TCLayout.ActiveDocument.1">
                  <p:embed/>
                </p:oleObj>
              </mc:Choice>
              <mc:Fallback>
                <p:oleObj name="think-cell Slide" r:id="rId19" imgW="416" imgH="416" progId="TCLayout.ActiveDocument.1">
                  <p:embed/>
                  <p:pic>
                    <p:nvPicPr>
                      <p:cNvPr id="0" name=""/>
                      <p:cNvPicPr/>
                      <p:nvPr/>
                    </p:nvPicPr>
                    <p:blipFill>
                      <a:blip r:embed="rId20"/>
                      <a:stretch>
                        <a:fillRect/>
                      </a:stretch>
                    </p:blipFill>
                    <p:spPr>
                      <a:xfrm>
                        <a:off x="1720" y="1589"/>
                        <a:ext cx="1719" cy="1587"/>
                      </a:xfrm>
                      <a:prstGeom prst="rect">
                        <a:avLst/>
                      </a:prstGeom>
                    </p:spPr>
                  </p:pic>
                </p:oleObj>
              </mc:Fallback>
            </mc:AlternateContent>
          </a:graphicData>
        </a:graphic>
      </p:graphicFrame>
      <p:sp>
        <p:nvSpPr>
          <p:cNvPr id="3" name="Dikdörtgen 2" hidden="1"/>
          <p:cNvSpPr/>
          <p:nvPr>
            <p:custDataLst>
              <p:tags r:id="rId3"/>
            </p:custDataLst>
          </p:nvPr>
        </p:nvSpPr>
        <p:spPr bwMode="auto">
          <a:xfrm>
            <a:off x="0" y="0"/>
            <a:ext cx="171924" cy="1587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endParaRPr kumimoji="0" lang="tr-TR" sz="3200" u="none" strike="noStrike" cap="none" normalizeH="0" dirty="0" smtClean="0">
              <a:ln>
                <a:noFill/>
              </a:ln>
              <a:solidFill>
                <a:schemeClr val="tx1"/>
              </a:solidFill>
              <a:effectLst/>
              <a:latin typeface="Book Antiqua"/>
              <a:ea typeface="+mj-ea"/>
              <a:cs typeface="Arial"/>
              <a:sym typeface="Book Antiqua"/>
            </a:endParaRPr>
          </a:p>
        </p:txBody>
      </p:sp>
      <p:sp>
        <p:nvSpPr>
          <p:cNvPr id="2" name="Başlık 1"/>
          <p:cNvSpPr>
            <a:spLocks noGrp="1"/>
          </p:cNvSpPr>
          <p:nvPr>
            <p:ph type="title"/>
          </p:nvPr>
        </p:nvSpPr>
        <p:spPr>
          <a:xfrm>
            <a:off x="165047" y="242752"/>
            <a:ext cx="9737778" cy="738664"/>
          </a:xfrm>
          <a:noFill/>
          <a:ln w="9525">
            <a:noFill/>
            <a:miter lim="800000"/>
            <a:headEnd/>
            <a:tailEnd/>
          </a:ln>
        </p:spPr>
        <p:txBody>
          <a:bodyPr vert="horz" wrap="square" lIns="0" tIns="0" rIns="0" bIns="0" numCol="1" anchor="t" anchorCtr="0" compatLnSpc="1">
            <a:prstTxWarp prst="textNoShape">
              <a:avLst/>
            </a:prstTxWarp>
          </a:bodyPr>
          <a:lstStyle/>
          <a:p>
            <a:r>
              <a:rPr lang="tr-TR" sz="3200" dirty="0"/>
              <a:t>Adana’daki şirketlerin finansal yapısı</a:t>
            </a:r>
            <a:br>
              <a:rPr lang="tr-TR" sz="3200" dirty="0"/>
            </a:br>
            <a:r>
              <a:rPr lang="tr-TR" sz="3200" dirty="0"/>
              <a:t>Türkiye geneline benziyor</a:t>
            </a:r>
          </a:p>
        </p:txBody>
      </p:sp>
      <p:graphicFrame>
        <p:nvGraphicFramePr>
          <p:cNvPr id="36" name="Chart 3"/>
          <p:cNvGraphicFramePr/>
          <p:nvPr>
            <p:custDataLst>
              <p:tags r:id="rId4"/>
            </p:custDataLst>
            <p:extLst>
              <p:ext uri="{D42A27DB-BD31-4B8C-83A1-F6EECF244321}">
                <p14:modId xmlns:p14="http://schemas.microsoft.com/office/powerpoint/2010/main" val="1178078408"/>
              </p:ext>
            </p:extLst>
          </p:nvPr>
        </p:nvGraphicFramePr>
        <p:xfrm>
          <a:off x="1041400" y="2659063"/>
          <a:ext cx="5895975" cy="1855787"/>
        </p:xfrm>
        <a:graphic>
          <a:graphicData uri="http://schemas.openxmlformats.org/drawingml/2006/chart">
            <c:chart xmlns:c="http://schemas.openxmlformats.org/drawingml/2006/chart" xmlns:r="http://schemas.openxmlformats.org/officeDocument/2006/relationships" r:id="rId21"/>
          </a:graphicData>
        </a:graphic>
      </p:graphicFrame>
      <p:sp>
        <p:nvSpPr>
          <p:cNvPr id="25" name="Rectangle 3"/>
          <p:cNvSpPr>
            <a:spLocks noGrp="1" noChangeArrowheads="1"/>
          </p:cNvSpPr>
          <p:nvPr>
            <p:custDataLst>
              <p:tags r:id="rId5"/>
            </p:custDataLst>
          </p:nvPr>
        </p:nvSpPr>
        <p:spPr bwMode="auto">
          <a:xfrm>
            <a:off x="1204913" y="4491039"/>
            <a:ext cx="554038"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None/>
            </a:pPr>
            <a:fld id="{60BD33EA-E783-4F5F-8433-EE2A5E7126D9}" type="datetime'''A''''''''''''''d''a''''''''''''''n''''''''a'''">
              <a:rPr lang="tr-TR" altLang="en-US" sz="1400">
                <a:ea typeface="+mj-ea"/>
              </a:rPr>
              <a:pPr/>
              <a:t>Adana</a:t>
            </a:fld>
            <a:endParaRPr lang="tr-TR" sz="1400" b="1" dirty="0" smtClean="0">
              <a:latin typeface="+mj-lt"/>
              <a:ea typeface="+mj-ea"/>
              <a:cs typeface="+mj-cs"/>
              <a:sym typeface="+mj-lt"/>
            </a:endParaRPr>
          </a:p>
        </p:txBody>
      </p:sp>
      <p:sp>
        <p:nvSpPr>
          <p:cNvPr id="28" name="Rectangle 3"/>
          <p:cNvSpPr>
            <a:spLocks noGrp="1" noChangeArrowheads="1"/>
          </p:cNvSpPr>
          <p:nvPr>
            <p:custDataLst>
              <p:tags r:id="rId6"/>
            </p:custDataLst>
          </p:nvPr>
        </p:nvSpPr>
        <p:spPr bwMode="auto">
          <a:xfrm>
            <a:off x="3354388" y="4491039"/>
            <a:ext cx="554038"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None/>
            </a:pPr>
            <a:fld id="{90C8D1E0-6FEE-49D2-BC41-99FE938724E1}" type="datetime'''''''''''''A''''''''''da''''''''''''''n''a'">
              <a:rPr lang="tr-TR" altLang="en-US" sz="1400">
                <a:ea typeface="+mj-ea"/>
              </a:rPr>
              <a:pPr/>
              <a:t>Adana</a:t>
            </a:fld>
            <a:endParaRPr lang="tr-TR" sz="1400" b="1" dirty="0" smtClean="0">
              <a:latin typeface="+mj-lt"/>
              <a:ea typeface="+mj-ea"/>
              <a:cs typeface="+mj-cs"/>
              <a:sym typeface="+mj-lt"/>
            </a:endParaRPr>
          </a:p>
        </p:txBody>
      </p:sp>
      <p:sp>
        <p:nvSpPr>
          <p:cNvPr id="26" name="Rectangle 3"/>
          <p:cNvSpPr>
            <a:spLocks noGrp="1" noChangeArrowheads="1"/>
          </p:cNvSpPr>
          <p:nvPr>
            <p:custDataLst>
              <p:tags r:id="rId7"/>
            </p:custDataLst>
          </p:nvPr>
        </p:nvSpPr>
        <p:spPr bwMode="auto">
          <a:xfrm>
            <a:off x="1878013" y="4491039"/>
            <a:ext cx="642938"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None/>
            </a:pPr>
            <a:fld id="{B2C58E3D-5627-4526-BA0D-A45025851338}" type="datetime'''''''''''T''''ü''''''''''r''''''k''''''''''''''iy''''e'''">
              <a:rPr lang="tr-TR" altLang="en-US" sz="1400">
                <a:ea typeface="+mj-ea"/>
              </a:rPr>
              <a:pPr/>
              <a:t>Türkiye</a:t>
            </a:fld>
            <a:endParaRPr lang="tr-TR" sz="1400" b="1" dirty="0" smtClean="0">
              <a:latin typeface="+mj-lt"/>
              <a:ea typeface="+mj-ea"/>
              <a:cs typeface="+mj-cs"/>
              <a:sym typeface="+mj-lt"/>
            </a:endParaRPr>
          </a:p>
        </p:txBody>
      </p:sp>
      <p:sp>
        <p:nvSpPr>
          <p:cNvPr id="29" name="Rectangle 3"/>
          <p:cNvSpPr>
            <a:spLocks noGrp="1" noChangeArrowheads="1"/>
          </p:cNvSpPr>
          <p:nvPr>
            <p:custDataLst>
              <p:tags r:id="rId8"/>
            </p:custDataLst>
          </p:nvPr>
        </p:nvSpPr>
        <p:spPr bwMode="auto">
          <a:xfrm>
            <a:off x="4025900" y="4491039"/>
            <a:ext cx="642938"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None/>
            </a:pPr>
            <a:fld id="{0DDBE372-45F7-4C9B-8269-7FC18CBE675A}" type="datetime'''''''''T''ü''''r''''k''''i''''''''''''''''''''''''ye'''''''''">
              <a:rPr lang="tr-TR" altLang="en-US" sz="1400">
                <a:ea typeface="+mj-ea"/>
              </a:rPr>
              <a:pPr/>
              <a:t>Türkiye</a:t>
            </a:fld>
            <a:endParaRPr lang="tr-TR" sz="1400" b="1" dirty="0" smtClean="0">
              <a:latin typeface="+mj-lt"/>
              <a:ea typeface="+mj-ea"/>
              <a:cs typeface="+mj-cs"/>
              <a:sym typeface="+mj-lt"/>
            </a:endParaRPr>
          </a:p>
        </p:txBody>
      </p:sp>
      <p:sp>
        <p:nvSpPr>
          <p:cNvPr id="30" name="Rectangle 3"/>
          <p:cNvSpPr>
            <a:spLocks noGrp="1" noChangeArrowheads="1"/>
          </p:cNvSpPr>
          <p:nvPr>
            <p:custDataLst>
              <p:tags r:id="rId9"/>
            </p:custDataLst>
          </p:nvPr>
        </p:nvSpPr>
        <p:spPr bwMode="auto">
          <a:xfrm>
            <a:off x="5503863" y="4491039"/>
            <a:ext cx="554038"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None/>
            </a:pPr>
            <a:fld id="{65D303BF-3AEA-4096-BC94-EB55267998A0}" type="datetime'''''''''''''''''''A''''''''''''d''''''a''''''''n''''''a'''">
              <a:rPr lang="tr-TR" altLang="en-US" sz="1400">
                <a:ea typeface="+mj-ea"/>
              </a:rPr>
              <a:pPr/>
              <a:t>Adana</a:t>
            </a:fld>
            <a:endParaRPr lang="tr-TR" sz="1400" b="1" dirty="0" smtClean="0">
              <a:latin typeface="+mj-lt"/>
              <a:ea typeface="+mj-ea"/>
              <a:cs typeface="+mj-cs"/>
              <a:sym typeface="+mj-lt"/>
            </a:endParaRPr>
          </a:p>
        </p:txBody>
      </p:sp>
      <p:sp>
        <p:nvSpPr>
          <p:cNvPr id="31" name="Rectangle 3"/>
          <p:cNvSpPr>
            <a:spLocks noGrp="1" noChangeArrowheads="1"/>
          </p:cNvSpPr>
          <p:nvPr>
            <p:custDataLst>
              <p:tags r:id="rId10"/>
            </p:custDataLst>
          </p:nvPr>
        </p:nvSpPr>
        <p:spPr bwMode="auto">
          <a:xfrm>
            <a:off x="6175375" y="4491039"/>
            <a:ext cx="642938"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spcBef>
                <a:spcPct val="0"/>
              </a:spcBef>
              <a:buNone/>
            </a:pPr>
            <a:fld id="{CBC5C3AC-65B5-447B-946C-CA73891B9973}" type="datetime'''''T''''ür''k''''''''i''y''''''''''''e'''''''''''''">
              <a:rPr lang="tr-TR" altLang="en-US" sz="1400">
                <a:ea typeface="+mj-ea"/>
              </a:rPr>
              <a:pPr/>
              <a:t>Türkiye</a:t>
            </a:fld>
            <a:endParaRPr lang="tr-TR" sz="1400" b="1" dirty="0" smtClean="0">
              <a:latin typeface="+mj-lt"/>
              <a:ea typeface="+mj-ea"/>
              <a:cs typeface="+mj-cs"/>
              <a:sym typeface="+mj-lt"/>
            </a:endParaRPr>
          </a:p>
        </p:txBody>
      </p:sp>
      <p:sp>
        <p:nvSpPr>
          <p:cNvPr id="32" name="Metin kutusu 31"/>
          <p:cNvSpPr txBox="1"/>
          <p:nvPr/>
        </p:nvSpPr>
        <p:spPr>
          <a:xfrm>
            <a:off x="0" y="1340768"/>
            <a:ext cx="9902825" cy="338554"/>
          </a:xfrm>
          <a:prstGeom prst="rect">
            <a:avLst/>
          </a:prstGeom>
          <a:solidFill>
            <a:srgbClr val="002060"/>
          </a:solidFill>
        </p:spPr>
        <p:txBody>
          <a:bodyPr wrap="square" rtlCol="0" anchor="ctr">
            <a:spAutoFit/>
          </a:bodyPr>
          <a:lstStyle/>
          <a:p>
            <a:pPr algn="ctr"/>
            <a:r>
              <a:rPr lang="tr-TR" sz="1600" b="1" smtClean="0">
                <a:solidFill>
                  <a:schemeClr val="bg1"/>
                </a:solidFill>
              </a:rPr>
              <a:t>Kaynaklarına göre pasiflerin dağılımı</a:t>
            </a:r>
            <a:endParaRPr lang="tr-TR" sz="1600" b="1">
              <a:solidFill>
                <a:schemeClr val="bg1"/>
              </a:solidFill>
            </a:endParaRPr>
          </a:p>
        </p:txBody>
      </p:sp>
      <p:sp>
        <p:nvSpPr>
          <p:cNvPr id="33" name="Metin kutusu 32"/>
          <p:cNvSpPr txBox="1"/>
          <p:nvPr/>
        </p:nvSpPr>
        <p:spPr>
          <a:xfrm>
            <a:off x="1059053" y="4973638"/>
            <a:ext cx="1481985" cy="400050"/>
          </a:xfrm>
          <a:prstGeom prst="rect">
            <a:avLst/>
          </a:prstGeom>
          <a:solidFill>
            <a:srgbClr val="F57913"/>
          </a:solidFill>
        </p:spPr>
        <p:txBody>
          <a:bodyPr wrap="square" rtlCol="0" anchor="ctr">
            <a:spAutoFit/>
          </a:bodyPr>
          <a:lstStyle/>
          <a:p>
            <a:pPr algn="ctr"/>
            <a:r>
              <a:rPr lang="tr-TR" sz="2000" b="1" smtClean="0">
                <a:solidFill>
                  <a:schemeClr val="bg1"/>
                </a:solidFill>
              </a:rPr>
              <a:t>2006</a:t>
            </a:r>
            <a:endParaRPr lang="tr-TR" sz="2000" b="1">
              <a:solidFill>
                <a:schemeClr val="bg1"/>
              </a:solidFill>
            </a:endParaRPr>
          </a:p>
        </p:txBody>
      </p:sp>
      <p:sp>
        <p:nvSpPr>
          <p:cNvPr id="34" name="Metin kutusu 33"/>
          <p:cNvSpPr txBox="1"/>
          <p:nvPr/>
        </p:nvSpPr>
        <p:spPr>
          <a:xfrm>
            <a:off x="3319855" y="4973638"/>
            <a:ext cx="1481985" cy="400050"/>
          </a:xfrm>
          <a:prstGeom prst="rect">
            <a:avLst/>
          </a:prstGeom>
          <a:solidFill>
            <a:srgbClr val="F57913"/>
          </a:solidFill>
        </p:spPr>
        <p:txBody>
          <a:bodyPr wrap="square" rtlCol="0" anchor="ctr">
            <a:spAutoFit/>
          </a:bodyPr>
          <a:lstStyle/>
          <a:p>
            <a:pPr algn="ctr"/>
            <a:r>
              <a:rPr lang="tr-TR" sz="2000" b="1" smtClean="0">
                <a:solidFill>
                  <a:schemeClr val="bg1"/>
                </a:solidFill>
              </a:rPr>
              <a:t>2009</a:t>
            </a:r>
            <a:endParaRPr lang="tr-TR" sz="2000" b="1">
              <a:solidFill>
                <a:schemeClr val="bg1"/>
              </a:solidFill>
            </a:endParaRPr>
          </a:p>
        </p:txBody>
      </p:sp>
      <p:sp>
        <p:nvSpPr>
          <p:cNvPr id="35" name="Metin kutusu 34"/>
          <p:cNvSpPr txBox="1"/>
          <p:nvPr/>
        </p:nvSpPr>
        <p:spPr>
          <a:xfrm>
            <a:off x="5503290" y="4973638"/>
            <a:ext cx="1481985" cy="400050"/>
          </a:xfrm>
          <a:prstGeom prst="rect">
            <a:avLst/>
          </a:prstGeom>
          <a:solidFill>
            <a:srgbClr val="F57913"/>
          </a:solidFill>
        </p:spPr>
        <p:txBody>
          <a:bodyPr wrap="square" rtlCol="0" anchor="ctr">
            <a:spAutoFit/>
          </a:bodyPr>
          <a:lstStyle/>
          <a:p>
            <a:pPr algn="ctr"/>
            <a:r>
              <a:rPr lang="tr-TR" sz="2000" b="1" smtClean="0">
                <a:solidFill>
                  <a:schemeClr val="bg1"/>
                </a:solidFill>
              </a:rPr>
              <a:t>2015</a:t>
            </a:r>
            <a:endParaRPr lang="tr-TR" sz="2000" b="1">
              <a:solidFill>
                <a:schemeClr val="bg1"/>
              </a:solidFill>
            </a:endParaRPr>
          </a:p>
        </p:txBody>
      </p:sp>
      <p:sp>
        <p:nvSpPr>
          <p:cNvPr id="38" name="58 Metin kutusu"/>
          <p:cNvSpPr txBox="1"/>
          <p:nvPr/>
        </p:nvSpPr>
        <p:spPr>
          <a:xfrm>
            <a:off x="82523" y="6634641"/>
            <a:ext cx="7416824" cy="276999"/>
          </a:xfrm>
          <a:prstGeom prst="rect">
            <a:avLst/>
          </a:prstGeom>
          <a:noFill/>
        </p:spPr>
        <p:txBody>
          <a:bodyPr wrap="square" rtlCol="0">
            <a:spAutoFit/>
          </a:bodyPr>
          <a:lstStyle/>
          <a:p>
            <a:pPr fontAlgn="base">
              <a:spcBef>
                <a:spcPct val="0"/>
              </a:spcBef>
              <a:spcAft>
                <a:spcPct val="0"/>
              </a:spcAft>
            </a:pPr>
            <a:r>
              <a:rPr lang="tr-TR" sz="1200" b="0" dirty="0">
                <a:solidFill>
                  <a:srgbClr val="000000"/>
                </a:solidFill>
              </a:rPr>
              <a:t>Kaynak: </a:t>
            </a:r>
            <a:r>
              <a:rPr lang="tr-TR" sz="1200" b="0" dirty="0" smtClean="0">
                <a:solidFill>
                  <a:srgbClr val="000000"/>
                </a:solidFill>
              </a:rPr>
              <a:t>GBS</a:t>
            </a:r>
            <a:endParaRPr lang="tr-TR" sz="1200" b="0" dirty="0">
              <a:solidFill>
                <a:srgbClr val="000000"/>
              </a:solidFill>
            </a:endParaRPr>
          </a:p>
        </p:txBody>
      </p:sp>
      <p:sp>
        <p:nvSpPr>
          <p:cNvPr id="7" name="Dikdörtgen 6"/>
          <p:cNvSpPr/>
          <p:nvPr>
            <p:custDataLst>
              <p:tags r:id="rId11"/>
            </p:custDataLst>
          </p:nvPr>
        </p:nvSpPr>
        <p:spPr bwMode="auto">
          <a:xfrm>
            <a:off x="7273926" y="3094038"/>
            <a:ext cx="214313" cy="160338"/>
          </a:xfrm>
          <a:prstGeom prst="rect">
            <a:avLst/>
          </a:prstGeom>
          <a:solidFill>
            <a:srgbClr val="9DB1CF"/>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r-TR" sz="4000" b="1" i="0" u="none" strike="noStrike" cap="none" normalizeH="0" baseline="0" smtClean="0">
              <a:ln>
                <a:noFill/>
              </a:ln>
              <a:solidFill>
                <a:schemeClr val="tx1"/>
              </a:solidFill>
              <a:effectLst/>
              <a:latin typeface="Arial" charset="0"/>
              <a:cs typeface="Arial" charset="0"/>
            </a:endParaRPr>
          </a:p>
        </p:txBody>
      </p:sp>
      <p:sp>
        <p:nvSpPr>
          <p:cNvPr id="8" name="Dikdörtgen 7"/>
          <p:cNvSpPr/>
          <p:nvPr>
            <p:custDataLst>
              <p:tags r:id="rId12"/>
            </p:custDataLst>
          </p:nvPr>
        </p:nvSpPr>
        <p:spPr bwMode="auto">
          <a:xfrm>
            <a:off x="7273926" y="3509963"/>
            <a:ext cx="214313" cy="160338"/>
          </a:xfrm>
          <a:prstGeom prst="rect">
            <a:avLst/>
          </a:prstGeom>
          <a:solidFill>
            <a:srgbClr val="C00000"/>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r-TR" sz="4000" b="1" i="0" u="none" strike="noStrike" cap="none" normalizeH="0" baseline="0" smtClean="0">
              <a:ln>
                <a:noFill/>
              </a:ln>
              <a:solidFill>
                <a:schemeClr val="tx1"/>
              </a:solidFill>
              <a:effectLst/>
              <a:latin typeface="Arial" charset="0"/>
              <a:cs typeface="Arial" charset="0"/>
            </a:endParaRPr>
          </a:p>
        </p:txBody>
      </p:sp>
      <p:sp>
        <p:nvSpPr>
          <p:cNvPr id="9" name="Dikdörtgen 8"/>
          <p:cNvSpPr/>
          <p:nvPr>
            <p:custDataLst>
              <p:tags r:id="rId13"/>
            </p:custDataLst>
          </p:nvPr>
        </p:nvSpPr>
        <p:spPr bwMode="auto">
          <a:xfrm>
            <a:off x="7273926" y="3925888"/>
            <a:ext cx="214313" cy="160338"/>
          </a:xfrm>
          <a:prstGeom prst="rect">
            <a:avLst/>
          </a:prstGeom>
          <a:solidFill>
            <a:srgbClr val="969696"/>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r-TR" sz="4000" b="1" i="0" u="none" strike="noStrike" cap="none" normalizeH="0" baseline="0" smtClean="0">
              <a:ln>
                <a:noFill/>
              </a:ln>
              <a:solidFill>
                <a:schemeClr val="tx1"/>
              </a:solidFill>
              <a:effectLst/>
              <a:latin typeface="Arial" charset="0"/>
              <a:cs typeface="Arial" charset="0"/>
            </a:endParaRPr>
          </a:p>
        </p:txBody>
      </p:sp>
      <p:sp>
        <p:nvSpPr>
          <p:cNvPr id="27" name="Rectangle 3"/>
          <p:cNvSpPr>
            <a:spLocks noGrp="1" noChangeArrowheads="1"/>
          </p:cNvSpPr>
          <p:nvPr>
            <p:custDataLst>
              <p:tags r:id="rId14"/>
            </p:custDataLst>
          </p:nvPr>
        </p:nvSpPr>
        <p:spPr bwMode="auto">
          <a:xfrm>
            <a:off x="7539039" y="3089276"/>
            <a:ext cx="1344613" cy="3651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spcBef>
                <a:spcPct val="0"/>
              </a:spcBef>
              <a:buNone/>
            </a:pPr>
            <a:r>
              <a:rPr lang="tr-TR" altLang="en-US" sz="1200">
                <a:sym typeface="+mn-lt"/>
              </a:rPr>
              <a:t>Kısa Vadeli </a:t>
            </a:r>
            <a:endParaRPr lang="tr-TR" altLang="en-US" sz="1200" smtClean="0">
              <a:sym typeface="+mn-lt"/>
            </a:endParaRPr>
          </a:p>
          <a:p>
            <a:pPr marL="0" indent="0">
              <a:spcBef>
                <a:spcPct val="0"/>
              </a:spcBef>
              <a:buNone/>
            </a:pPr>
            <a:r>
              <a:rPr lang="tr-TR" altLang="en-US" sz="1200" smtClean="0">
                <a:sym typeface="+mn-lt"/>
              </a:rPr>
              <a:t>Yabancı </a:t>
            </a:r>
            <a:r>
              <a:rPr lang="tr-TR" altLang="en-US" sz="1200">
                <a:sym typeface="+mn-lt"/>
              </a:rPr>
              <a:t>Kaynaklar</a:t>
            </a:r>
            <a:endParaRPr lang="tr-TR" sz="1200" dirty="0" smtClean="0">
              <a:sym typeface="+mn-lt"/>
            </a:endParaRPr>
          </a:p>
        </p:txBody>
      </p:sp>
      <p:sp>
        <p:nvSpPr>
          <p:cNvPr id="24" name="Rectangle 3"/>
          <p:cNvSpPr>
            <a:spLocks noGrp="1" noChangeArrowheads="1"/>
          </p:cNvSpPr>
          <p:nvPr>
            <p:custDataLst>
              <p:tags r:id="rId15"/>
            </p:custDataLst>
          </p:nvPr>
        </p:nvSpPr>
        <p:spPr bwMode="auto">
          <a:xfrm>
            <a:off x="7539039" y="3921126"/>
            <a:ext cx="963613"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spcBef>
                <a:spcPct val="0"/>
              </a:spcBef>
              <a:buNone/>
            </a:pPr>
            <a:fld id="{E64B7C58-115A-4145-AC65-F1FFBA7F4FA6}" type="datetime'''Ö''''''''''z ''K''''''''a''yna''''''k''l''''a''''r'">
              <a:rPr lang="tr-TR" altLang="en-US" sz="1200">
                <a:sym typeface="+mn-lt"/>
              </a:rPr>
              <a:pPr/>
              <a:t>Öz Kaynaklar</a:t>
            </a:fld>
            <a:endParaRPr lang="tr-TR" sz="1200" dirty="0" smtClean="0">
              <a:sym typeface="+mn-lt"/>
            </a:endParaRPr>
          </a:p>
        </p:txBody>
      </p:sp>
      <p:sp>
        <p:nvSpPr>
          <p:cNvPr id="23" name="Rectangle 3"/>
          <p:cNvSpPr>
            <a:spLocks noGrp="1" noChangeArrowheads="1"/>
          </p:cNvSpPr>
          <p:nvPr>
            <p:custDataLst>
              <p:tags r:id="rId16"/>
            </p:custDataLst>
          </p:nvPr>
        </p:nvSpPr>
        <p:spPr bwMode="auto">
          <a:xfrm>
            <a:off x="7539039" y="3505201"/>
            <a:ext cx="1344613" cy="3651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2900" indent="-342900" algn="l" rtl="0" eaLnBrk="1" fontAlgn="base" hangingPunct="1">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spcBef>
                <a:spcPct val="0"/>
              </a:spcBef>
              <a:buNone/>
            </a:pPr>
            <a:r>
              <a:rPr lang="tr-TR" altLang="en-US" sz="1200" b="1" dirty="0" smtClean="0">
                <a:sym typeface="+mj-lt"/>
              </a:rPr>
              <a:t>Uzun </a:t>
            </a:r>
            <a:r>
              <a:rPr lang="tr-TR" altLang="en-US" sz="1200" b="1" dirty="0">
                <a:sym typeface="+mj-lt"/>
              </a:rPr>
              <a:t>Vadeli </a:t>
            </a:r>
          </a:p>
          <a:p>
            <a:pPr marL="0" indent="0">
              <a:spcBef>
                <a:spcPct val="0"/>
              </a:spcBef>
              <a:buNone/>
            </a:pPr>
            <a:r>
              <a:rPr lang="tr-TR" altLang="en-US" sz="1200" b="1" dirty="0">
                <a:sym typeface="+mj-lt"/>
              </a:rPr>
              <a:t>Yabancı </a:t>
            </a:r>
            <a:r>
              <a:rPr lang="tr-TR" altLang="en-US" sz="1200" b="1" dirty="0" smtClean="0">
                <a:sym typeface="+mj-lt"/>
              </a:rPr>
              <a:t>Kaynaklar</a:t>
            </a:r>
            <a:endParaRPr lang="tr-TR" sz="1200" b="1" dirty="0">
              <a:sym typeface="+mj-lt"/>
            </a:endParaRPr>
          </a:p>
        </p:txBody>
      </p:sp>
    </p:spTree>
    <p:extLst>
      <p:ext uri="{BB962C8B-B14F-4D97-AF65-F5344CB8AC3E}">
        <p14:creationId xmlns:p14="http://schemas.microsoft.com/office/powerpoint/2010/main" val="5089469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Nesne 26" hidden="1"/>
          <p:cNvGraphicFramePr>
            <a:graphicFrameLocks noChangeAspect="1"/>
          </p:cNvGraphicFramePr>
          <p:nvPr>
            <p:custDataLst>
              <p:tags r:id="rId2"/>
            </p:custDataLst>
            <p:extLst>
              <p:ext uri="{D42A27DB-BD31-4B8C-83A1-F6EECF244321}">
                <p14:modId xmlns:p14="http://schemas.microsoft.com/office/powerpoint/2010/main" val="62100824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15557" name="think-cell Slide" r:id="rId71" imgW="416" imgH="416" progId="TCLayout.ActiveDocument.1">
                  <p:embed/>
                </p:oleObj>
              </mc:Choice>
              <mc:Fallback>
                <p:oleObj name="think-cell Slide" r:id="rId71" imgW="416" imgH="416" progId="TCLayout.ActiveDocument.1">
                  <p:embed/>
                  <p:pic>
                    <p:nvPicPr>
                      <p:cNvPr id="0" name=""/>
                      <p:cNvPicPr/>
                      <p:nvPr/>
                    </p:nvPicPr>
                    <p:blipFill>
                      <a:blip r:embed="rId72"/>
                      <a:stretch>
                        <a:fillRect/>
                      </a:stretch>
                    </p:blipFill>
                    <p:spPr>
                      <a:xfrm>
                        <a:off x="1588" y="1588"/>
                        <a:ext cx="1587" cy="1587"/>
                      </a:xfrm>
                      <a:prstGeom prst="rect">
                        <a:avLst/>
                      </a:prstGeom>
                    </p:spPr>
                  </p:pic>
                </p:oleObj>
              </mc:Fallback>
            </mc:AlternateContent>
          </a:graphicData>
        </a:graphic>
      </p:graphicFrame>
      <p:sp>
        <p:nvSpPr>
          <p:cNvPr id="26" name="Dikdörtgen 25" hidden="1"/>
          <p:cNvSpPr/>
          <p:nvPr>
            <p:custDataLst>
              <p:tags r:id="rId3"/>
            </p:custDataLst>
          </p:nvPr>
        </p:nvSpPr>
        <p:spPr bwMode="auto">
          <a:xfrm>
            <a:off x="0" y="0"/>
            <a:ext cx="158750" cy="158750"/>
          </a:xfrm>
          <a:prstGeom prst="rect">
            <a:avLst/>
          </a:prstGeom>
          <a:solidFill>
            <a:schemeClr val="accent1">
              <a:lumMod val="50000"/>
            </a:schemeClr>
          </a:solidFill>
          <a:ln w="9525" cap="flat" cmpd="sng" algn="ctr">
            <a:solidFill>
              <a:schemeClr val="bg1">
                <a:lumMod val="75000"/>
              </a:schemeClr>
            </a:solid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algn="ctr" eaLnBrk="0" hangingPunct="0"/>
            <a:endParaRPr kumimoji="0" lang="en-US" sz="1000" b="0" u="none" strike="noStrike" cap="none" normalizeH="0" dirty="0" smtClean="0">
              <a:ln>
                <a:noFill/>
              </a:ln>
              <a:solidFill>
                <a:schemeClr val="bg1"/>
              </a:solidFill>
              <a:effectLst/>
              <a:latin typeface="Arial"/>
              <a:cs typeface="Arial"/>
              <a:sym typeface="Arial"/>
            </a:endParaRPr>
          </a:p>
        </p:txBody>
      </p:sp>
      <p:sp>
        <p:nvSpPr>
          <p:cNvPr id="3" name="Slayt Numarası Yer Tutucusu 2"/>
          <p:cNvSpPr>
            <a:spLocks noGrp="1"/>
          </p:cNvSpPr>
          <p:nvPr>
            <p:ph type="sldNum" sz="quarter" idx="10"/>
          </p:nvPr>
        </p:nvSpPr>
        <p:spPr/>
        <p:txBody>
          <a:bodyPr/>
          <a:lstStyle/>
          <a:p>
            <a:pPr>
              <a:defRPr/>
            </a:pPr>
            <a:fld id="{3EADF18E-6710-484E-B5C2-A5AD1973C07E}" type="slidenum">
              <a:rPr lang="en-US" smtClean="0">
                <a:solidFill>
                  <a:srgbClr val="000000"/>
                </a:solidFill>
              </a:rPr>
              <a:pPr>
                <a:defRPr/>
              </a:pPr>
              <a:t>24</a:t>
            </a:fld>
            <a:endParaRPr lang="en-US" dirty="0">
              <a:solidFill>
                <a:srgbClr val="000000"/>
              </a:solidFill>
            </a:endParaRPr>
          </a:p>
        </p:txBody>
      </p:sp>
      <p:sp>
        <p:nvSpPr>
          <p:cNvPr id="124" name="Metin Yer Tutucusu 3"/>
          <p:cNvSpPr txBox="1">
            <a:spLocks/>
          </p:cNvSpPr>
          <p:nvPr/>
        </p:nvSpPr>
        <p:spPr>
          <a:xfrm>
            <a:off x="183810" y="6556950"/>
            <a:ext cx="7614330" cy="190501"/>
          </a:xfrm>
          <a:prstGeom prst="rect">
            <a:avLst/>
          </a:prstGeom>
        </p:spPr>
        <p:txBody>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buNone/>
            </a:pPr>
            <a:r>
              <a:rPr lang="tr-TR" sz="1000" b="0" kern="0" dirty="0" smtClean="0"/>
              <a:t>Kaynak: BDDK</a:t>
            </a:r>
            <a:endParaRPr lang="tr-TR" sz="1000" b="0" kern="0" dirty="0"/>
          </a:p>
        </p:txBody>
      </p:sp>
      <p:sp>
        <p:nvSpPr>
          <p:cNvPr id="106" name="Başlık 1"/>
          <p:cNvSpPr>
            <a:spLocks noGrp="1"/>
          </p:cNvSpPr>
          <p:nvPr>
            <p:ph type="title"/>
          </p:nvPr>
        </p:nvSpPr>
        <p:spPr>
          <a:xfrm>
            <a:off x="184150" y="149225"/>
            <a:ext cx="9328150" cy="715963"/>
          </a:xfrm>
        </p:spPr>
        <p:txBody>
          <a:bodyPr/>
          <a:lstStyle/>
          <a:p>
            <a:r>
              <a:rPr lang="tr-TR" dirty="0" smtClean="0"/>
              <a:t>Adana’da krediler ağırlıklı olarak «</a:t>
            </a:r>
            <a:r>
              <a:rPr lang="tr-TR" i="1" dirty="0" smtClean="0"/>
              <a:t>ziraat ve balıkçılık» </a:t>
            </a:r>
            <a:r>
              <a:rPr lang="tr-TR" dirty="0" smtClean="0"/>
              <a:t>ile</a:t>
            </a:r>
            <a:r>
              <a:rPr lang="tr-TR" i="1" dirty="0" smtClean="0"/>
              <a:t> </a:t>
            </a:r>
            <a:r>
              <a:rPr lang="tr-TR" dirty="0" smtClean="0"/>
              <a:t>«</a:t>
            </a:r>
            <a:r>
              <a:rPr lang="tr-TR" i="1" dirty="0" smtClean="0"/>
              <a:t>toptan ticaret ve komisyonculuk» </a:t>
            </a:r>
            <a:r>
              <a:rPr lang="tr-TR" dirty="0" smtClean="0"/>
              <a:t>sektörlerinde</a:t>
            </a:r>
            <a:r>
              <a:rPr lang="tr-TR" i="1" dirty="0" smtClean="0"/>
              <a:t> </a:t>
            </a:r>
            <a:r>
              <a:rPr lang="tr-TR" dirty="0" smtClean="0"/>
              <a:t>kullanılıyor</a:t>
            </a:r>
            <a:r>
              <a:rPr lang="tr-TR" dirty="0" smtClean="0">
                <a:solidFill>
                  <a:srgbClr val="FF0000"/>
                </a:solidFill>
              </a:rPr>
              <a:t> </a:t>
            </a:r>
            <a:endParaRPr lang="tr-TR" dirty="0">
              <a:solidFill>
                <a:srgbClr val="FF0000"/>
              </a:solidFill>
            </a:endParaRPr>
          </a:p>
        </p:txBody>
      </p:sp>
      <p:sp>
        <p:nvSpPr>
          <p:cNvPr id="115" name="Rectangle 6"/>
          <p:cNvSpPr/>
          <p:nvPr/>
        </p:nvSpPr>
        <p:spPr bwMode="auto">
          <a:xfrm>
            <a:off x="184150" y="1149350"/>
            <a:ext cx="4636554" cy="5369775"/>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eaLnBrk="0" hangingPunct="0"/>
            <a:endParaRPr lang="en-US" sz="1050" b="0" i="1" dirty="0" smtClean="0">
              <a:solidFill>
                <a:srgbClr val="FFFFFF"/>
              </a:solidFill>
              <a:latin typeface="Arial" charset="0"/>
            </a:endParaRPr>
          </a:p>
        </p:txBody>
      </p:sp>
      <p:graphicFrame>
        <p:nvGraphicFramePr>
          <p:cNvPr id="91" name="Chart 3"/>
          <p:cNvGraphicFramePr/>
          <p:nvPr>
            <p:custDataLst>
              <p:tags r:id="rId4"/>
            </p:custDataLst>
            <p:extLst>
              <p:ext uri="{D42A27DB-BD31-4B8C-83A1-F6EECF244321}">
                <p14:modId xmlns:p14="http://schemas.microsoft.com/office/powerpoint/2010/main" val="728891780"/>
              </p:ext>
            </p:extLst>
          </p:nvPr>
        </p:nvGraphicFramePr>
        <p:xfrm>
          <a:off x="2381250" y="1546225"/>
          <a:ext cx="3532188" cy="4867275"/>
        </p:xfrm>
        <a:graphic>
          <a:graphicData uri="http://schemas.openxmlformats.org/drawingml/2006/chart">
            <c:chart xmlns:c="http://schemas.openxmlformats.org/drawingml/2006/chart" xmlns:r="http://schemas.openxmlformats.org/officeDocument/2006/relationships" r:id="rId73"/>
          </a:graphicData>
        </a:graphic>
      </p:graphicFrame>
      <p:sp>
        <p:nvSpPr>
          <p:cNvPr id="119" name="52 Metin Yer Tutucusu"/>
          <p:cNvSpPr>
            <a:spLocks noGrp="1"/>
          </p:cNvSpPr>
          <p:nvPr>
            <p:custDataLst>
              <p:tags r:id="rId5"/>
            </p:custDataLst>
          </p:nvPr>
        </p:nvSpPr>
        <p:spPr bwMode="auto">
          <a:xfrm>
            <a:off x="2078038" y="2727325"/>
            <a:ext cx="1416050" cy="152400"/>
          </a:xfrm>
          <a:prstGeom prst="rect">
            <a:avLst/>
          </a:prstGeom>
          <a:noFill/>
          <a:effectLst/>
        </p:spPr>
        <p:txBody>
          <a:bodyPr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DFF32FA2-5B96-4A44-8652-353F5D4F38F7}" type="datetime'''Tek''s''''ti''l v''e'' ''T''''''e''''k''st''il ''Ürünler''i'">
              <a:rPr lang="en-US" sz="1000" b="0">
                <a:ea typeface="+mn-ea"/>
              </a:rPr>
              <a:pPr/>
              <a:t>Tekstil ve Tekstil Ürünleri</a:t>
            </a:fld>
            <a:endParaRPr lang="tr-TR" sz="1000" b="0">
              <a:ea typeface="+mn-ea"/>
              <a:sym typeface="+mn-lt"/>
            </a:endParaRPr>
          </a:p>
        </p:txBody>
      </p:sp>
      <p:sp>
        <p:nvSpPr>
          <p:cNvPr id="141" name="Metin Yer Tutucusu 7"/>
          <p:cNvSpPr>
            <a:spLocks noGrp="1"/>
          </p:cNvSpPr>
          <p:nvPr>
            <p:custDataLst>
              <p:tags r:id="rId6"/>
            </p:custDataLst>
          </p:nvPr>
        </p:nvSpPr>
        <p:spPr bwMode="auto">
          <a:xfrm>
            <a:off x="2460625" y="1785938"/>
            <a:ext cx="1033463" cy="152400"/>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DFC10F30-5BDF-4E4A-B254-BF754E80277F}" type="datetime'Zir''a''''a''''''t'' ''ve'''''''''''' ''B''''''a''lıkçılı''k'">
              <a:rPr lang="en-US" sz="1000" b="0">
                <a:ea typeface="+mn-ea"/>
              </a:rPr>
              <a:pPr/>
              <a:t>Ziraat ve Balıkçılık</a:t>
            </a:fld>
            <a:endParaRPr lang="tr-TR" sz="1000" b="0" dirty="0">
              <a:latin typeface="Arial"/>
              <a:ea typeface="+mn-ea"/>
              <a:cs typeface="Arial"/>
              <a:sym typeface="Arial"/>
            </a:endParaRPr>
          </a:p>
        </p:txBody>
      </p:sp>
      <p:sp>
        <p:nvSpPr>
          <p:cNvPr id="167" name="Metin Yer Tutucusu 14"/>
          <p:cNvSpPr>
            <a:spLocks noGrp="1"/>
          </p:cNvSpPr>
          <p:nvPr>
            <p:custDataLst>
              <p:tags r:id="rId7"/>
            </p:custDataLst>
          </p:nvPr>
        </p:nvSpPr>
        <p:spPr bwMode="auto">
          <a:xfrm>
            <a:off x="2530475" y="6018213"/>
            <a:ext cx="963613" cy="152400"/>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CCFFCA07-C3FC-418C-B2D6-47BDDBFEED59}" type="datetime'G''a''''''''yri''n''ak''''di'''''' ''''''''En''''''e''rji'''">
              <a:rPr lang="en-US" sz="1000" b="0">
                <a:ea typeface="+mn-ea"/>
              </a:rPr>
              <a:pPr/>
              <a:t>Gayrinakdi Enerji</a:t>
            </a:fld>
            <a:endParaRPr lang="tr-TR" sz="1000" b="0" dirty="0">
              <a:latin typeface="Arial"/>
              <a:ea typeface="+mn-ea"/>
              <a:cs typeface="Arial"/>
              <a:sym typeface="Arial"/>
            </a:endParaRPr>
          </a:p>
        </p:txBody>
      </p:sp>
      <p:sp>
        <p:nvSpPr>
          <p:cNvPr id="120" name="51 Metin Yer Tutucusu"/>
          <p:cNvSpPr>
            <a:spLocks noGrp="1"/>
          </p:cNvSpPr>
          <p:nvPr>
            <p:custDataLst>
              <p:tags r:id="rId8"/>
            </p:custDataLst>
          </p:nvPr>
        </p:nvSpPr>
        <p:spPr bwMode="auto">
          <a:xfrm>
            <a:off x="1625600" y="2255838"/>
            <a:ext cx="1868488" cy="152400"/>
          </a:xfrm>
          <a:prstGeom prst="rect">
            <a:avLst/>
          </a:prstGeom>
          <a:noFill/>
          <a:effectLst/>
        </p:spPr>
        <p:txBody>
          <a:bodyPr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32078571-8FD1-4C41-AC61-26EDC305A871}" type="datetime'Topt''''an ''''Ti''ca''ret ''ve ''K''omi''''syon''c''ulu''''k'">
              <a:rPr lang="en-US" sz="1000" b="0">
                <a:ea typeface="+mn-ea"/>
              </a:rPr>
              <a:pPr/>
              <a:t>Toptan Ticaret ve Komisyonculuk</a:t>
            </a:fld>
            <a:endParaRPr lang="tr-TR" sz="1000" b="0">
              <a:ea typeface="+mn-ea"/>
              <a:sym typeface="+mn-lt"/>
            </a:endParaRPr>
          </a:p>
        </p:txBody>
      </p:sp>
      <p:sp>
        <p:nvSpPr>
          <p:cNvPr id="144" name="55 Metin Yer Tutucusu"/>
          <p:cNvSpPr>
            <a:spLocks noGrp="1"/>
          </p:cNvSpPr>
          <p:nvPr>
            <p:custDataLst>
              <p:tags r:id="rId9"/>
            </p:custDataLst>
          </p:nvPr>
        </p:nvSpPr>
        <p:spPr bwMode="auto">
          <a:xfrm>
            <a:off x="3170238" y="4137025"/>
            <a:ext cx="323850" cy="152400"/>
          </a:xfrm>
          <a:prstGeom prst="rect">
            <a:avLst/>
          </a:prstGeom>
          <a:noFill/>
          <a:effectLst/>
        </p:spPr>
        <p:txBody>
          <a:bodyPr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DDD25F38-F2F2-4849-AA51-F84A6D3EF251}" type="datetime'E''''n''e''''''''''''r''''''''''''''''j''''''i'''''''''''''''">
              <a:rPr lang="en-US" sz="1000" b="0">
                <a:ea typeface="+mn-ea"/>
              </a:rPr>
              <a:pPr/>
              <a:t>Enerji</a:t>
            </a:fld>
            <a:endParaRPr lang="tr-TR" sz="1000" b="0">
              <a:ea typeface="+mn-ea"/>
              <a:sym typeface="+mn-lt"/>
            </a:endParaRPr>
          </a:p>
        </p:txBody>
      </p:sp>
      <p:sp>
        <p:nvSpPr>
          <p:cNvPr id="146" name="53 Metin Yer Tutucusu"/>
          <p:cNvSpPr>
            <a:spLocks noGrp="1"/>
          </p:cNvSpPr>
          <p:nvPr>
            <p:custDataLst>
              <p:tags r:id="rId10"/>
            </p:custDataLst>
          </p:nvPr>
        </p:nvSpPr>
        <p:spPr bwMode="auto">
          <a:xfrm>
            <a:off x="3151188" y="3197225"/>
            <a:ext cx="342900" cy="152400"/>
          </a:xfrm>
          <a:prstGeom prst="rect">
            <a:avLst/>
          </a:prstGeom>
          <a:noFill/>
          <a:effectLst/>
        </p:spPr>
        <p:txBody>
          <a:bodyPr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21F79B03-0EA3-4250-A7BB-F4D4D5C1CCB1}" type="datetime'''''İn''''''''''ş''''''''''''''''''''a''''a''''t'''''''''''">
              <a:rPr lang="en-US" sz="1000" b="0">
                <a:ea typeface="+mn-ea"/>
              </a:rPr>
              <a:pPr/>
              <a:t>İnşaat</a:t>
            </a:fld>
            <a:endParaRPr lang="tr-TR" sz="1000" b="0">
              <a:ea typeface="+mn-ea"/>
              <a:sym typeface="+mn-lt"/>
            </a:endParaRPr>
          </a:p>
        </p:txBody>
      </p:sp>
      <p:sp>
        <p:nvSpPr>
          <p:cNvPr id="169" name="54 Metin Yer Tutucusu"/>
          <p:cNvSpPr>
            <a:spLocks noGrp="1"/>
          </p:cNvSpPr>
          <p:nvPr>
            <p:custDataLst>
              <p:tags r:id="rId11"/>
            </p:custDataLst>
          </p:nvPr>
        </p:nvSpPr>
        <p:spPr bwMode="auto">
          <a:xfrm>
            <a:off x="2133600" y="3667125"/>
            <a:ext cx="1360488" cy="152400"/>
          </a:xfrm>
          <a:prstGeom prst="rect">
            <a:avLst/>
          </a:prstGeom>
          <a:noFill/>
          <a:effectLst/>
        </p:spPr>
        <p:txBody>
          <a:bodyPr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BDD1E6A1-CB2E-464E-9BAB-3F664D1E365A}" type="datetime'''''Gıd''a M''e''''''''''''şrubat ''''''''v''e'' T''ütün'''''">
              <a:rPr lang="en-US" sz="1000" b="0">
                <a:ea typeface="+mn-ea"/>
              </a:rPr>
              <a:pPr/>
              <a:t>Gıda Meşrubat ve Tütün</a:t>
            </a:fld>
            <a:endParaRPr lang="tr-TR" sz="1000" b="0">
              <a:ea typeface="+mn-ea"/>
              <a:sym typeface="+mn-lt"/>
            </a:endParaRPr>
          </a:p>
        </p:txBody>
      </p:sp>
      <p:sp>
        <p:nvSpPr>
          <p:cNvPr id="173" name="56 Metin Yer Tutucusu"/>
          <p:cNvSpPr>
            <a:spLocks noGrp="1"/>
          </p:cNvSpPr>
          <p:nvPr>
            <p:custDataLst>
              <p:tags r:id="rId12"/>
            </p:custDataLst>
          </p:nvPr>
        </p:nvSpPr>
        <p:spPr bwMode="auto">
          <a:xfrm>
            <a:off x="985838" y="4606925"/>
            <a:ext cx="2508250" cy="152400"/>
          </a:xfrm>
          <a:prstGeom prst="rect">
            <a:avLst/>
          </a:prstGeom>
          <a:noFill/>
          <a:effectLst/>
        </p:spPr>
        <p:txBody>
          <a:bodyPr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EFD97CD1-AC61-4CE8-ADFC-5EF258576EE4}" type="datetime'Gayrinakdi Toptan Ti''caret ve'' K''''omisyoncu''''''lu''k'">
              <a:rPr lang="en-US" sz="1000" b="0">
                <a:ea typeface="+mn-ea"/>
              </a:rPr>
              <a:pPr/>
              <a:t>Gayrinakdi Toptan Ticaret ve Komisyonculuk</a:t>
            </a:fld>
            <a:endParaRPr lang="tr-TR" sz="1000" b="0">
              <a:ea typeface="+mn-ea"/>
              <a:sym typeface="+mn-lt"/>
            </a:endParaRPr>
          </a:p>
        </p:txBody>
      </p:sp>
      <p:sp>
        <p:nvSpPr>
          <p:cNvPr id="145" name="57 Metin Yer Tutucusu"/>
          <p:cNvSpPr>
            <a:spLocks noGrp="1"/>
          </p:cNvSpPr>
          <p:nvPr>
            <p:custDataLst>
              <p:tags r:id="rId13"/>
            </p:custDataLst>
          </p:nvPr>
        </p:nvSpPr>
        <p:spPr bwMode="auto">
          <a:xfrm>
            <a:off x="2511425" y="5078413"/>
            <a:ext cx="982663" cy="152400"/>
          </a:xfrm>
          <a:prstGeom prst="rect">
            <a:avLst/>
          </a:prstGeom>
          <a:noFill/>
          <a:effectLst/>
        </p:spPr>
        <p:txBody>
          <a:bodyPr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5F739CFE-40E1-40A9-A228-2D845F0699E0}" type="datetime'''''Gayri''''n''''akdi İn''ş''''''''a''''''at'">
              <a:rPr lang="en-US" sz="1000" b="0">
                <a:ea typeface="+mn-ea"/>
              </a:rPr>
              <a:pPr/>
              <a:t>Gayrinakdi İnşaat</a:t>
            </a:fld>
            <a:endParaRPr lang="tr-TR" sz="1000" b="0">
              <a:ea typeface="+mn-ea"/>
              <a:sym typeface="+mn-lt"/>
            </a:endParaRPr>
          </a:p>
        </p:txBody>
      </p:sp>
      <p:sp>
        <p:nvSpPr>
          <p:cNvPr id="168" name="58 Metin Yer Tutucusu"/>
          <p:cNvSpPr>
            <a:spLocks noGrp="1"/>
          </p:cNvSpPr>
          <p:nvPr>
            <p:custDataLst>
              <p:tags r:id="rId14"/>
            </p:custDataLst>
          </p:nvPr>
        </p:nvSpPr>
        <p:spPr bwMode="auto">
          <a:xfrm>
            <a:off x="2095500" y="5548313"/>
            <a:ext cx="1398588" cy="152400"/>
          </a:xfrm>
          <a:prstGeom prst="rect">
            <a:avLst/>
          </a:prstGeom>
          <a:noFill/>
          <a:effectLst/>
        </p:spPr>
        <p:txBody>
          <a:bodyPr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2E4F1155-337B-467E-9999-0C5927DD9A2E}" type="datetime'Met''''''al'' ''''''v''e ''İ''''''''''''ş''le''''nmiş Mad''en'">
              <a:rPr lang="en-US" sz="1000" b="0">
                <a:ea typeface="+mn-ea"/>
              </a:rPr>
              <a:pPr/>
              <a:t>Metal ve İşlenmiş Maden</a:t>
            </a:fld>
            <a:endParaRPr lang="tr-TR" sz="1000" b="0">
              <a:ea typeface="+mn-ea"/>
              <a:sym typeface="+mn-lt"/>
            </a:endParaRPr>
          </a:p>
        </p:txBody>
      </p:sp>
      <p:sp>
        <p:nvSpPr>
          <p:cNvPr id="187" name="Metin Yer Tutucusu 1"/>
          <p:cNvSpPr>
            <a:spLocks noGrp="1"/>
          </p:cNvSpPr>
          <p:nvPr>
            <p:custDataLst>
              <p:tags r:id="rId15"/>
            </p:custDataLst>
          </p:nvPr>
        </p:nvSpPr>
        <p:spPr bwMode="auto">
          <a:xfrm>
            <a:off x="393700" y="1757363"/>
            <a:ext cx="528638" cy="295275"/>
          </a:xfrm>
          <a:prstGeom prst="roundRect">
            <a:avLst>
              <a:gd name="adj" fmla="val 50000"/>
            </a:avLst>
          </a:prstGeom>
          <a:solidFill>
            <a:schemeClr val="bg1"/>
          </a:solidFill>
          <a:ln w="9525">
            <a:solidFill>
              <a:schemeClr val="tx1"/>
            </a:solidFill>
            <a:miter lim="800000"/>
            <a:headEnd/>
            <a:tailEnd/>
          </a:ln>
        </p:spPr>
        <p:txBody>
          <a:bodyPr vert="horz" wrap="none" lIns="0" tIns="0" rIns="0" bIns="0" numCol="1" spcCol="0" anchor="ctr"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r>
              <a:rPr lang="tr-TR" sz="1400" dirty="0" smtClean="0">
                <a:sym typeface="+mn-lt"/>
              </a:rPr>
              <a:t>19.5</a:t>
            </a:r>
            <a:endParaRPr lang="tr-TR" sz="1400" dirty="0">
              <a:sym typeface="+mn-lt"/>
            </a:endParaRPr>
          </a:p>
        </p:txBody>
      </p:sp>
      <p:sp>
        <p:nvSpPr>
          <p:cNvPr id="188" name="Metin Yer Tutucusu 1"/>
          <p:cNvSpPr>
            <a:spLocks noGrp="1"/>
          </p:cNvSpPr>
          <p:nvPr>
            <p:custDataLst>
              <p:tags r:id="rId16"/>
            </p:custDataLst>
          </p:nvPr>
        </p:nvSpPr>
        <p:spPr bwMode="auto">
          <a:xfrm>
            <a:off x="393700" y="2238375"/>
            <a:ext cx="528638" cy="295275"/>
          </a:xfrm>
          <a:prstGeom prst="roundRect">
            <a:avLst>
              <a:gd name="adj" fmla="val 50000"/>
            </a:avLst>
          </a:prstGeom>
          <a:solidFill>
            <a:schemeClr val="bg1"/>
          </a:solidFill>
          <a:ln w="9525">
            <a:solidFill>
              <a:schemeClr val="tx1"/>
            </a:solidFill>
            <a:miter lim="800000"/>
            <a:headEnd/>
            <a:tailEnd/>
          </a:ln>
        </p:spPr>
        <p:txBody>
          <a:bodyPr vert="horz" wrap="none" lIns="0" tIns="0" rIns="0" bIns="0" numCol="1" spcCol="0" anchor="ctr"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r>
              <a:rPr lang="tr-TR" sz="1400" dirty="0" smtClean="0">
                <a:sym typeface="+mn-lt"/>
              </a:rPr>
              <a:t>18.9</a:t>
            </a:r>
            <a:endParaRPr lang="tr-TR" sz="1400" dirty="0">
              <a:sym typeface="+mn-lt"/>
            </a:endParaRPr>
          </a:p>
        </p:txBody>
      </p:sp>
      <p:sp>
        <p:nvSpPr>
          <p:cNvPr id="195" name="Metin Yer Tutucusu 1"/>
          <p:cNvSpPr>
            <a:spLocks noGrp="1"/>
          </p:cNvSpPr>
          <p:nvPr>
            <p:custDataLst>
              <p:tags r:id="rId17"/>
            </p:custDataLst>
          </p:nvPr>
        </p:nvSpPr>
        <p:spPr bwMode="auto">
          <a:xfrm>
            <a:off x="393700" y="2679700"/>
            <a:ext cx="528638" cy="295275"/>
          </a:xfrm>
          <a:prstGeom prst="roundRect">
            <a:avLst>
              <a:gd name="adj" fmla="val 50000"/>
            </a:avLst>
          </a:prstGeom>
          <a:solidFill>
            <a:schemeClr val="bg1"/>
          </a:solidFill>
          <a:ln w="9525">
            <a:solidFill>
              <a:schemeClr val="tx1"/>
            </a:solidFill>
            <a:miter lim="800000"/>
            <a:headEnd/>
            <a:tailEnd/>
          </a:ln>
        </p:spPr>
        <p:txBody>
          <a:bodyPr vert="horz" wrap="none" lIns="0" tIns="0" rIns="0" bIns="0" numCol="1" spcCol="0" anchor="ctr"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r>
              <a:rPr lang="tr-TR" sz="1400" dirty="0" smtClean="0">
                <a:sym typeface="+mn-lt"/>
              </a:rPr>
              <a:t>9.7</a:t>
            </a:r>
            <a:endParaRPr lang="tr-TR" sz="1400" dirty="0">
              <a:sym typeface="+mn-lt"/>
            </a:endParaRPr>
          </a:p>
        </p:txBody>
      </p:sp>
      <p:sp>
        <p:nvSpPr>
          <p:cNvPr id="196" name="Metin Yer Tutucusu 1"/>
          <p:cNvSpPr>
            <a:spLocks noGrp="1"/>
          </p:cNvSpPr>
          <p:nvPr>
            <p:custDataLst>
              <p:tags r:id="rId18"/>
            </p:custDataLst>
          </p:nvPr>
        </p:nvSpPr>
        <p:spPr bwMode="auto">
          <a:xfrm>
            <a:off x="393700" y="3136900"/>
            <a:ext cx="528638" cy="295275"/>
          </a:xfrm>
          <a:prstGeom prst="roundRect">
            <a:avLst>
              <a:gd name="adj" fmla="val 50000"/>
            </a:avLst>
          </a:prstGeom>
          <a:solidFill>
            <a:schemeClr val="bg1"/>
          </a:solidFill>
          <a:ln w="9525">
            <a:solidFill>
              <a:schemeClr val="tx1"/>
            </a:solidFill>
            <a:miter lim="800000"/>
            <a:headEnd/>
            <a:tailEnd/>
          </a:ln>
        </p:spPr>
        <p:txBody>
          <a:bodyPr vert="horz" wrap="none" lIns="0" tIns="0" rIns="0" bIns="0" numCol="1" spcCol="0" anchor="ctr"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r>
              <a:rPr lang="tr-TR" sz="1400" dirty="0" smtClean="0">
                <a:sym typeface="+mn-lt"/>
              </a:rPr>
              <a:t>8.6</a:t>
            </a:r>
            <a:endParaRPr lang="tr-TR" sz="1400" dirty="0">
              <a:sym typeface="+mn-lt"/>
            </a:endParaRPr>
          </a:p>
        </p:txBody>
      </p:sp>
      <p:sp>
        <p:nvSpPr>
          <p:cNvPr id="197" name="Metin Yer Tutucusu 1"/>
          <p:cNvSpPr>
            <a:spLocks noGrp="1"/>
          </p:cNvSpPr>
          <p:nvPr>
            <p:custDataLst>
              <p:tags r:id="rId19"/>
            </p:custDataLst>
          </p:nvPr>
        </p:nvSpPr>
        <p:spPr bwMode="auto">
          <a:xfrm>
            <a:off x="393700" y="3657600"/>
            <a:ext cx="528638" cy="295275"/>
          </a:xfrm>
          <a:prstGeom prst="roundRect">
            <a:avLst>
              <a:gd name="adj" fmla="val 50000"/>
            </a:avLst>
          </a:prstGeom>
          <a:solidFill>
            <a:schemeClr val="bg1"/>
          </a:solidFill>
          <a:ln w="9525">
            <a:solidFill>
              <a:schemeClr val="tx1"/>
            </a:solidFill>
            <a:miter lim="800000"/>
            <a:headEnd/>
            <a:tailEnd/>
          </a:ln>
        </p:spPr>
        <p:txBody>
          <a:bodyPr vert="horz" wrap="none" lIns="0" tIns="0" rIns="0" bIns="0" numCol="1" spcCol="0" anchor="ctr"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r>
              <a:rPr lang="tr-TR" sz="1400" dirty="0" smtClean="0">
                <a:sym typeface="+mn-lt"/>
              </a:rPr>
              <a:t>7.3</a:t>
            </a:r>
            <a:endParaRPr lang="tr-TR" sz="1400" dirty="0">
              <a:sym typeface="+mn-lt"/>
            </a:endParaRPr>
          </a:p>
        </p:txBody>
      </p:sp>
      <p:sp>
        <p:nvSpPr>
          <p:cNvPr id="198" name="Metin Yer Tutucusu 1"/>
          <p:cNvSpPr>
            <a:spLocks noGrp="1"/>
          </p:cNvSpPr>
          <p:nvPr>
            <p:custDataLst>
              <p:tags r:id="rId20"/>
            </p:custDataLst>
          </p:nvPr>
        </p:nvSpPr>
        <p:spPr bwMode="auto">
          <a:xfrm>
            <a:off x="393700" y="4083050"/>
            <a:ext cx="528638" cy="295275"/>
          </a:xfrm>
          <a:prstGeom prst="roundRect">
            <a:avLst>
              <a:gd name="adj" fmla="val 50000"/>
            </a:avLst>
          </a:prstGeom>
          <a:solidFill>
            <a:schemeClr val="bg1"/>
          </a:solidFill>
          <a:ln w="9525">
            <a:solidFill>
              <a:schemeClr val="tx1"/>
            </a:solidFill>
            <a:miter lim="800000"/>
            <a:headEnd/>
            <a:tailEnd/>
          </a:ln>
        </p:spPr>
        <p:txBody>
          <a:bodyPr vert="horz" wrap="none" lIns="0" tIns="0" rIns="0" bIns="0" numCol="1" spcCol="0" anchor="ctr"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r>
              <a:rPr lang="tr-TR" sz="1400" dirty="0" smtClean="0">
                <a:sym typeface="+mn-lt"/>
              </a:rPr>
              <a:t>6.6</a:t>
            </a:r>
            <a:endParaRPr lang="tr-TR" sz="1400" dirty="0">
              <a:sym typeface="+mn-lt"/>
            </a:endParaRPr>
          </a:p>
        </p:txBody>
      </p:sp>
      <p:sp>
        <p:nvSpPr>
          <p:cNvPr id="199" name="Metin Yer Tutucusu 1"/>
          <p:cNvSpPr>
            <a:spLocks noGrp="1"/>
          </p:cNvSpPr>
          <p:nvPr>
            <p:custDataLst>
              <p:tags r:id="rId21"/>
            </p:custDataLst>
          </p:nvPr>
        </p:nvSpPr>
        <p:spPr bwMode="auto">
          <a:xfrm>
            <a:off x="393700" y="4606925"/>
            <a:ext cx="528638" cy="295275"/>
          </a:xfrm>
          <a:prstGeom prst="roundRect">
            <a:avLst>
              <a:gd name="adj" fmla="val 50000"/>
            </a:avLst>
          </a:prstGeom>
          <a:solidFill>
            <a:schemeClr val="bg1"/>
          </a:solidFill>
          <a:ln w="9525">
            <a:solidFill>
              <a:schemeClr val="tx1"/>
            </a:solidFill>
            <a:miter lim="800000"/>
            <a:headEnd/>
            <a:tailEnd/>
          </a:ln>
        </p:spPr>
        <p:txBody>
          <a:bodyPr vert="horz" wrap="none" lIns="0" tIns="0" rIns="0" bIns="0" numCol="1" spcCol="0" anchor="ctr"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r>
              <a:rPr lang="tr-TR" sz="1400" dirty="0">
                <a:sym typeface="+mn-lt"/>
              </a:rPr>
              <a:t>4</a:t>
            </a:r>
            <a:r>
              <a:rPr lang="tr-TR" sz="1400" dirty="0" smtClean="0">
                <a:sym typeface="+mn-lt"/>
              </a:rPr>
              <a:t>.5</a:t>
            </a:r>
            <a:endParaRPr lang="tr-TR" sz="1400" dirty="0">
              <a:sym typeface="+mn-lt"/>
            </a:endParaRPr>
          </a:p>
        </p:txBody>
      </p:sp>
      <p:sp>
        <p:nvSpPr>
          <p:cNvPr id="200" name="Metin Yer Tutucusu 1"/>
          <p:cNvSpPr>
            <a:spLocks noGrp="1"/>
          </p:cNvSpPr>
          <p:nvPr>
            <p:custDataLst>
              <p:tags r:id="rId22"/>
            </p:custDataLst>
          </p:nvPr>
        </p:nvSpPr>
        <p:spPr bwMode="auto">
          <a:xfrm>
            <a:off x="393700" y="5040313"/>
            <a:ext cx="528638" cy="295275"/>
          </a:xfrm>
          <a:prstGeom prst="roundRect">
            <a:avLst>
              <a:gd name="adj" fmla="val 50000"/>
            </a:avLst>
          </a:prstGeom>
          <a:solidFill>
            <a:schemeClr val="bg1"/>
          </a:solidFill>
          <a:ln w="9525">
            <a:solidFill>
              <a:schemeClr val="tx1"/>
            </a:solidFill>
            <a:miter lim="800000"/>
            <a:headEnd/>
            <a:tailEnd/>
          </a:ln>
        </p:spPr>
        <p:txBody>
          <a:bodyPr vert="horz" wrap="none" lIns="0" tIns="0" rIns="0" bIns="0" numCol="1" spcCol="0" anchor="ctr"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r>
              <a:rPr lang="tr-TR" sz="1400" dirty="0" smtClean="0">
                <a:sym typeface="+mn-lt"/>
              </a:rPr>
              <a:t>4.0</a:t>
            </a:r>
            <a:endParaRPr lang="tr-TR" sz="1400" dirty="0">
              <a:sym typeface="+mn-lt"/>
            </a:endParaRPr>
          </a:p>
        </p:txBody>
      </p:sp>
      <p:sp>
        <p:nvSpPr>
          <p:cNvPr id="201" name="Metin Yer Tutucusu 1"/>
          <p:cNvSpPr>
            <a:spLocks noGrp="1"/>
          </p:cNvSpPr>
          <p:nvPr>
            <p:custDataLst>
              <p:tags r:id="rId23"/>
            </p:custDataLst>
          </p:nvPr>
        </p:nvSpPr>
        <p:spPr bwMode="auto">
          <a:xfrm>
            <a:off x="393700" y="5454650"/>
            <a:ext cx="528638" cy="295275"/>
          </a:xfrm>
          <a:prstGeom prst="roundRect">
            <a:avLst>
              <a:gd name="adj" fmla="val 50000"/>
            </a:avLst>
          </a:prstGeom>
          <a:solidFill>
            <a:schemeClr val="bg1"/>
          </a:solidFill>
          <a:ln w="9525">
            <a:solidFill>
              <a:schemeClr val="tx1"/>
            </a:solidFill>
            <a:miter lim="800000"/>
            <a:headEnd/>
            <a:tailEnd/>
          </a:ln>
        </p:spPr>
        <p:txBody>
          <a:bodyPr vert="horz" wrap="none" lIns="0" tIns="0" rIns="0" bIns="0" numCol="1" spcCol="0" anchor="ctr"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r>
              <a:rPr lang="tr-TR" sz="1400" dirty="0" smtClean="0">
                <a:sym typeface="+mn-lt"/>
              </a:rPr>
              <a:t>3.7</a:t>
            </a:r>
            <a:endParaRPr lang="tr-TR" sz="1400" dirty="0">
              <a:sym typeface="+mn-lt"/>
            </a:endParaRPr>
          </a:p>
        </p:txBody>
      </p:sp>
      <p:sp>
        <p:nvSpPr>
          <p:cNvPr id="202" name="33 Metin kutusu"/>
          <p:cNvSpPr txBox="1"/>
          <p:nvPr/>
        </p:nvSpPr>
        <p:spPr>
          <a:xfrm>
            <a:off x="184150" y="1157288"/>
            <a:ext cx="1751344" cy="261610"/>
          </a:xfrm>
          <a:prstGeom prst="rect">
            <a:avLst/>
          </a:prstGeom>
          <a:noFill/>
        </p:spPr>
        <p:txBody>
          <a:bodyPr wrap="square" rtlCol="0">
            <a:spAutoFit/>
          </a:bodyPr>
          <a:lstStyle/>
          <a:p>
            <a:r>
              <a:rPr lang="tr-TR" sz="1100" b="1" u="sng" dirty="0" smtClean="0"/>
              <a:t>Toplamdaki payı (%)</a:t>
            </a:r>
            <a:endParaRPr lang="tr-TR" sz="1100" b="1" u="sng" dirty="0"/>
          </a:p>
        </p:txBody>
      </p:sp>
      <p:sp>
        <p:nvSpPr>
          <p:cNvPr id="203" name="33 Metin kutusu"/>
          <p:cNvSpPr txBox="1"/>
          <p:nvPr/>
        </p:nvSpPr>
        <p:spPr>
          <a:xfrm>
            <a:off x="1936750" y="1157288"/>
            <a:ext cx="2866161" cy="430887"/>
          </a:xfrm>
          <a:prstGeom prst="rect">
            <a:avLst/>
          </a:prstGeom>
          <a:noFill/>
        </p:spPr>
        <p:txBody>
          <a:bodyPr wrap="square" rtlCol="0">
            <a:spAutoFit/>
          </a:bodyPr>
          <a:lstStyle/>
          <a:p>
            <a:pPr algn="ctr"/>
            <a:r>
              <a:rPr lang="tr-TR" u="sng" dirty="0" smtClean="0"/>
              <a:t>Kredilerin </a:t>
            </a:r>
            <a:r>
              <a:rPr lang="tr-TR" u="sng" dirty="0" err="1" smtClean="0"/>
              <a:t>Sektörel</a:t>
            </a:r>
            <a:r>
              <a:rPr lang="tr-TR" u="sng" dirty="0" smtClean="0"/>
              <a:t> Dağılımı </a:t>
            </a:r>
          </a:p>
          <a:p>
            <a:pPr algn="ctr"/>
            <a:r>
              <a:rPr lang="tr-TR" u="sng" dirty="0" smtClean="0"/>
              <a:t>(2015, TL)</a:t>
            </a:r>
            <a:endParaRPr lang="tr-TR" sz="1100" b="1" u="sng" dirty="0"/>
          </a:p>
        </p:txBody>
      </p:sp>
      <p:sp>
        <p:nvSpPr>
          <p:cNvPr id="204" name="Rectangle 6"/>
          <p:cNvSpPr/>
          <p:nvPr/>
        </p:nvSpPr>
        <p:spPr bwMode="auto">
          <a:xfrm>
            <a:off x="4948238" y="1149350"/>
            <a:ext cx="4695825" cy="2953599"/>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eaLnBrk="0" hangingPunct="0"/>
            <a:endParaRPr lang="en-US" sz="1050" b="0" i="1" dirty="0" smtClean="0">
              <a:solidFill>
                <a:srgbClr val="FFFFFF"/>
              </a:solidFill>
              <a:latin typeface="Arial" charset="0"/>
            </a:endParaRPr>
          </a:p>
        </p:txBody>
      </p:sp>
      <p:sp>
        <p:nvSpPr>
          <p:cNvPr id="205" name="Text Box 4"/>
          <p:cNvSpPr txBox="1">
            <a:spLocks noChangeArrowheads="1"/>
          </p:cNvSpPr>
          <p:nvPr/>
        </p:nvSpPr>
        <p:spPr bwMode="gray">
          <a:xfrm>
            <a:off x="5421313" y="1181100"/>
            <a:ext cx="4018387" cy="261610"/>
          </a:xfrm>
          <a:prstGeom prst="rect">
            <a:avLst/>
          </a:prstGeom>
          <a:noFill/>
        </p:spPr>
        <p:txBody>
          <a:bodyPr wrap="square" rtlCol="0">
            <a:spAutoFit/>
          </a:bodyPr>
          <a:lstStyle>
            <a:defPPr>
              <a:defRPr lang="en-US"/>
            </a:defPPr>
            <a:lvl1pPr algn="ctr">
              <a:defRPr u="sng"/>
            </a:lvl1pPr>
          </a:lstStyle>
          <a:p>
            <a:r>
              <a:rPr lang="tr-TR" dirty="0"/>
              <a:t>Tüketici Kredileri </a:t>
            </a:r>
            <a:r>
              <a:rPr lang="tr-TR" dirty="0" smtClean="0"/>
              <a:t>(</a:t>
            </a:r>
            <a:r>
              <a:rPr lang="tr-TR" dirty="0"/>
              <a:t> </a:t>
            </a:r>
            <a:r>
              <a:rPr lang="tr-TR" dirty="0" smtClean="0"/>
              <a:t>TL</a:t>
            </a:r>
            <a:r>
              <a:rPr lang="tr-TR" dirty="0"/>
              <a:t>)</a:t>
            </a:r>
            <a:endParaRPr lang="en-CA" dirty="0"/>
          </a:p>
        </p:txBody>
      </p:sp>
      <p:graphicFrame>
        <p:nvGraphicFramePr>
          <p:cNvPr id="206" name="Nesne 205"/>
          <p:cNvGraphicFramePr>
            <a:graphicFrameLocks/>
          </p:cNvGraphicFramePr>
          <p:nvPr>
            <p:custDataLst>
              <p:tags r:id="rId24"/>
            </p:custDataLst>
            <p:extLst>
              <p:ext uri="{D42A27DB-BD31-4B8C-83A1-F6EECF244321}">
                <p14:modId xmlns:p14="http://schemas.microsoft.com/office/powerpoint/2010/main" val="3923717470"/>
              </p:ext>
            </p:extLst>
          </p:nvPr>
        </p:nvGraphicFramePr>
        <p:xfrm>
          <a:off x="5410200" y="1384301"/>
          <a:ext cx="4076622" cy="2381181"/>
        </p:xfrm>
        <a:graphic>
          <a:graphicData uri="http://schemas.openxmlformats.org/presentationml/2006/ole">
            <mc:AlternateContent xmlns:mc="http://schemas.openxmlformats.org/markup-compatibility/2006">
              <mc:Choice xmlns:v="urn:schemas-microsoft-com:vml" Requires="v">
                <p:oleObj spid="_x0000_s1215558" name="Çizelge" r:id="rId74" imgW="4076622" imgH="2381181" progId="MSGraph.Chart.8">
                  <p:embed followColorScheme="full"/>
                </p:oleObj>
              </mc:Choice>
              <mc:Fallback>
                <p:oleObj name="Çizelge" r:id="rId74" imgW="4076622" imgH="2381181" progId="MSGraph.Chart.8">
                  <p:embed followColorScheme="full"/>
                  <p:pic>
                    <p:nvPicPr>
                      <p:cNvPr id="0" name=""/>
                      <p:cNvPicPr>
                        <a:picLocks noChangeArrowheads="1"/>
                      </p:cNvPicPr>
                      <p:nvPr/>
                    </p:nvPicPr>
                    <p:blipFill>
                      <a:blip r:embed="rId75"/>
                      <a:srcRect/>
                      <a:stretch>
                        <a:fillRect/>
                      </a:stretch>
                    </p:blipFill>
                    <p:spPr bwMode="auto">
                      <a:xfrm>
                        <a:off x="5410200" y="1384301"/>
                        <a:ext cx="4076622" cy="23811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5" name="Metin Yer Tutucusu 1"/>
          <p:cNvSpPr>
            <a:spLocks noGrp="1"/>
          </p:cNvSpPr>
          <p:nvPr>
            <p:custDataLst>
              <p:tags r:id="rId25"/>
            </p:custDataLst>
          </p:nvPr>
        </p:nvSpPr>
        <p:spPr bwMode="gray">
          <a:xfrm>
            <a:off x="5530850" y="3168650"/>
            <a:ext cx="69850" cy="152400"/>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25380930-03B9-46C0-B843-E48431C0E73A}" type="datetime'''''''0'''''''''''''''''''''''''''''''''''''''''''''''''''''''">
              <a:rPr lang="en-US" sz="1000" b="0">
                <a:latin typeface="Arial"/>
                <a:ea typeface="+mn-ea"/>
                <a:cs typeface="Arial"/>
                <a:sym typeface="Arial"/>
              </a:rPr>
              <a:pPr marL="0" indent="0" algn="r">
                <a:spcBef>
                  <a:spcPct val="0"/>
                </a:spcBef>
                <a:buNone/>
              </a:pPr>
              <a:t>0</a:t>
            </a:fld>
            <a:endParaRPr lang="tr-TR" sz="1000" b="0" dirty="0">
              <a:latin typeface="Arial"/>
              <a:ea typeface="+mn-ea"/>
              <a:cs typeface="Arial"/>
              <a:sym typeface="Arial"/>
            </a:endParaRPr>
          </a:p>
        </p:txBody>
      </p:sp>
      <p:sp>
        <p:nvSpPr>
          <p:cNvPr id="250" name="Metin Yer Tutucusu 9"/>
          <p:cNvSpPr>
            <a:spLocks noGrp="1"/>
          </p:cNvSpPr>
          <p:nvPr>
            <p:custDataLst>
              <p:tags r:id="rId26"/>
            </p:custDataLst>
          </p:nvPr>
        </p:nvSpPr>
        <p:spPr bwMode="gray">
          <a:xfrm>
            <a:off x="5041900" y="2070100"/>
            <a:ext cx="558800" cy="152400"/>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598BA183-8542-4620-AB30-43F210C1B3EA}" type="datetime'''''''2.''''''''''50''''''''0''.''''0''''''''''''0''''''''0'''">
              <a:rPr lang="en-US" sz="1000" b="0">
                <a:latin typeface="Arial"/>
                <a:ea typeface="+mn-ea"/>
                <a:cs typeface="Arial"/>
                <a:sym typeface="Arial"/>
              </a:rPr>
              <a:pPr marL="0" indent="0" algn="r">
                <a:spcBef>
                  <a:spcPct val="0"/>
                </a:spcBef>
                <a:buNone/>
              </a:pPr>
              <a:t>2.500.000</a:t>
            </a:fld>
            <a:endParaRPr lang="tr-TR" sz="1000" b="0" dirty="0">
              <a:latin typeface="Arial"/>
              <a:ea typeface="+mn-ea"/>
              <a:cs typeface="Arial"/>
              <a:sym typeface="Arial"/>
            </a:endParaRPr>
          </a:p>
        </p:txBody>
      </p:sp>
      <p:sp>
        <p:nvSpPr>
          <p:cNvPr id="246" name="Metin Yer Tutucusu 3"/>
          <p:cNvSpPr>
            <a:spLocks noGrp="1"/>
          </p:cNvSpPr>
          <p:nvPr>
            <p:custDataLst>
              <p:tags r:id="rId27"/>
            </p:custDataLst>
          </p:nvPr>
        </p:nvSpPr>
        <p:spPr bwMode="gray">
          <a:xfrm>
            <a:off x="5146675" y="2946400"/>
            <a:ext cx="454025" cy="152400"/>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CFC255D6-F9B1-4A0C-99F2-FAF1DDAC1E9D}" type="datetime'50''''''0''''''.''0''''''00'''''''''''''''''''''''''''''''''''">
              <a:rPr lang="en-US" sz="1000" b="0">
                <a:latin typeface="Arial"/>
                <a:ea typeface="+mn-ea"/>
                <a:cs typeface="Arial"/>
                <a:sym typeface="Arial"/>
              </a:rPr>
              <a:pPr marL="0" indent="0" algn="r">
                <a:spcBef>
                  <a:spcPct val="0"/>
                </a:spcBef>
                <a:buNone/>
              </a:pPr>
              <a:t>500.000</a:t>
            </a:fld>
            <a:endParaRPr lang="tr-TR" sz="1000" b="0" dirty="0">
              <a:latin typeface="Arial"/>
              <a:ea typeface="+mn-ea"/>
              <a:cs typeface="Arial"/>
              <a:sym typeface="Arial"/>
            </a:endParaRPr>
          </a:p>
        </p:txBody>
      </p:sp>
      <p:sp>
        <p:nvSpPr>
          <p:cNvPr id="249" name="Metin Yer Tutucusu 8"/>
          <p:cNvSpPr>
            <a:spLocks noGrp="1"/>
          </p:cNvSpPr>
          <p:nvPr>
            <p:custDataLst>
              <p:tags r:id="rId28"/>
            </p:custDataLst>
          </p:nvPr>
        </p:nvSpPr>
        <p:spPr bwMode="gray">
          <a:xfrm>
            <a:off x="5041900" y="2292350"/>
            <a:ext cx="558800" cy="152400"/>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774E1B09-3D75-4935-B9B9-649A491DDC57}" type="datetime'''''''''''2.0''''''''''''0''''''''0''.''''''''''0''0''''0'''">
              <a:rPr lang="en-US" sz="1000" b="0">
                <a:latin typeface="Arial"/>
                <a:ea typeface="+mn-ea"/>
                <a:cs typeface="Arial"/>
                <a:sym typeface="Arial"/>
              </a:rPr>
              <a:pPr marL="0" indent="0" algn="r">
                <a:spcBef>
                  <a:spcPct val="0"/>
                </a:spcBef>
                <a:buNone/>
              </a:pPr>
              <a:t>2.000.000</a:t>
            </a:fld>
            <a:endParaRPr lang="tr-TR" sz="1000" b="0" dirty="0">
              <a:latin typeface="Arial"/>
              <a:ea typeface="+mn-ea"/>
              <a:cs typeface="Arial"/>
              <a:sym typeface="Arial"/>
            </a:endParaRPr>
          </a:p>
        </p:txBody>
      </p:sp>
      <p:sp>
        <p:nvSpPr>
          <p:cNvPr id="247" name="Metin Yer Tutucusu 5"/>
          <p:cNvSpPr>
            <a:spLocks noGrp="1"/>
          </p:cNvSpPr>
          <p:nvPr>
            <p:custDataLst>
              <p:tags r:id="rId29"/>
            </p:custDataLst>
          </p:nvPr>
        </p:nvSpPr>
        <p:spPr bwMode="gray">
          <a:xfrm>
            <a:off x="5041900" y="2730500"/>
            <a:ext cx="558800" cy="152400"/>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F2EA234C-AE0F-4CED-AC40-32941A160D28}" type="datetime'''''''''1''.''''0''''''''00''.''0''0''''''''''''''''''''0'''''">
              <a:rPr lang="en-US" sz="1000" b="0">
                <a:latin typeface="Arial"/>
                <a:ea typeface="+mn-ea"/>
                <a:cs typeface="Arial"/>
                <a:sym typeface="Arial"/>
              </a:rPr>
              <a:pPr marL="0" indent="0" algn="r">
                <a:spcBef>
                  <a:spcPct val="0"/>
                </a:spcBef>
                <a:buNone/>
              </a:pPr>
              <a:t>1.000.000</a:t>
            </a:fld>
            <a:endParaRPr lang="tr-TR" sz="1000" b="0" dirty="0">
              <a:latin typeface="Arial"/>
              <a:ea typeface="+mn-ea"/>
              <a:cs typeface="Arial"/>
              <a:sym typeface="Arial"/>
            </a:endParaRPr>
          </a:p>
        </p:txBody>
      </p:sp>
      <p:sp>
        <p:nvSpPr>
          <p:cNvPr id="248" name="Metin Yer Tutucusu 7"/>
          <p:cNvSpPr>
            <a:spLocks noGrp="1"/>
          </p:cNvSpPr>
          <p:nvPr>
            <p:custDataLst>
              <p:tags r:id="rId30"/>
            </p:custDataLst>
          </p:nvPr>
        </p:nvSpPr>
        <p:spPr bwMode="gray">
          <a:xfrm>
            <a:off x="5041900" y="2508250"/>
            <a:ext cx="558800" cy="152400"/>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4EA4B7A7-31EB-4A64-B07C-83428EB6FB52}" type="datetime'''''''''''1''''.''''50''''0.''''''''''''''''''00''''0'''">
              <a:rPr lang="en-US" sz="1000" b="0">
                <a:latin typeface="Arial"/>
                <a:ea typeface="+mn-ea"/>
                <a:cs typeface="Arial"/>
                <a:sym typeface="Arial"/>
              </a:rPr>
              <a:pPr marL="0" indent="0" algn="r">
                <a:spcBef>
                  <a:spcPct val="0"/>
                </a:spcBef>
                <a:buNone/>
              </a:pPr>
              <a:t>1.500.000</a:t>
            </a:fld>
            <a:endParaRPr lang="tr-TR" sz="1000" b="0" dirty="0">
              <a:latin typeface="Arial"/>
              <a:ea typeface="+mn-ea"/>
              <a:cs typeface="Arial"/>
              <a:sym typeface="Arial"/>
            </a:endParaRPr>
          </a:p>
        </p:txBody>
      </p:sp>
      <p:sp>
        <p:nvSpPr>
          <p:cNvPr id="251" name="Metin Yer Tutucusu 10"/>
          <p:cNvSpPr>
            <a:spLocks noGrp="1"/>
          </p:cNvSpPr>
          <p:nvPr>
            <p:custDataLst>
              <p:tags r:id="rId31"/>
            </p:custDataLst>
          </p:nvPr>
        </p:nvSpPr>
        <p:spPr bwMode="gray">
          <a:xfrm>
            <a:off x="5041900" y="1847850"/>
            <a:ext cx="558800" cy="152400"/>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FF840D0B-511B-430C-9521-C3AF92695FB9}" type="datetime'''3''''''''.''''''''''''''''''''''''0''''''00.0''''0''''''0'''">
              <a:rPr lang="en-US" sz="1000" b="0">
                <a:latin typeface="Arial"/>
                <a:ea typeface="+mn-ea"/>
                <a:cs typeface="Arial"/>
                <a:sym typeface="Arial"/>
              </a:rPr>
              <a:pPr marL="0" indent="0" algn="r">
                <a:spcBef>
                  <a:spcPct val="0"/>
                </a:spcBef>
                <a:buNone/>
              </a:pPr>
              <a:t>3.000.000</a:t>
            </a:fld>
            <a:endParaRPr lang="tr-TR" sz="1000" b="0" dirty="0">
              <a:latin typeface="Arial"/>
              <a:ea typeface="+mn-ea"/>
              <a:cs typeface="Arial"/>
              <a:sym typeface="Arial"/>
            </a:endParaRPr>
          </a:p>
        </p:txBody>
      </p:sp>
      <p:sp>
        <p:nvSpPr>
          <p:cNvPr id="88" name="Metin Yer Tutucusu 1"/>
          <p:cNvSpPr>
            <a:spLocks noGrp="1"/>
          </p:cNvSpPr>
          <p:nvPr>
            <p:custDataLst>
              <p:tags r:id="rId32"/>
            </p:custDataLst>
          </p:nvPr>
        </p:nvSpPr>
        <p:spPr bwMode="gray">
          <a:xfrm>
            <a:off x="5041900" y="1631950"/>
            <a:ext cx="558800" cy="152400"/>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625862DB-A3F2-4EB4-AEC5-B17208F0BB1F}" type="datetime'''''''3''''''''''''.''5''0''''''''''0''''.00''''0'''''''''''">
              <a:rPr lang="en-US" sz="1000" b="0">
                <a:latin typeface="Arial"/>
                <a:ea typeface="+mn-ea"/>
                <a:cs typeface="Arial"/>
                <a:sym typeface="Arial"/>
              </a:rPr>
              <a:pPr marL="0" indent="0" algn="r">
                <a:spcBef>
                  <a:spcPct val="0"/>
                </a:spcBef>
                <a:buNone/>
              </a:pPr>
              <a:t>3.500.000</a:t>
            </a:fld>
            <a:endParaRPr lang="tr-TR" sz="1000" b="0" dirty="0">
              <a:latin typeface="Arial"/>
              <a:ea typeface="+mn-ea"/>
              <a:cs typeface="Arial"/>
              <a:sym typeface="Arial"/>
            </a:endParaRPr>
          </a:p>
        </p:txBody>
      </p:sp>
      <p:sp>
        <p:nvSpPr>
          <p:cNvPr id="89" name="Metin Yer Tutucusu 3"/>
          <p:cNvSpPr>
            <a:spLocks noGrp="1"/>
          </p:cNvSpPr>
          <p:nvPr>
            <p:custDataLst>
              <p:tags r:id="rId33"/>
            </p:custDataLst>
          </p:nvPr>
        </p:nvSpPr>
        <p:spPr bwMode="gray">
          <a:xfrm>
            <a:off x="5041900" y="1409700"/>
            <a:ext cx="558800" cy="152400"/>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91AE9D17-13BC-4679-855C-BA89DC9FA4BD}" type="datetime'''4''''''''''''.''0''''''''''0''''''0.''''0''''''''00'''''''''">
              <a:rPr lang="en-US" sz="1000" b="0">
                <a:latin typeface="Arial"/>
                <a:ea typeface="+mn-ea"/>
                <a:cs typeface="Arial"/>
                <a:sym typeface="Arial"/>
              </a:rPr>
              <a:pPr marL="0" indent="0" algn="r">
                <a:spcBef>
                  <a:spcPct val="0"/>
                </a:spcBef>
                <a:buNone/>
              </a:pPr>
              <a:t>4.000.000</a:t>
            </a:fld>
            <a:endParaRPr lang="tr-TR" sz="1000" b="0" dirty="0">
              <a:latin typeface="Arial"/>
              <a:ea typeface="+mn-ea"/>
              <a:cs typeface="Arial"/>
              <a:sym typeface="Arial"/>
            </a:endParaRPr>
          </a:p>
        </p:txBody>
      </p:sp>
      <p:cxnSp>
        <p:nvCxnSpPr>
          <p:cNvPr id="2" name="Düz Bağlayıcı 1"/>
          <p:cNvCxnSpPr/>
          <p:nvPr>
            <p:custDataLst>
              <p:tags r:id="rId34"/>
            </p:custDataLst>
          </p:nvPr>
        </p:nvCxnSpPr>
        <p:spPr bwMode="auto">
          <a:xfrm flipV="1">
            <a:off x="8991600" y="2311400"/>
            <a:ext cx="190500" cy="106363"/>
          </a:xfrm>
          <a:prstGeom prst="line">
            <a:avLst/>
          </a:prstGeom>
          <a:solidFill>
            <a:schemeClr val="bg1"/>
          </a:solidFill>
          <a:ln w="6350" cap="flat" cmpd="sng" algn="ctr">
            <a:solidFill>
              <a:schemeClr val="tx1"/>
            </a:solidFill>
            <a:prstDash val="solid"/>
            <a:round/>
            <a:headEnd type="none" w="med" len="med"/>
            <a:tailEnd type="none" w="med" len="med"/>
          </a:ln>
          <a:effectLst/>
        </p:spPr>
      </p:cxnSp>
      <p:sp>
        <p:nvSpPr>
          <p:cNvPr id="210" name="Metin Yer Tutucusu 45"/>
          <p:cNvSpPr>
            <a:spLocks noGrp="1"/>
          </p:cNvSpPr>
          <p:nvPr>
            <p:custDataLst>
              <p:tags r:id="rId35"/>
            </p:custDataLst>
          </p:nvPr>
        </p:nvSpPr>
        <p:spPr bwMode="gray">
          <a:xfrm>
            <a:off x="8934450" y="2943225"/>
            <a:ext cx="522288" cy="160338"/>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19050" tIns="0" rIns="19050" bIns="0" numCol="1" spcCol="0" anchor="b"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5F2AF17D-1E0D-4479-A955-FE250C72EB9D}" type="datetime'1''''''8''6''''''''''''''''''''''.''''''''''64''''5'''">
              <a:rPr lang="en-US" sz="1050" b="0"/>
              <a:pPr/>
              <a:t>186.645</a:t>
            </a:fld>
            <a:endParaRPr lang="tr-TR" sz="1050" b="0" dirty="0">
              <a:latin typeface="Arial"/>
              <a:cs typeface="Arial"/>
              <a:sym typeface="Arial"/>
            </a:endParaRPr>
          </a:p>
        </p:txBody>
      </p:sp>
      <p:sp>
        <p:nvSpPr>
          <p:cNvPr id="209" name="Metin Yer Tutucusu 43"/>
          <p:cNvSpPr>
            <a:spLocks noGrp="1"/>
          </p:cNvSpPr>
          <p:nvPr>
            <p:custDataLst>
              <p:tags r:id="rId36"/>
            </p:custDataLst>
          </p:nvPr>
        </p:nvSpPr>
        <p:spPr bwMode="gray">
          <a:xfrm>
            <a:off x="8878888" y="1743075"/>
            <a:ext cx="633413" cy="160338"/>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txBody>
          <a:bodyPr vert="horz" wrap="none" lIns="19050" tIns="0" rIns="19050" bIns="0" numCol="1" spcCol="0" anchor="b"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A9B9A70B-A8FD-4069-98A0-53A326516882}" type="datetime'''''''''''''''2''.''''''''9''1''''4''''''.''''''6''8''4'''''''">
              <a:rPr lang="en-US" sz="1050" b="0"/>
              <a:pPr marL="0" indent="0" algn="ctr">
                <a:spcBef>
                  <a:spcPct val="0"/>
                </a:spcBef>
                <a:buNone/>
              </a:pPr>
              <a:t>2.914.684</a:t>
            </a:fld>
            <a:endParaRPr lang="tr-TR" sz="1050" b="0" dirty="0">
              <a:latin typeface="Arial"/>
              <a:cs typeface="Arial"/>
              <a:sym typeface="Arial"/>
            </a:endParaRPr>
          </a:p>
        </p:txBody>
      </p:sp>
      <p:sp>
        <p:nvSpPr>
          <p:cNvPr id="208" name="Metin Yer Tutucusu 42"/>
          <p:cNvSpPr>
            <a:spLocks noGrp="1"/>
          </p:cNvSpPr>
          <p:nvPr>
            <p:custDataLst>
              <p:tags r:id="rId37"/>
            </p:custDataLst>
          </p:nvPr>
        </p:nvSpPr>
        <p:spPr bwMode="gray">
          <a:xfrm>
            <a:off x="8878888" y="1387475"/>
            <a:ext cx="633413" cy="160338"/>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txBody>
          <a:bodyPr vert="horz" wrap="none" lIns="19050" tIns="0" rIns="19050" bIns="0" numCol="1" spcCol="0" anchor="b"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967AF34F-73C0-426F-8622-CFCA27EA46A8}" type="datetime'3''''''''.''73''''''1''.''6''''''''9''''5'''''''''''''''''''">
              <a:rPr lang="en-US" sz="1050" b="0"/>
              <a:pPr marL="0" indent="0" algn="ctr">
                <a:spcBef>
                  <a:spcPct val="0"/>
                </a:spcBef>
                <a:buNone/>
              </a:pPr>
              <a:t>3.731.695</a:t>
            </a:fld>
            <a:endParaRPr lang="tr-TR" sz="1050" b="0" dirty="0">
              <a:latin typeface="Arial"/>
              <a:cs typeface="Arial"/>
              <a:sym typeface="Arial"/>
            </a:endParaRPr>
          </a:p>
        </p:txBody>
      </p:sp>
      <p:sp>
        <p:nvSpPr>
          <p:cNvPr id="207" name="Metin Yer Tutucusu 44"/>
          <p:cNvSpPr>
            <a:spLocks noGrp="1"/>
          </p:cNvSpPr>
          <p:nvPr>
            <p:custDataLst>
              <p:tags r:id="rId38"/>
            </p:custDataLst>
          </p:nvPr>
        </p:nvSpPr>
        <p:spPr bwMode="gray">
          <a:xfrm>
            <a:off x="8532813" y="2417763"/>
            <a:ext cx="633413" cy="160338"/>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txBody>
          <a:bodyPr vert="horz" wrap="none" lIns="19050" tIns="0" rIns="19050" bIns="0" numCol="1" spcCol="0" anchor="t"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fld id="{1950819B-D370-4B8A-A259-4AD86D1FF479}" type="datetime'''''''2''''''.1''''''''4''''''''''''''''''''1''.8''''31'''''">
              <a:rPr lang="en-US" sz="1050" b="0"/>
              <a:pPr marL="0" indent="0">
                <a:spcBef>
                  <a:spcPct val="0"/>
                </a:spcBef>
                <a:buNone/>
              </a:pPr>
              <a:t>2.141.831</a:t>
            </a:fld>
            <a:endParaRPr lang="tr-TR" sz="1050" b="0" dirty="0">
              <a:latin typeface="Arial"/>
              <a:cs typeface="Arial"/>
              <a:sym typeface="Arial"/>
            </a:endParaRPr>
          </a:p>
        </p:txBody>
      </p:sp>
      <p:cxnSp>
        <p:nvCxnSpPr>
          <p:cNvPr id="212" name="Düz Bağlayıcı 211"/>
          <p:cNvCxnSpPr/>
          <p:nvPr>
            <p:custDataLst>
              <p:tags r:id="rId39"/>
            </p:custDataLst>
          </p:nvPr>
        </p:nvCxnSpPr>
        <p:spPr bwMode="gray">
          <a:xfrm>
            <a:off x="7264400" y="3767138"/>
            <a:ext cx="328613" cy="0"/>
          </a:xfrm>
          <a:prstGeom prst="line">
            <a:avLst/>
          </a:prstGeom>
          <a:solidFill>
            <a:schemeClr val="bg1"/>
          </a:solidFill>
          <a:ln w="28575" cap="flat" cmpd="sng" algn="ctr">
            <a:solidFill>
              <a:srgbClr val="00AE1B"/>
            </a:solidFill>
            <a:prstDash val="solid"/>
            <a:round/>
            <a:headEnd type="none" w="med" len="med"/>
            <a:tailEnd type="none" w="med" len="med"/>
          </a:ln>
          <a:effectLst/>
        </p:spPr>
      </p:cxnSp>
      <p:cxnSp>
        <p:nvCxnSpPr>
          <p:cNvPr id="213" name="Düz Bağlayıcı 212"/>
          <p:cNvCxnSpPr/>
          <p:nvPr>
            <p:custDataLst>
              <p:tags r:id="rId40"/>
            </p:custDataLst>
          </p:nvPr>
        </p:nvCxnSpPr>
        <p:spPr bwMode="gray">
          <a:xfrm>
            <a:off x="6103938" y="3954463"/>
            <a:ext cx="328613" cy="0"/>
          </a:xfrm>
          <a:prstGeom prst="line">
            <a:avLst/>
          </a:prstGeom>
          <a:solidFill>
            <a:schemeClr val="bg1"/>
          </a:solidFill>
          <a:ln w="28575" cap="flat" cmpd="sng" algn="ctr">
            <a:solidFill>
              <a:srgbClr val="D90D39"/>
            </a:solidFill>
            <a:prstDash val="solid"/>
            <a:round/>
            <a:headEnd type="none" w="med" len="med"/>
            <a:tailEnd type="none" w="med" len="med"/>
          </a:ln>
          <a:effectLst/>
        </p:spPr>
      </p:cxnSp>
      <p:cxnSp>
        <p:nvCxnSpPr>
          <p:cNvPr id="214" name="Düz Bağlayıcı 213"/>
          <p:cNvCxnSpPr/>
          <p:nvPr>
            <p:custDataLst>
              <p:tags r:id="rId41"/>
            </p:custDataLst>
          </p:nvPr>
        </p:nvCxnSpPr>
        <p:spPr bwMode="gray">
          <a:xfrm>
            <a:off x="6103938" y="3767138"/>
            <a:ext cx="328613" cy="0"/>
          </a:xfrm>
          <a:prstGeom prst="line">
            <a:avLst/>
          </a:prstGeom>
          <a:solidFill>
            <a:schemeClr val="bg1"/>
          </a:solidFill>
          <a:ln w="28575" cap="flat" cmpd="sng" algn="ctr">
            <a:solidFill>
              <a:srgbClr val="000000"/>
            </a:solidFill>
            <a:prstDash val="solid"/>
            <a:round/>
            <a:headEnd type="none" w="med" len="med"/>
            <a:tailEnd type="none" w="med" len="med"/>
          </a:ln>
          <a:effectLst/>
        </p:spPr>
      </p:cxnSp>
      <p:cxnSp>
        <p:nvCxnSpPr>
          <p:cNvPr id="211" name="Düz Bağlayıcı 210"/>
          <p:cNvCxnSpPr/>
          <p:nvPr>
            <p:custDataLst>
              <p:tags r:id="rId42"/>
            </p:custDataLst>
          </p:nvPr>
        </p:nvCxnSpPr>
        <p:spPr bwMode="gray">
          <a:xfrm>
            <a:off x="7264400" y="3954463"/>
            <a:ext cx="328613" cy="0"/>
          </a:xfrm>
          <a:prstGeom prst="line">
            <a:avLst/>
          </a:prstGeom>
          <a:solidFill>
            <a:schemeClr val="bg1"/>
          </a:solidFill>
          <a:ln w="28575" cap="flat" cmpd="sng" algn="ctr">
            <a:solidFill>
              <a:srgbClr val="2011D7"/>
            </a:solidFill>
            <a:prstDash val="solid"/>
            <a:round/>
            <a:headEnd type="none" w="med" len="med"/>
            <a:tailEnd type="none" w="med" len="med"/>
          </a:ln>
          <a:effectLst/>
        </p:spPr>
      </p:cxnSp>
      <p:sp>
        <p:nvSpPr>
          <p:cNvPr id="217" name="Metin Yer Tutucusu 23"/>
          <p:cNvSpPr>
            <a:spLocks noGrp="1"/>
          </p:cNvSpPr>
          <p:nvPr>
            <p:custDataLst>
              <p:tags r:id="rId43"/>
            </p:custDataLst>
          </p:nvPr>
        </p:nvSpPr>
        <p:spPr bwMode="auto">
          <a:xfrm>
            <a:off x="7643813" y="3703638"/>
            <a:ext cx="1149350" cy="1365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fld id="{DD2E7116-64D4-4671-AFE3-EA55B915CCA7}" type="datetime'''D''i''ğer Tük''''''''etic''''''i Kr''''e''d''i''''le''''ri'">
              <a:rPr lang="en-US" sz="900" b="0"/>
              <a:pPr/>
              <a:t>Diğer Tüketici Kredileri</a:t>
            </a:fld>
            <a:endParaRPr lang="tr-TR" sz="900" b="0" dirty="0">
              <a:latin typeface="Arial"/>
              <a:cs typeface="Arial"/>
              <a:sym typeface="Arial"/>
            </a:endParaRPr>
          </a:p>
        </p:txBody>
      </p:sp>
      <p:sp>
        <p:nvSpPr>
          <p:cNvPr id="215" name="Metin Yer Tutucusu 44"/>
          <p:cNvSpPr>
            <a:spLocks noGrp="1"/>
          </p:cNvSpPr>
          <p:nvPr>
            <p:custDataLst>
              <p:tags r:id="rId44"/>
            </p:custDataLst>
          </p:nvPr>
        </p:nvSpPr>
        <p:spPr bwMode="auto">
          <a:xfrm>
            <a:off x="6483350" y="3703638"/>
            <a:ext cx="635000" cy="1365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fld id="{7D551F76-EC48-4C86-900E-523BA0E5190C}" type="datetime'''T''''aş''ı''''''''''t'''' K''r''''''e''d''''is''''''i'''''">
              <a:rPr lang="en-US" sz="900" b="0"/>
              <a:pPr/>
              <a:t>Taşıt Kredisi</a:t>
            </a:fld>
            <a:endParaRPr lang="tr-TR" sz="900" b="0" dirty="0">
              <a:latin typeface="Arial"/>
              <a:cs typeface="Arial"/>
              <a:sym typeface="Arial"/>
            </a:endParaRPr>
          </a:p>
        </p:txBody>
      </p:sp>
      <p:sp>
        <p:nvSpPr>
          <p:cNvPr id="218" name="Metin Yer Tutucusu 24"/>
          <p:cNvSpPr>
            <a:spLocks noGrp="1"/>
          </p:cNvSpPr>
          <p:nvPr>
            <p:custDataLst>
              <p:tags r:id="rId45"/>
            </p:custDataLst>
          </p:nvPr>
        </p:nvSpPr>
        <p:spPr bwMode="auto">
          <a:xfrm>
            <a:off x="7643813" y="3890963"/>
            <a:ext cx="1104900" cy="1365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fld id="{BE1C6BAB-DD82-4C8F-A122-020A24BA6EBF}" type="datetime'Bire''ysel ''''Kred''i'''''''' ''''''''K''''artlar''''''ı'''''">
              <a:rPr lang="en-US" sz="900" b="0"/>
              <a:pPr/>
              <a:t>Bireysel Kredi Kartları</a:t>
            </a:fld>
            <a:endParaRPr lang="tr-TR" sz="900" b="0" dirty="0">
              <a:latin typeface="Arial"/>
              <a:cs typeface="Arial"/>
              <a:sym typeface="Arial"/>
            </a:endParaRPr>
          </a:p>
        </p:txBody>
      </p:sp>
      <p:sp>
        <p:nvSpPr>
          <p:cNvPr id="216" name="Metin Yer Tutucusu 39"/>
          <p:cNvSpPr>
            <a:spLocks noGrp="1"/>
          </p:cNvSpPr>
          <p:nvPr>
            <p:custDataLst>
              <p:tags r:id="rId46"/>
            </p:custDataLst>
          </p:nvPr>
        </p:nvSpPr>
        <p:spPr bwMode="auto">
          <a:xfrm>
            <a:off x="6483350" y="3890963"/>
            <a:ext cx="679450" cy="1365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fld id="{1B58FF20-2BAD-4A04-9E63-9FE0D9EC76AD}" type="datetime'K''o''n''''''ut'' K''''r''''''edi''''s''''i'''''''''">
              <a:rPr lang="en-US" sz="900" b="0"/>
              <a:pPr/>
              <a:t>Konut Kredisi</a:t>
            </a:fld>
            <a:endParaRPr lang="tr-TR" sz="900" b="0" dirty="0">
              <a:latin typeface="Arial"/>
              <a:cs typeface="Arial"/>
              <a:sym typeface="Arial"/>
            </a:endParaRPr>
          </a:p>
        </p:txBody>
      </p:sp>
      <p:sp>
        <p:nvSpPr>
          <p:cNvPr id="219" name="Rectangle 6"/>
          <p:cNvSpPr/>
          <p:nvPr/>
        </p:nvSpPr>
        <p:spPr bwMode="auto">
          <a:xfrm>
            <a:off x="4948238" y="4195763"/>
            <a:ext cx="4695825" cy="2324099"/>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eaLnBrk="0" hangingPunct="0"/>
            <a:endParaRPr lang="en-US" sz="1050" b="0" i="1" dirty="0" smtClean="0">
              <a:solidFill>
                <a:srgbClr val="FFFFFF"/>
              </a:solidFill>
              <a:latin typeface="Arial" charset="0"/>
            </a:endParaRPr>
          </a:p>
        </p:txBody>
      </p:sp>
      <p:sp>
        <p:nvSpPr>
          <p:cNvPr id="220" name="Metin Yer Tutucusu 1"/>
          <p:cNvSpPr>
            <a:spLocks noGrp="1"/>
          </p:cNvSpPr>
          <p:nvPr>
            <p:custDataLst>
              <p:tags r:id="rId47"/>
            </p:custDataLst>
          </p:nvPr>
        </p:nvSpPr>
        <p:spPr bwMode="auto">
          <a:xfrm>
            <a:off x="393700" y="5972175"/>
            <a:ext cx="528638" cy="295275"/>
          </a:xfrm>
          <a:prstGeom prst="roundRect">
            <a:avLst>
              <a:gd name="adj" fmla="val 50000"/>
            </a:avLst>
          </a:prstGeom>
          <a:solidFill>
            <a:schemeClr val="bg1"/>
          </a:solidFill>
          <a:ln w="9525">
            <a:solidFill>
              <a:schemeClr val="tx1"/>
            </a:solidFill>
            <a:miter lim="800000"/>
            <a:headEnd/>
            <a:tailEnd/>
          </a:ln>
        </p:spPr>
        <p:txBody>
          <a:bodyPr vert="horz" wrap="none" lIns="0" tIns="0" rIns="0" bIns="0" numCol="1" spcCol="0" anchor="ctr"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r>
              <a:rPr lang="tr-TR" sz="1400" dirty="0" smtClean="0">
                <a:sym typeface="+mn-lt"/>
              </a:rPr>
              <a:t>3.1</a:t>
            </a:r>
            <a:endParaRPr lang="tr-TR" sz="1400" dirty="0">
              <a:sym typeface="+mn-lt"/>
            </a:endParaRPr>
          </a:p>
        </p:txBody>
      </p:sp>
      <p:graphicFrame>
        <p:nvGraphicFramePr>
          <p:cNvPr id="221" name="Nesne 220"/>
          <p:cNvGraphicFramePr>
            <a:graphicFrameLocks/>
          </p:cNvGraphicFramePr>
          <p:nvPr>
            <p:custDataLst>
              <p:tags r:id="rId48"/>
            </p:custDataLst>
            <p:extLst>
              <p:ext uri="{D42A27DB-BD31-4B8C-83A1-F6EECF244321}">
                <p14:modId xmlns:p14="http://schemas.microsoft.com/office/powerpoint/2010/main" val="3888713695"/>
              </p:ext>
            </p:extLst>
          </p:nvPr>
        </p:nvGraphicFramePr>
        <p:xfrm>
          <a:off x="5499100" y="4610100"/>
          <a:ext cx="4140287" cy="1086058"/>
        </p:xfrm>
        <a:graphic>
          <a:graphicData uri="http://schemas.openxmlformats.org/presentationml/2006/ole">
            <mc:AlternateContent xmlns:mc="http://schemas.openxmlformats.org/markup-compatibility/2006">
              <mc:Choice xmlns:v="urn:schemas-microsoft-com:vml" Requires="v">
                <p:oleObj spid="_x0000_s1215559" name="Çizelge" r:id="rId76" imgW="4140287" imgH="1086058" progId="MSGraph.Chart.8">
                  <p:embed followColorScheme="full"/>
                </p:oleObj>
              </mc:Choice>
              <mc:Fallback>
                <p:oleObj name="Çizelge" r:id="rId76" imgW="4140287" imgH="1086058" progId="MSGraph.Chart.8">
                  <p:embed followColorScheme="full"/>
                  <p:pic>
                    <p:nvPicPr>
                      <p:cNvPr id="0" name=""/>
                      <p:cNvPicPr/>
                      <p:nvPr/>
                    </p:nvPicPr>
                    <p:blipFill>
                      <a:blip r:embed="rId77"/>
                      <a:stretch>
                        <a:fillRect/>
                      </a:stretch>
                    </p:blipFill>
                    <p:spPr>
                      <a:xfrm>
                        <a:off x="5499100" y="4610100"/>
                        <a:ext cx="4140287" cy="1086058"/>
                      </a:xfrm>
                      <a:prstGeom prst="rect">
                        <a:avLst/>
                      </a:prstGeom>
                    </p:spPr>
                  </p:pic>
                </p:oleObj>
              </mc:Fallback>
            </mc:AlternateContent>
          </a:graphicData>
        </a:graphic>
      </p:graphicFrame>
      <p:sp>
        <p:nvSpPr>
          <p:cNvPr id="222" name="Metin Yer Tutucusu 10"/>
          <p:cNvSpPr>
            <a:spLocks noGrp="1"/>
          </p:cNvSpPr>
          <p:nvPr>
            <p:custDataLst>
              <p:tags r:id="rId49"/>
            </p:custDataLst>
          </p:nvPr>
        </p:nvSpPr>
        <p:spPr bwMode="gray">
          <a:xfrm>
            <a:off x="8959850" y="4503738"/>
            <a:ext cx="592138"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22225" tIns="0" rIns="22225" bIns="0" numCol="1" spcCol="0" anchor="b"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76100C6B-BCDA-46C7-B698-ADE46CC83D54}" type="datetime'''2''8''''''''''''''''''''''''''''''''''4.''6''''0''1'''''''''">
              <a:rPr lang="en-US" sz="1200" b="0"/>
              <a:pPr/>
              <a:t>284.601</a:t>
            </a:fld>
            <a:endParaRPr lang="tr-TR" sz="1200" b="0" dirty="0">
              <a:latin typeface="Arial"/>
              <a:cs typeface="Arial"/>
              <a:sym typeface="Arial"/>
            </a:endParaRPr>
          </a:p>
        </p:txBody>
      </p:sp>
      <p:sp>
        <p:nvSpPr>
          <p:cNvPr id="224" name="Metin Yer Tutucusu 9"/>
          <p:cNvSpPr>
            <a:spLocks noGrp="1"/>
          </p:cNvSpPr>
          <p:nvPr>
            <p:custDataLst>
              <p:tags r:id="rId50"/>
            </p:custDataLst>
          </p:nvPr>
        </p:nvSpPr>
        <p:spPr bwMode="gray">
          <a:xfrm>
            <a:off x="8428038" y="4827588"/>
            <a:ext cx="592138"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22225" tIns="0" rIns="22225" bIns="0" numCol="1" spcCol="0" anchor="b"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046A57F5-A648-4E95-B594-2F3E556BF21A}" type="datetime'''''''''''1''''''''8''''''0''''''.''''6''''''''''''''''''26'''">
              <a:rPr lang="en-US" sz="1200" b="0"/>
              <a:pPr/>
              <a:t>180.626</a:t>
            </a:fld>
            <a:endParaRPr lang="tr-TR" sz="1200" b="0" dirty="0">
              <a:latin typeface="Arial"/>
              <a:cs typeface="Arial"/>
              <a:sym typeface="Arial"/>
            </a:endParaRPr>
          </a:p>
        </p:txBody>
      </p:sp>
      <p:sp>
        <p:nvSpPr>
          <p:cNvPr id="223" name="Metin Yer Tutucusu 28"/>
          <p:cNvSpPr>
            <a:spLocks noGrp="1"/>
          </p:cNvSpPr>
          <p:nvPr>
            <p:custDataLst>
              <p:tags r:id="rId51"/>
            </p:custDataLst>
          </p:nvPr>
        </p:nvSpPr>
        <p:spPr bwMode="auto">
          <a:xfrm>
            <a:off x="8518525" y="5740400"/>
            <a:ext cx="349250"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square" lIns="0" tIns="0" rIns="0" bIns="0" numCol="1" spcCol="0" anchor="t"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48E9A308-C4F0-405B-B10A-CC8144CDCBB5}" type="datetime'''''''''2''013'">
              <a:rPr lang="en-US" sz="1200" b="0"/>
              <a:pPr/>
              <a:t>2013</a:t>
            </a:fld>
            <a:endParaRPr lang="tr-TR" sz="1200" b="0" dirty="0">
              <a:sym typeface="+mn-lt"/>
            </a:endParaRPr>
          </a:p>
        </p:txBody>
      </p:sp>
      <p:sp>
        <p:nvSpPr>
          <p:cNvPr id="229" name="Metin Yer Tutucusu 8"/>
          <p:cNvSpPr>
            <a:spLocks noGrp="1"/>
          </p:cNvSpPr>
          <p:nvPr>
            <p:custDataLst>
              <p:tags r:id="rId52"/>
            </p:custDataLst>
          </p:nvPr>
        </p:nvSpPr>
        <p:spPr bwMode="gray">
          <a:xfrm>
            <a:off x="7835900" y="4960938"/>
            <a:ext cx="592138"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22225" tIns="0" rIns="22225" bIns="0" numCol="1" spcCol="0" anchor="b"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05D4E440-373B-49D5-B51F-219CA0C8D37B}" type="datetime'1''3''8''''''''.''''''5''''''''''''''''1''''''2'''">
              <a:rPr lang="en-US" sz="1200" b="0"/>
              <a:pPr/>
              <a:t>138.512</a:t>
            </a:fld>
            <a:endParaRPr lang="tr-TR" sz="1200" b="0" dirty="0">
              <a:latin typeface="Arial"/>
              <a:cs typeface="Arial"/>
              <a:sym typeface="Arial"/>
            </a:endParaRPr>
          </a:p>
        </p:txBody>
      </p:sp>
      <p:sp>
        <p:nvSpPr>
          <p:cNvPr id="235" name="Metin Yer Tutucusu 24"/>
          <p:cNvSpPr>
            <a:spLocks noGrp="1"/>
          </p:cNvSpPr>
          <p:nvPr>
            <p:custDataLst>
              <p:tags r:id="rId53"/>
            </p:custDataLst>
          </p:nvPr>
        </p:nvSpPr>
        <p:spPr bwMode="auto">
          <a:xfrm>
            <a:off x="6276975" y="5740400"/>
            <a:ext cx="349250"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square" lIns="0" tIns="0" rIns="0" bIns="0" numCol="1" spcCol="0" anchor="t"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9DF5D229-87DB-444A-9A2A-E511F1FA2FF8}" type="datetime'''''''''''''''2''''''''''00''''''''''''''''''''''''''''''''9'">
              <a:rPr lang="en-US" sz="1200" b="0"/>
              <a:pPr/>
              <a:t>2009</a:t>
            </a:fld>
            <a:endParaRPr lang="tr-TR" sz="1200" b="0" dirty="0">
              <a:sym typeface="+mn-lt"/>
            </a:endParaRPr>
          </a:p>
        </p:txBody>
      </p:sp>
      <p:sp>
        <p:nvSpPr>
          <p:cNvPr id="231" name="Metin Yer Tutucusu 23"/>
          <p:cNvSpPr>
            <a:spLocks noGrp="1"/>
          </p:cNvSpPr>
          <p:nvPr>
            <p:custDataLst>
              <p:tags r:id="rId54"/>
            </p:custDataLst>
          </p:nvPr>
        </p:nvSpPr>
        <p:spPr bwMode="auto">
          <a:xfrm>
            <a:off x="5715000" y="5740400"/>
            <a:ext cx="349250"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square" lIns="0" tIns="0" rIns="0" bIns="0" numCol="1" spcCol="0" anchor="t"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A7B60EE8-D836-4B8E-BF77-C94BA227DA47}" type="datetime'''''''''''''2''0''''''''''0''''''8'''">
              <a:rPr lang="en-US" sz="1200" b="0"/>
              <a:pPr/>
              <a:t>2008</a:t>
            </a:fld>
            <a:endParaRPr lang="tr-TR" sz="1200" b="0" dirty="0">
              <a:sym typeface="+mn-lt"/>
            </a:endParaRPr>
          </a:p>
        </p:txBody>
      </p:sp>
      <p:sp>
        <p:nvSpPr>
          <p:cNvPr id="228" name="Metin Yer Tutucusu 26"/>
          <p:cNvSpPr>
            <a:spLocks noGrp="1"/>
          </p:cNvSpPr>
          <p:nvPr>
            <p:custDataLst>
              <p:tags r:id="rId55"/>
            </p:custDataLst>
          </p:nvPr>
        </p:nvSpPr>
        <p:spPr bwMode="auto">
          <a:xfrm>
            <a:off x="7404100" y="5740400"/>
            <a:ext cx="338138"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square" lIns="0" tIns="0" rIns="0" bIns="0" numCol="1" spcCol="0" anchor="t"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104751B9-6B92-4E95-A1A0-93729CBC952B}" type="datetime'2''''''''''''''''''''''''''''01''''''''''1'''''''''">
              <a:rPr lang="en-US" sz="1200" b="0"/>
              <a:pPr/>
              <a:t>2011</a:t>
            </a:fld>
            <a:endParaRPr lang="tr-TR" sz="1200" b="0" dirty="0">
              <a:sym typeface="+mn-lt"/>
            </a:endParaRPr>
          </a:p>
        </p:txBody>
      </p:sp>
      <p:sp>
        <p:nvSpPr>
          <p:cNvPr id="225" name="Metin Yer Tutucusu 25"/>
          <p:cNvSpPr>
            <a:spLocks noGrp="1"/>
          </p:cNvSpPr>
          <p:nvPr>
            <p:custDataLst>
              <p:tags r:id="rId56"/>
            </p:custDataLst>
          </p:nvPr>
        </p:nvSpPr>
        <p:spPr bwMode="auto">
          <a:xfrm>
            <a:off x="6838950" y="5740400"/>
            <a:ext cx="349250"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square" lIns="0" tIns="0" rIns="0" bIns="0" numCol="1" spcCol="0" anchor="t"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B516FD06-1E85-4D43-8810-1B5DDF6E4396}" type="datetime'''''''''''''2''0''''''''''''''''''''''''''''''1''0'''">
              <a:rPr lang="en-US" sz="1200" b="0"/>
              <a:pPr/>
              <a:t>2010</a:t>
            </a:fld>
            <a:endParaRPr lang="tr-TR" sz="1200" b="0" dirty="0">
              <a:sym typeface="+mn-lt"/>
            </a:endParaRPr>
          </a:p>
        </p:txBody>
      </p:sp>
      <p:sp>
        <p:nvSpPr>
          <p:cNvPr id="227" name="Metin Yer Tutucusu 27"/>
          <p:cNvSpPr>
            <a:spLocks noGrp="1"/>
          </p:cNvSpPr>
          <p:nvPr>
            <p:custDataLst>
              <p:tags r:id="rId57"/>
            </p:custDataLst>
          </p:nvPr>
        </p:nvSpPr>
        <p:spPr bwMode="auto">
          <a:xfrm>
            <a:off x="7956550" y="5740400"/>
            <a:ext cx="349250"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square" lIns="0" tIns="0" rIns="0" bIns="0" numCol="1" spcCol="0" anchor="t"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389D99D1-F0BD-461B-BEEB-65CA048DD435}" type="datetime'''''''''2''0''''''''''1''''2'''''''''''">
              <a:rPr lang="en-US" sz="1200" b="0"/>
              <a:pPr/>
              <a:t>2012</a:t>
            </a:fld>
            <a:endParaRPr lang="tr-TR" sz="1200" b="0" dirty="0">
              <a:sym typeface="+mn-lt"/>
            </a:endParaRPr>
          </a:p>
        </p:txBody>
      </p:sp>
      <p:sp>
        <p:nvSpPr>
          <p:cNvPr id="226" name="Metin Yer Tutucusu 29"/>
          <p:cNvSpPr>
            <a:spLocks noGrp="1"/>
          </p:cNvSpPr>
          <p:nvPr>
            <p:custDataLst>
              <p:tags r:id="rId58"/>
            </p:custDataLst>
          </p:nvPr>
        </p:nvSpPr>
        <p:spPr bwMode="auto">
          <a:xfrm>
            <a:off x="9080500" y="5740400"/>
            <a:ext cx="349250"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square" lIns="0" tIns="0" rIns="0" bIns="0" numCol="1" spcCol="0" anchor="t"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242A1DB7-5EEA-470E-B6C3-519B632D727A}" type="datetime'''''''''''''''''''''''''''''''''''''2''0''''1''''''''''4'''''">
              <a:rPr lang="en-US" sz="1200" b="0"/>
              <a:pPr/>
              <a:t>2014</a:t>
            </a:fld>
            <a:endParaRPr lang="tr-TR" sz="1200" b="0" dirty="0">
              <a:sym typeface="+mn-lt"/>
            </a:endParaRPr>
          </a:p>
        </p:txBody>
      </p:sp>
      <p:sp>
        <p:nvSpPr>
          <p:cNvPr id="234" name="Metin Yer Tutucusu 1"/>
          <p:cNvSpPr>
            <a:spLocks noGrp="1"/>
          </p:cNvSpPr>
          <p:nvPr>
            <p:custDataLst>
              <p:tags r:id="rId59"/>
            </p:custDataLst>
          </p:nvPr>
        </p:nvSpPr>
        <p:spPr bwMode="gray">
          <a:xfrm>
            <a:off x="5635625" y="5259388"/>
            <a:ext cx="508000"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22225" tIns="0" rIns="22225" bIns="0" numCol="1" spcCol="0" anchor="b"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C339CD00-A6E2-4728-94EF-A7F09F762412}" type="datetime'''''4''''''3''''''''''''''''''''''''''''''.6''''''''''5''''1'">
              <a:rPr lang="en-US" sz="1200" b="0"/>
              <a:pPr/>
              <a:t>43.651</a:t>
            </a:fld>
            <a:endParaRPr lang="tr-TR" sz="1200" b="0" dirty="0">
              <a:latin typeface="Arial"/>
              <a:cs typeface="Arial"/>
              <a:sym typeface="Arial"/>
            </a:endParaRPr>
          </a:p>
        </p:txBody>
      </p:sp>
      <p:sp>
        <p:nvSpPr>
          <p:cNvPr id="233" name="Metin Yer Tutucusu 3"/>
          <p:cNvSpPr>
            <a:spLocks noGrp="1"/>
          </p:cNvSpPr>
          <p:nvPr>
            <p:custDataLst>
              <p:tags r:id="rId60"/>
            </p:custDataLst>
          </p:nvPr>
        </p:nvSpPr>
        <p:spPr bwMode="gray">
          <a:xfrm>
            <a:off x="6156325" y="5068888"/>
            <a:ext cx="592138"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22225" tIns="0" rIns="22225" bIns="0" numCol="1" spcCol="0" anchor="b"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85CB6E6D-4B43-4402-8FD6-72A51629EFEF}" type="datetime'''''''''''''''''''''''''1''''''''''''02''''''''.''''8''85'">
              <a:rPr lang="en-US" sz="1200" b="0"/>
              <a:pPr/>
              <a:t>102.885</a:t>
            </a:fld>
            <a:endParaRPr lang="tr-TR" sz="1200" b="0" dirty="0">
              <a:latin typeface="Arial"/>
              <a:cs typeface="Arial"/>
              <a:sym typeface="Arial"/>
            </a:endParaRPr>
          </a:p>
        </p:txBody>
      </p:sp>
      <p:sp>
        <p:nvSpPr>
          <p:cNvPr id="232" name="Metin Yer Tutucusu 5"/>
          <p:cNvSpPr>
            <a:spLocks noGrp="1"/>
          </p:cNvSpPr>
          <p:nvPr>
            <p:custDataLst>
              <p:tags r:id="rId61"/>
            </p:custDataLst>
          </p:nvPr>
        </p:nvSpPr>
        <p:spPr bwMode="gray">
          <a:xfrm>
            <a:off x="6737350" y="5062538"/>
            <a:ext cx="592138"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22225" tIns="0" rIns="22225" bIns="0" numCol="1" spcCol="0" anchor="b"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34CEA588-A615-4A4F-A18A-5B2F1E987D7E}" type="datetime'''''''''1''''0''5.''''''''0''''''''''18'''''''''''''''''">
              <a:rPr lang="en-US" sz="1200" b="0"/>
              <a:pPr/>
              <a:t>105.018</a:t>
            </a:fld>
            <a:endParaRPr lang="tr-TR" sz="1200" b="0" dirty="0">
              <a:latin typeface="Arial"/>
              <a:cs typeface="Arial"/>
              <a:sym typeface="Arial"/>
            </a:endParaRPr>
          </a:p>
        </p:txBody>
      </p:sp>
      <p:sp>
        <p:nvSpPr>
          <p:cNvPr id="230" name="Metin Yer Tutucusu 7"/>
          <p:cNvSpPr>
            <a:spLocks noGrp="1"/>
          </p:cNvSpPr>
          <p:nvPr>
            <p:custDataLst>
              <p:tags r:id="rId62"/>
            </p:custDataLst>
          </p:nvPr>
        </p:nvSpPr>
        <p:spPr bwMode="gray">
          <a:xfrm>
            <a:off x="7318375" y="5087938"/>
            <a:ext cx="508000"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22225" tIns="0" rIns="22225" bIns="0" numCol="1" spcCol="0" anchor="b"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73BBFCFF-0ACF-4EC5-9B55-BEC9BA59780D}" type="datetime'''9''''7''''''''''''''''''''''''''.3''''''''''''''''08'''''">
              <a:rPr lang="en-US" sz="1200" b="0"/>
              <a:pPr/>
              <a:t>97.308</a:t>
            </a:fld>
            <a:endParaRPr lang="tr-TR" sz="1200" b="0" dirty="0">
              <a:sym typeface="+mn-lt"/>
            </a:endParaRPr>
          </a:p>
        </p:txBody>
      </p:sp>
      <p:sp>
        <p:nvSpPr>
          <p:cNvPr id="236" name="Text Box 4"/>
          <p:cNvSpPr txBox="1">
            <a:spLocks noChangeArrowheads="1"/>
          </p:cNvSpPr>
          <p:nvPr/>
        </p:nvSpPr>
        <p:spPr bwMode="gray">
          <a:xfrm>
            <a:off x="5553075" y="4210050"/>
            <a:ext cx="4018387" cy="261610"/>
          </a:xfrm>
          <a:prstGeom prst="rect">
            <a:avLst/>
          </a:prstGeom>
          <a:noFill/>
        </p:spPr>
        <p:txBody>
          <a:bodyPr wrap="square" rtlCol="0">
            <a:spAutoFit/>
          </a:bodyPr>
          <a:lstStyle>
            <a:defPPr>
              <a:defRPr lang="en-US"/>
            </a:defPPr>
            <a:lvl1pPr algn="ctr">
              <a:defRPr u="sng"/>
            </a:lvl1pPr>
          </a:lstStyle>
          <a:p>
            <a:r>
              <a:rPr lang="tr-TR" dirty="0" smtClean="0"/>
              <a:t>Takipteki Tüketici </a:t>
            </a:r>
            <a:r>
              <a:rPr lang="tr-TR" dirty="0"/>
              <a:t>Kredileri </a:t>
            </a:r>
            <a:r>
              <a:rPr lang="tr-TR" dirty="0" smtClean="0"/>
              <a:t>(2014,TL</a:t>
            </a:r>
            <a:r>
              <a:rPr lang="tr-TR" dirty="0"/>
              <a:t>)</a:t>
            </a:r>
            <a:endParaRPr lang="en-CA" dirty="0"/>
          </a:p>
        </p:txBody>
      </p:sp>
      <p:sp>
        <p:nvSpPr>
          <p:cNvPr id="237" name="Metin Yer Tutucusu 1"/>
          <p:cNvSpPr>
            <a:spLocks noGrp="1"/>
          </p:cNvSpPr>
          <p:nvPr>
            <p:custDataLst>
              <p:tags r:id="rId63"/>
            </p:custDataLst>
          </p:nvPr>
        </p:nvSpPr>
        <p:spPr bwMode="auto">
          <a:xfrm>
            <a:off x="5645150" y="6067425"/>
            <a:ext cx="423863" cy="263525"/>
          </a:xfrm>
          <a:prstGeom prst="roundRect">
            <a:avLst>
              <a:gd name="adj" fmla="val 50000"/>
            </a:avLst>
          </a:prstGeom>
          <a:solidFill>
            <a:srgbClr val="FFFFFF"/>
          </a:solidFill>
          <a:ln w="9525">
            <a:solidFill>
              <a:schemeClr val="tx1"/>
            </a:solidFill>
            <a:miter lim="800000"/>
            <a:headEnd/>
            <a:tailEnd/>
          </a:ln>
        </p:spPr>
        <p:txBody>
          <a:bodyPr vert="horz" wrap="none" lIns="0" tIns="3175" rIns="0" bIns="1588" numCol="1" spcCol="0" anchor="ctr"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r>
              <a:rPr lang="tr-TR" sz="1200" dirty="0" smtClean="0">
                <a:sym typeface="+mn-lt"/>
              </a:rPr>
              <a:t>4.99</a:t>
            </a:r>
            <a:endParaRPr lang="tr-TR" sz="1200" dirty="0">
              <a:sym typeface="+mn-lt"/>
            </a:endParaRPr>
          </a:p>
        </p:txBody>
      </p:sp>
      <p:sp>
        <p:nvSpPr>
          <p:cNvPr id="238" name="33 Metin kutusu"/>
          <p:cNvSpPr txBox="1"/>
          <p:nvPr/>
        </p:nvSpPr>
        <p:spPr>
          <a:xfrm>
            <a:off x="4916339" y="5903913"/>
            <a:ext cx="750888" cy="600164"/>
          </a:xfrm>
          <a:prstGeom prst="rect">
            <a:avLst/>
          </a:prstGeom>
          <a:noFill/>
        </p:spPr>
        <p:txBody>
          <a:bodyPr wrap="square" rtlCol="0">
            <a:spAutoFit/>
          </a:bodyPr>
          <a:lstStyle/>
          <a:p>
            <a:r>
              <a:rPr lang="tr-TR" sz="1100" b="1" u="sng" dirty="0" smtClean="0"/>
              <a:t>Türkiye’deki payı (%)</a:t>
            </a:r>
            <a:endParaRPr lang="tr-TR" sz="1100" b="1" u="sng" dirty="0"/>
          </a:p>
        </p:txBody>
      </p:sp>
      <p:sp>
        <p:nvSpPr>
          <p:cNvPr id="239" name="Metin Yer Tutucusu 1"/>
          <p:cNvSpPr>
            <a:spLocks noGrp="1"/>
          </p:cNvSpPr>
          <p:nvPr>
            <p:custDataLst>
              <p:tags r:id="rId64"/>
            </p:custDataLst>
          </p:nvPr>
        </p:nvSpPr>
        <p:spPr bwMode="auto">
          <a:xfrm>
            <a:off x="6213475" y="6067425"/>
            <a:ext cx="423863" cy="263525"/>
          </a:xfrm>
          <a:prstGeom prst="roundRect">
            <a:avLst>
              <a:gd name="adj" fmla="val 50000"/>
            </a:avLst>
          </a:prstGeom>
          <a:solidFill>
            <a:schemeClr val="bg1"/>
          </a:solidFill>
          <a:ln w="9525">
            <a:solidFill>
              <a:schemeClr val="tx1"/>
            </a:solidFill>
            <a:miter lim="800000"/>
            <a:headEnd/>
            <a:tailEnd/>
          </a:ln>
        </p:spPr>
        <p:txBody>
          <a:bodyPr vert="horz" wrap="none" lIns="0" tIns="3175" rIns="0" bIns="1588" numCol="1" spcCol="0" anchor="ctr"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r>
              <a:rPr lang="tr-TR" sz="1200" dirty="0" smtClean="0">
                <a:sym typeface="+mn-lt"/>
              </a:rPr>
              <a:t>2.55</a:t>
            </a:r>
            <a:endParaRPr lang="tr-TR" sz="1200" dirty="0">
              <a:sym typeface="+mn-lt"/>
            </a:endParaRPr>
          </a:p>
        </p:txBody>
      </p:sp>
      <p:sp>
        <p:nvSpPr>
          <p:cNvPr id="240" name="Metin Yer Tutucusu 1"/>
          <p:cNvSpPr>
            <a:spLocks noGrp="1"/>
          </p:cNvSpPr>
          <p:nvPr>
            <p:custDataLst>
              <p:tags r:id="rId65"/>
            </p:custDataLst>
          </p:nvPr>
        </p:nvSpPr>
        <p:spPr bwMode="auto">
          <a:xfrm>
            <a:off x="6765925" y="6067425"/>
            <a:ext cx="423863" cy="263525"/>
          </a:xfrm>
          <a:prstGeom prst="roundRect">
            <a:avLst>
              <a:gd name="adj" fmla="val 50000"/>
            </a:avLst>
          </a:prstGeom>
          <a:solidFill>
            <a:schemeClr val="bg1"/>
          </a:solidFill>
          <a:ln w="9525">
            <a:solidFill>
              <a:schemeClr val="tx1"/>
            </a:solidFill>
            <a:miter lim="800000"/>
            <a:headEnd/>
            <a:tailEnd/>
          </a:ln>
        </p:spPr>
        <p:txBody>
          <a:bodyPr vert="horz" wrap="none" lIns="0" tIns="3175" rIns="0" bIns="1588" numCol="1" spcCol="0" anchor="ctr"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r>
              <a:rPr lang="tr-TR" sz="1200" dirty="0" smtClean="0">
                <a:sym typeface="+mn-lt"/>
              </a:rPr>
              <a:t>2.89</a:t>
            </a:r>
            <a:endParaRPr lang="tr-TR" sz="1200" dirty="0">
              <a:sym typeface="+mn-lt"/>
            </a:endParaRPr>
          </a:p>
        </p:txBody>
      </p:sp>
      <p:sp>
        <p:nvSpPr>
          <p:cNvPr id="241" name="Metin Yer Tutucusu 1"/>
          <p:cNvSpPr>
            <a:spLocks noGrp="1"/>
          </p:cNvSpPr>
          <p:nvPr>
            <p:custDataLst>
              <p:tags r:id="rId66"/>
            </p:custDataLst>
          </p:nvPr>
        </p:nvSpPr>
        <p:spPr bwMode="auto">
          <a:xfrm>
            <a:off x="7334250" y="6067425"/>
            <a:ext cx="423863" cy="263525"/>
          </a:xfrm>
          <a:prstGeom prst="roundRect">
            <a:avLst>
              <a:gd name="adj" fmla="val 50000"/>
            </a:avLst>
          </a:prstGeom>
          <a:solidFill>
            <a:schemeClr val="bg1"/>
          </a:solidFill>
          <a:ln w="9525">
            <a:solidFill>
              <a:schemeClr val="tx1"/>
            </a:solidFill>
            <a:miter lim="800000"/>
            <a:headEnd/>
            <a:tailEnd/>
          </a:ln>
        </p:spPr>
        <p:txBody>
          <a:bodyPr vert="horz" wrap="none" lIns="0" tIns="3175" rIns="0" bIns="1588" numCol="1" spcCol="0" anchor="ctr"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r>
              <a:rPr lang="tr-TR" sz="1200" dirty="0" smtClean="0">
                <a:sym typeface="+mn-lt"/>
              </a:rPr>
              <a:t>3.04</a:t>
            </a:r>
            <a:endParaRPr lang="tr-TR" sz="1200" dirty="0">
              <a:sym typeface="+mn-lt"/>
            </a:endParaRPr>
          </a:p>
        </p:txBody>
      </p:sp>
      <p:sp>
        <p:nvSpPr>
          <p:cNvPr id="242" name="Metin Yer Tutucusu 1"/>
          <p:cNvSpPr>
            <a:spLocks noGrp="1"/>
          </p:cNvSpPr>
          <p:nvPr>
            <p:custDataLst>
              <p:tags r:id="rId67"/>
            </p:custDataLst>
          </p:nvPr>
        </p:nvSpPr>
        <p:spPr bwMode="auto">
          <a:xfrm>
            <a:off x="7893050" y="6067425"/>
            <a:ext cx="423863" cy="263525"/>
          </a:xfrm>
          <a:prstGeom prst="roundRect">
            <a:avLst>
              <a:gd name="adj" fmla="val 50000"/>
            </a:avLst>
          </a:prstGeom>
          <a:solidFill>
            <a:schemeClr val="bg1"/>
          </a:solidFill>
          <a:ln w="9525">
            <a:solidFill>
              <a:schemeClr val="tx1"/>
            </a:solidFill>
            <a:miter lim="800000"/>
            <a:headEnd/>
            <a:tailEnd/>
          </a:ln>
        </p:spPr>
        <p:txBody>
          <a:bodyPr vert="horz" wrap="none" lIns="0" tIns="3175" rIns="0" bIns="1588" numCol="1" spcCol="0" anchor="ctr"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r>
              <a:rPr lang="tr-TR" sz="1200" dirty="0" smtClean="0">
                <a:sym typeface="+mn-lt"/>
              </a:rPr>
              <a:t>3.27</a:t>
            </a:r>
            <a:endParaRPr lang="tr-TR" sz="1200" dirty="0">
              <a:sym typeface="+mn-lt"/>
            </a:endParaRPr>
          </a:p>
        </p:txBody>
      </p:sp>
      <p:sp>
        <p:nvSpPr>
          <p:cNvPr id="243" name="Metin Yer Tutucusu 1"/>
          <p:cNvSpPr>
            <a:spLocks noGrp="1"/>
          </p:cNvSpPr>
          <p:nvPr>
            <p:custDataLst>
              <p:tags r:id="rId68"/>
            </p:custDataLst>
          </p:nvPr>
        </p:nvSpPr>
        <p:spPr bwMode="auto">
          <a:xfrm>
            <a:off x="8447088" y="6067425"/>
            <a:ext cx="423863" cy="263525"/>
          </a:xfrm>
          <a:prstGeom prst="roundRect">
            <a:avLst>
              <a:gd name="adj" fmla="val 50000"/>
            </a:avLst>
          </a:prstGeom>
          <a:solidFill>
            <a:schemeClr val="bg1"/>
          </a:solidFill>
          <a:ln w="9525">
            <a:solidFill>
              <a:schemeClr val="tx1"/>
            </a:solidFill>
            <a:miter lim="800000"/>
            <a:headEnd/>
            <a:tailEnd/>
          </a:ln>
        </p:spPr>
        <p:txBody>
          <a:bodyPr vert="horz" wrap="none" lIns="0" tIns="3175" rIns="0" bIns="1588" numCol="1" spcCol="0" anchor="ctr"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r>
              <a:rPr lang="tr-TR" sz="1200" dirty="0" smtClean="0">
                <a:sym typeface="+mn-lt"/>
              </a:rPr>
              <a:t>3.56</a:t>
            </a:r>
            <a:endParaRPr lang="tr-TR" sz="1200" dirty="0">
              <a:sym typeface="+mn-lt"/>
            </a:endParaRPr>
          </a:p>
        </p:txBody>
      </p:sp>
      <p:sp>
        <p:nvSpPr>
          <p:cNvPr id="244" name="Metin Yer Tutucusu 1"/>
          <p:cNvSpPr>
            <a:spLocks noGrp="1"/>
          </p:cNvSpPr>
          <p:nvPr>
            <p:custDataLst>
              <p:tags r:id="rId69"/>
            </p:custDataLst>
          </p:nvPr>
        </p:nvSpPr>
        <p:spPr bwMode="auto">
          <a:xfrm>
            <a:off x="8983663" y="6067425"/>
            <a:ext cx="423863" cy="263525"/>
          </a:xfrm>
          <a:prstGeom prst="roundRect">
            <a:avLst>
              <a:gd name="adj" fmla="val 50000"/>
            </a:avLst>
          </a:prstGeom>
          <a:solidFill>
            <a:schemeClr val="bg1"/>
          </a:solidFill>
          <a:ln w="9525">
            <a:solidFill>
              <a:schemeClr val="tx1"/>
            </a:solidFill>
            <a:miter lim="800000"/>
            <a:headEnd/>
            <a:tailEnd/>
          </a:ln>
        </p:spPr>
        <p:txBody>
          <a:bodyPr vert="horz" wrap="none" lIns="0" tIns="3175" rIns="0" bIns="1588" numCol="1" spcCol="0" anchor="ctr"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r>
              <a:rPr lang="tr-TR" sz="1200" dirty="0" smtClean="0">
                <a:sym typeface="+mn-lt"/>
              </a:rPr>
              <a:t>4.00</a:t>
            </a:r>
          </a:p>
        </p:txBody>
      </p:sp>
    </p:spTree>
    <p:extLst>
      <p:ext uri="{BB962C8B-B14F-4D97-AF65-F5344CB8AC3E}">
        <p14:creationId xmlns:p14="http://schemas.microsoft.com/office/powerpoint/2010/main" val="34230491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Nesne 9" hidden="1"/>
          <p:cNvGraphicFramePr>
            <a:graphicFrameLocks noChangeAspect="1"/>
          </p:cNvGraphicFramePr>
          <p:nvPr>
            <p:custDataLst>
              <p:tags r:id="rId2"/>
            </p:custDataLst>
            <p:extLst>
              <p:ext uri="{D42A27DB-BD31-4B8C-83A1-F6EECF244321}">
                <p14:modId xmlns:p14="http://schemas.microsoft.com/office/powerpoint/2010/main" val="46866255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16541" name="think-cell Slide" r:id="rId42" imgW="416" imgH="416" progId="TCLayout.ActiveDocument.1">
                  <p:embed/>
                </p:oleObj>
              </mc:Choice>
              <mc:Fallback>
                <p:oleObj name="think-cell Slide" r:id="rId42" imgW="416" imgH="416" progId="TCLayout.ActiveDocument.1">
                  <p:embed/>
                  <p:pic>
                    <p:nvPicPr>
                      <p:cNvPr id="0" name=""/>
                      <p:cNvPicPr/>
                      <p:nvPr/>
                    </p:nvPicPr>
                    <p:blipFill>
                      <a:blip r:embed="rId43"/>
                      <a:stretch>
                        <a:fillRect/>
                      </a:stretch>
                    </p:blipFill>
                    <p:spPr>
                      <a:xfrm>
                        <a:off x="1588" y="1588"/>
                        <a:ext cx="1587" cy="1587"/>
                      </a:xfrm>
                      <a:prstGeom prst="rect">
                        <a:avLst/>
                      </a:prstGeom>
                    </p:spPr>
                  </p:pic>
                </p:oleObj>
              </mc:Fallback>
            </mc:AlternateContent>
          </a:graphicData>
        </a:graphic>
      </p:graphicFrame>
      <p:sp>
        <p:nvSpPr>
          <p:cNvPr id="7" name="Dikdörtgen 6" hidden="1"/>
          <p:cNvSpPr/>
          <p:nvPr>
            <p:custDataLst>
              <p:tags r:id="rId3"/>
            </p:custDataLst>
          </p:nvPr>
        </p:nvSpPr>
        <p:spPr bwMode="auto">
          <a:xfrm>
            <a:off x="0" y="0"/>
            <a:ext cx="158750" cy="158750"/>
          </a:xfrm>
          <a:prstGeom prst="rect">
            <a:avLst/>
          </a:prstGeom>
          <a:solidFill>
            <a:schemeClr val="accent1">
              <a:lumMod val="50000"/>
            </a:schemeClr>
          </a:solidFill>
          <a:ln w="9525" cap="flat" cmpd="sng" algn="ctr">
            <a:solidFill>
              <a:schemeClr val="bg1">
                <a:lumMod val="75000"/>
              </a:schemeClr>
            </a:solid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algn="ctr" eaLnBrk="0" hangingPunct="0"/>
            <a:endParaRPr kumimoji="0" lang="en-US" sz="1200" b="0" u="none" strike="noStrike" cap="none" normalizeH="0" dirty="0" smtClean="0">
              <a:ln>
                <a:noFill/>
              </a:ln>
              <a:solidFill>
                <a:schemeClr val="bg1"/>
              </a:solidFill>
              <a:effectLst/>
              <a:latin typeface="Arial"/>
              <a:cs typeface="Arial"/>
              <a:sym typeface="Arial"/>
            </a:endParaRPr>
          </a:p>
        </p:txBody>
      </p:sp>
      <p:sp>
        <p:nvSpPr>
          <p:cNvPr id="3" name="Slayt Numarası Yer Tutucusu 2"/>
          <p:cNvSpPr>
            <a:spLocks noGrp="1"/>
          </p:cNvSpPr>
          <p:nvPr>
            <p:ph type="sldNum" sz="quarter" idx="10"/>
          </p:nvPr>
        </p:nvSpPr>
        <p:spPr>
          <a:xfrm>
            <a:off x="9336088" y="6578600"/>
            <a:ext cx="536575" cy="184150"/>
          </a:xfrm>
        </p:spPr>
        <p:txBody>
          <a:bodyPr/>
          <a:lstStyle/>
          <a:p>
            <a:pPr>
              <a:defRPr/>
            </a:pPr>
            <a:fld id="{3EADF18E-6710-484E-B5C2-A5AD1973C07E}" type="slidenum">
              <a:rPr lang="en-US" smtClean="0">
                <a:solidFill>
                  <a:srgbClr val="000000"/>
                </a:solidFill>
              </a:rPr>
              <a:pPr>
                <a:defRPr/>
              </a:pPr>
              <a:t>25</a:t>
            </a:fld>
            <a:endParaRPr lang="en-US" dirty="0">
              <a:solidFill>
                <a:srgbClr val="000000"/>
              </a:solidFill>
            </a:endParaRPr>
          </a:p>
        </p:txBody>
      </p:sp>
      <p:sp>
        <p:nvSpPr>
          <p:cNvPr id="89" name="Metin Yer Tutucusu 3"/>
          <p:cNvSpPr txBox="1">
            <a:spLocks/>
          </p:cNvSpPr>
          <p:nvPr/>
        </p:nvSpPr>
        <p:spPr>
          <a:xfrm>
            <a:off x="280988" y="6592888"/>
            <a:ext cx="3807165" cy="190501"/>
          </a:xfrm>
          <a:prstGeom prst="rect">
            <a:avLst/>
          </a:prstGeom>
        </p:spPr>
        <p:txBody>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buNone/>
            </a:pPr>
            <a:r>
              <a:rPr lang="tr-TR" sz="1000" b="0" kern="0" dirty="0" smtClean="0"/>
              <a:t>Kaynak: BDDK, 2015</a:t>
            </a:r>
            <a:endParaRPr lang="tr-TR" sz="1000" b="0" kern="0" dirty="0"/>
          </a:p>
        </p:txBody>
      </p:sp>
      <p:sp>
        <p:nvSpPr>
          <p:cNvPr id="172" name="Dikdörtgen 171"/>
          <p:cNvSpPr/>
          <p:nvPr/>
        </p:nvSpPr>
        <p:spPr>
          <a:xfrm>
            <a:off x="5148263" y="6589713"/>
            <a:ext cx="2056311" cy="261610"/>
          </a:xfrm>
          <a:prstGeom prst="rect">
            <a:avLst/>
          </a:prstGeom>
        </p:spPr>
        <p:txBody>
          <a:bodyPr wrap="square">
            <a:spAutoFit/>
          </a:bodyPr>
          <a:lstStyle/>
          <a:p>
            <a:pPr marL="0" indent="0">
              <a:buNone/>
            </a:pPr>
            <a:r>
              <a:rPr lang="tr-TR" b="0" kern="0" dirty="0"/>
              <a:t>Kaynak: BDDK, </a:t>
            </a:r>
            <a:r>
              <a:rPr lang="tr-TR" b="0" kern="0" dirty="0" smtClean="0"/>
              <a:t>2014</a:t>
            </a:r>
            <a:endParaRPr lang="tr-TR" b="0" kern="0" dirty="0"/>
          </a:p>
        </p:txBody>
      </p:sp>
      <p:sp>
        <p:nvSpPr>
          <p:cNvPr id="173" name="Başlık 1"/>
          <p:cNvSpPr>
            <a:spLocks noGrp="1"/>
          </p:cNvSpPr>
          <p:nvPr>
            <p:ph type="title"/>
          </p:nvPr>
        </p:nvSpPr>
        <p:spPr>
          <a:xfrm>
            <a:off x="170787" y="88239"/>
            <a:ext cx="9594849" cy="715963"/>
          </a:xfrm>
        </p:spPr>
        <p:txBody>
          <a:bodyPr/>
          <a:lstStyle/>
          <a:p>
            <a:r>
              <a:rPr lang="tr-TR" dirty="0" smtClean="0"/>
              <a:t>Adana, kredilerin geri ödenmeme oranı en yüksek olan 3 il arasında yer alıyor</a:t>
            </a:r>
            <a:endParaRPr lang="tr-TR" dirty="0"/>
          </a:p>
        </p:txBody>
      </p:sp>
      <p:sp>
        <p:nvSpPr>
          <p:cNvPr id="174" name="Rectangle 6"/>
          <p:cNvSpPr/>
          <p:nvPr/>
        </p:nvSpPr>
        <p:spPr bwMode="auto">
          <a:xfrm>
            <a:off x="215900" y="1096963"/>
            <a:ext cx="4664074" cy="5455387"/>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eaLnBrk="0" hangingPunct="0"/>
            <a:endParaRPr lang="en-US" sz="500" b="0" dirty="0" smtClean="0">
              <a:solidFill>
                <a:srgbClr val="FFFFFF"/>
              </a:solidFill>
              <a:latin typeface="Arial" charset="0"/>
            </a:endParaRPr>
          </a:p>
        </p:txBody>
      </p:sp>
      <p:graphicFrame>
        <p:nvGraphicFramePr>
          <p:cNvPr id="87" name="Chart 3"/>
          <p:cNvGraphicFramePr/>
          <p:nvPr>
            <p:custDataLst>
              <p:tags r:id="rId4"/>
            </p:custDataLst>
            <p:extLst>
              <p:ext uri="{D42A27DB-BD31-4B8C-83A1-F6EECF244321}">
                <p14:modId xmlns:p14="http://schemas.microsoft.com/office/powerpoint/2010/main" val="1853889239"/>
              </p:ext>
            </p:extLst>
          </p:nvPr>
        </p:nvGraphicFramePr>
        <p:xfrm>
          <a:off x="2641600" y="1589088"/>
          <a:ext cx="1535113" cy="4692650"/>
        </p:xfrm>
        <a:graphic>
          <a:graphicData uri="http://schemas.openxmlformats.org/drawingml/2006/chart">
            <c:chart xmlns:c="http://schemas.openxmlformats.org/drawingml/2006/chart" xmlns:r="http://schemas.openxmlformats.org/officeDocument/2006/relationships" r:id="rId44"/>
          </a:graphicData>
        </a:graphic>
      </p:graphicFrame>
      <p:sp useBgFill="1">
        <p:nvSpPr>
          <p:cNvPr id="5" name="Serbest Form 4"/>
          <p:cNvSpPr/>
          <p:nvPr>
            <p:custDataLst>
              <p:tags r:id="rId5"/>
            </p:custDataLst>
          </p:nvPr>
        </p:nvSpPr>
        <p:spPr bwMode="auto">
          <a:xfrm>
            <a:off x="3925888" y="3776663"/>
            <a:ext cx="142876" cy="315913"/>
          </a:xfrm>
          <a:custGeom>
            <a:avLst/>
            <a:gdLst/>
            <a:ahLst/>
            <a:cxnLst/>
            <a:rect l="0" t="0" r="0" b="0"/>
            <a:pathLst>
              <a:path w="142876" h="315913">
                <a:moveTo>
                  <a:pt x="142875" y="0"/>
                </a:moveTo>
                <a:lnTo>
                  <a:pt x="57150" y="315912"/>
                </a:lnTo>
                <a:lnTo>
                  <a:pt x="0" y="315912"/>
                </a:lnTo>
                <a:lnTo>
                  <a:pt x="85725" y="0"/>
                </a:lnTo>
                <a:close/>
              </a:path>
            </a:pathLst>
          </a:custGeom>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1">
                    <a:lumMod val="75000"/>
                  </a:schemeClr>
                </a:solidFill>
                <a:prstDash val="solid"/>
                <a:round/>
                <a:headEnd type="none" w="med" len="med"/>
                <a:tailEnd type="none" w="med" len="med"/>
              </a14:hiddenLine>
            </a:ext>
          </a:extLst>
        </p:spPr>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tr-TR" sz="1100" i="0" u="none" strike="noStrike" cap="none" normalizeH="0" baseline="0" dirty="0" smtClean="0">
              <a:ln>
                <a:noFill/>
              </a:ln>
              <a:solidFill>
                <a:schemeClr val="bg1"/>
              </a:solidFill>
              <a:effectLst/>
              <a:latin typeface="Arial" charset="0"/>
            </a:endParaRPr>
          </a:p>
        </p:txBody>
      </p:sp>
      <p:sp>
        <p:nvSpPr>
          <p:cNvPr id="4" name="Serbest Form 3"/>
          <p:cNvSpPr/>
          <p:nvPr>
            <p:custDataLst>
              <p:tags r:id="rId6"/>
            </p:custDataLst>
          </p:nvPr>
        </p:nvSpPr>
        <p:spPr bwMode="auto">
          <a:xfrm>
            <a:off x="3983038" y="3776663"/>
            <a:ext cx="85726" cy="315913"/>
          </a:xfrm>
          <a:custGeom>
            <a:avLst/>
            <a:gdLst/>
            <a:ahLst/>
            <a:cxnLst/>
            <a:rect l="0" t="0" r="0" b="0"/>
            <a:pathLst>
              <a:path w="85726" h="315913">
                <a:moveTo>
                  <a:pt x="85725" y="0"/>
                </a:moveTo>
                <a:lnTo>
                  <a:pt x="0" y="315912"/>
                </a:lnTo>
              </a:path>
            </a:pathLst>
          </a:cu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tr-TR" sz="1100" b="1" i="0" u="none" strike="noStrike" cap="none" normalizeH="0" baseline="0" smtClean="0">
              <a:ln>
                <a:noFill/>
              </a:ln>
              <a:solidFill>
                <a:schemeClr val="tx1"/>
              </a:solidFill>
              <a:effectLst/>
              <a:latin typeface="Arial" charset="0"/>
            </a:endParaRPr>
          </a:p>
        </p:txBody>
      </p:sp>
      <p:sp>
        <p:nvSpPr>
          <p:cNvPr id="2" name="Serbest Form 1"/>
          <p:cNvSpPr/>
          <p:nvPr>
            <p:custDataLst>
              <p:tags r:id="rId7"/>
            </p:custDataLst>
          </p:nvPr>
        </p:nvSpPr>
        <p:spPr bwMode="auto">
          <a:xfrm>
            <a:off x="3925888" y="3776663"/>
            <a:ext cx="85726" cy="315913"/>
          </a:xfrm>
          <a:custGeom>
            <a:avLst/>
            <a:gdLst/>
            <a:ahLst/>
            <a:cxnLst/>
            <a:rect l="0" t="0" r="0" b="0"/>
            <a:pathLst>
              <a:path w="85726" h="315913">
                <a:moveTo>
                  <a:pt x="85725" y="0"/>
                </a:moveTo>
                <a:lnTo>
                  <a:pt x="0" y="315912"/>
                </a:lnTo>
              </a:path>
            </a:pathLst>
          </a:cu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tr-TR" sz="1100" b="1" i="0" u="none" strike="noStrike" cap="none" normalizeH="0" baseline="0" smtClean="0">
              <a:ln>
                <a:noFill/>
              </a:ln>
              <a:solidFill>
                <a:schemeClr val="tx1"/>
              </a:solidFill>
              <a:effectLst/>
              <a:latin typeface="Arial" charset="0"/>
            </a:endParaRPr>
          </a:p>
        </p:txBody>
      </p:sp>
      <p:sp>
        <p:nvSpPr>
          <p:cNvPr id="197" name="Metin Yer Tutucusu 112"/>
          <p:cNvSpPr>
            <a:spLocks noGrp="1"/>
          </p:cNvSpPr>
          <p:nvPr>
            <p:custDataLst>
              <p:tags r:id="rId8"/>
            </p:custDataLst>
          </p:nvPr>
        </p:nvSpPr>
        <p:spPr bwMode="gray">
          <a:xfrm>
            <a:off x="2838450" y="3432175"/>
            <a:ext cx="508000"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22225" tIns="0" rIns="22225" bIns="0" numCol="1" spcCol="0" anchor="ctr" anchorCtr="0" compatLnSpc="1">
            <a:prstTxWarp prst="textNoShape">
              <a:avLst/>
            </a:prstTxWarp>
            <a:noAutofit/>
          </a:bodyPr>
          <a:lstStyle>
            <a:lvl1pPr marL="182563" indent="-182563" algn="l"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0" fontAlgn="base" hangingPunct="0">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l"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l" rtl="0" eaLnBrk="0" fontAlgn="base" hangingPunct="0">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l" rtl="0" eaLnBrk="0" fontAlgn="base" hangingPunct="0">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fld id="{FF2746AB-4190-4405-93EF-A29E8A4BCBA6}" type="datetime'''94''''.''''''''5''''''3''''''''''''''''''2'">
              <a:rPr lang="en-US" sz="1200" b="0"/>
              <a:pPr/>
              <a:t>94.532</a:t>
            </a:fld>
            <a:endParaRPr lang="tr-TR" sz="1200" b="0" dirty="0">
              <a:sym typeface="+mn-lt"/>
            </a:endParaRPr>
          </a:p>
        </p:txBody>
      </p:sp>
      <p:sp>
        <p:nvSpPr>
          <p:cNvPr id="189" name="Metin Yer Tutucusu 93"/>
          <p:cNvSpPr>
            <a:spLocks noGrp="1"/>
          </p:cNvSpPr>
          <p:nvPr>
            <p:custDataLst>
              <p:tags r:id="rId9"/>
            </p:custDataLst>
          </p:nvPr>
        </p:nvSpPr>
        <p:spPr bwMode="auto">
          <a:xfrm>
            <a:off x="2184400" y="3432175"/>
            <a:ext cx="438150"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82563" indent="-182563" algn="l"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0" fontAlgn="base" hangingPunct="0">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l"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l" rtl="0" eaLnBrk="0" fontAlgn="base" hangingPunct="0">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l" rtl="0" eaLnBrk="0" fontAlgn="base" hangingPunct="0">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D8CFE9FC-D872-489E-84C2-E4F70F5F1892}" type="datetime'''''''B''''''''''''''''''i''''''l''''ec''''''''''i''k'''">
              <a:rPr lang="en-US" sz="1200" b="0"/>
              <a:pPr/>
              <a:t>Bilecik</a:t>
            </a:fld>
            <a:endParaRPr lang="tr-TR" sz="1200" b="0" dirty="0">
              <a:latin typeface="Arial"/>
              <a:cs typeface="Arial"/>
              <a:sym typeface="Arial"/>
            </a:endParaRPr>
          </a:p>
        </p:txBody>
      </p:sp>
      <p:sp>
        <p:nvSpPr>
          <p:cNvPr id="191" name="Metin Yer Tutucusu 91"/>
          <p:cNvSpPr>
            <a:spLocks noGrp="1"/>
          </p:cNvSpPr>
          <p:nvPr>
            <p:custDataLst>
              <p:tags r:id="rId10"/>
            </p:custDataLst>
          </p:nvPr>
        </p:nvSpPr>
        <p:spPr bwMode="auto">
          <a:xfrm>
            <a:off x="2184400" y="2609850"/>
            <a:ext cx="438150"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82563" indent="-182563" algn="l"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0" fontAlgn="base" hangingPunct="0">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l"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l" rtl="0" eaLnBrk="0" fontAlgn="base" hangingPunct="0">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l" rtl="0" eaLnBrk="0" fontAlgn="base" hangingPunct="0">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56A4EC2C-25D1-4F9A-A75C-5A951CC46EC8}" type="datetime'''A''''''''''''''''da''''''''n''a'''''''''''''''''''''''''">
              <a:rPr lang="en-US" sz="1200" b="0"/>
              <a:pPr/>
              <a:t>Adana</a:t>
            </a:fld>
            <a:endParaRPr lang="tr-TR" sz="1200" b="0" dirty="0">
              <a:sym typeface="+mn-lt"/>
            </a:endParaRPr>
          </a:p>
        </p:txBody>
      </p:sp>
      <p:sp>
        <p:nvSpPr>
          <p:cNvPr id="195" name="Metin Yer Tutucusu 116"/>
          <p:cNvSpPr>
            <a:spLocks noGrp="1"/>
          </p:cNvSpPr>
          <p:nvPr>
            <p:custDataLst>
              <p:tags r:id="rId11"/>
            </p:custDataLst>
          </p:nvPr>
        </p:nvSpPr>
        <p:spPr bwMode="gray">
          <a:xfrm>
            <a:off x="2857500" y="5078413"/>
            <a:ext cx="581025"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22225" tIns="0" rIns="22225" bIns="0" numCol="1" spcCol="0" anchor="ctr" anchorCtr="0" compatLnSpc="1">
            <a:prstTxWarp prst="textNoShape">
              <a:avLst/>
            </a:prstTxWarp>
            <a:noAutofit/>
          </a:bodyPr>
          <a:lstStyle>
            <a:lvl1pPr marL="182563" indent="-182563" algn="l"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0" fontAlgn="base" hangingPunct="0">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l"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l" rtl="0" eaLnBrk="0" fontAlgn="base" hangingPunct="0">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l" rtl="0" eaLnBrk="0" fontAlgn="base" hangingPunct="0">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fld id="{B41CDB0B-BF7B-4A7D-961A-42D4C9AF96C3}" type="datetime'''''''1''''''''''''''''''''''''1''''''4''.5''''''''63'''">
              <a:rPr lang="en-US" sz="1200" b="0"/>
              <a:pPr/>
              <a:t>114.563</a:t>
            </a:fld>
            <a:endParaRPr lang="tr-TR" sz="1200" b="0" dirty="0">
              <a:sym typeface="+mn-lt"/>
            </a:endParaRPr>
          </a:p>
        </p:txBody>
      </p:sp>
      <p:sp>
        <p:nvSpPr>
          <p:cNvPr id="199" name="Metin Yer Tutucusu 89"/>
          <p:cNvSpPr>
            <a:spLocks noGrp="1"/>
          </p:cNvSpPr>
          <p:nvPr>
            <p:custDataLst>
              <p:tags r:id="rId12"/>
            </p:custDataLst>
          </p:nvPr>
        </p:nvSpPr>
        <p:spPr bwMode="auto">
          <a:xfrm>
            <a:off x="2098675" y="1785938"/>
            <a:ext cx="523875"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82563" indent="-182563" algn="l"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0" fontAlgn="base" hangingPunct="0">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l"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l" rtl="0" eaLnBrk="0" fontAlgn="base" hangingPunct="0">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l" rtl="0" eaLnBrk="0" fontAlgn="base" hangingPunct="0">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8CAFEED1-FDB3-4E70-AEE5-11B661E883A0}" type="datetime'''''''''''''''''Ba''''''''''''''t''''''''''''''''''''m''a''n'">
              <a:rPr lang="en-US" sz="1200" b="0"/>
              <a:pPr/>
              <a:t>Batman</a:t>
            </a:fld>
            <a:endParaRPr lang="tr-TR" sz="1200" b="0" dirty="0">
              <a:sym typeface="+mn-lt"/>
            </a:endParaRPr>
          </a:p>
        </p:txBody>
      </p:sp>
      <p:sp>
        <p:nvSpPr>
          <p:cNvPr id="190" name="Metin Yer Tutucusu 90"/>
          <p:cNvSpPr>
            <a:spLocks noGrp="1"/>
          </p:cNvSpPr>
          <p:nvPr>
            <p:custDataLst>
              <p:tags r:id="rId13"/>
            </p:custDataLst>
          </p:nvPr>
        </p:nvSpPr>
        <p:spPr bwMode="auto">
          <a:xfrm>
            <a:off x="1914525" y="2197100"/>
            <a:ext cx="708025"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82563" indent="-182563" algn="l"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0" fontAlgn="base" hangingPunct="0">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l"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l" rtl="0" eaLnBrk="0" fontAlgn="base" hangingPunct="0">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l" rtl="0" eaLnBrk="0" fontAlgn="base" hangingPunct="0">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C2BDDA17-763C-4F06-A038-BCCFC81E68E1}" type="datetime'''''Z''''''''o''n''''''g''''''''u''ld''''''''''''''''ak'">
              <a:rPr lang="en-US" sz="1200" b="0"/>
              <a:pPr/>
              <a:t>Zonguldak</a:t>
            </a:fld>
            <a:endParaRPr lang="tr-TR" sz="1200" b="0" dirty="0">
              <a:sym typeface="+mn-lt"/>
            </a:endParaRPr>
          </a:p>
        </p:txBody>
      </p:sp>
      <p:sp>
        <p:nvSpPr>
          <p:cNvPr id="182" name="Metin Yer Tutucusu 115"/>
          <p:cNvSpPr>
            <a:spLocks noGrp="1"/>
          </p:cNvSpPr>
          <p:nvPr>
            <p:custDataLst>
              <p:tags r:id="rId14"/>
            </p:custDataLst>
          </p:nvPr>
        </p:nvSpPr>
        <p:spPr bwMode="gray">
          <a:xfrm>
            <a:off x="2894013" y="4667250"/>
            <a:ext cx="592138"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22225" tIns="0" rIns="22225" bIns="0" numCol="1" spcCol="0" anchor="ctr" anchorCtr="0" compatLnSpc="1">
            <a:prstTxWarp prst="textNoShape">
              <a:avLst/>
            </a:prstTxWarp>
            <a:noAutofit/>
          </a:bodyPr>
          <a:lstStyle>
            <a:lvl1pPr marL="182563" indent="-182563" algn="l"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0" fontAlgn="base" hangingPunct="0">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l"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l" rtl="0" eaLnBrk="0" fontAlgn="base" hangingPunct="0">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l" rtl="0" eaLnBrk="0" fontAlgn="base" hangingPunct="0">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fld id="{C90E56F1-F814-4354-8116-BAEE705BE2A3}" type="datetime'''''1''''''5''''4.''''0''''''3''''''5'''''''''''">
              <a:rPr lang="en-US" sz="1200" b="0"/>
              <a:pPr/>
              <a:t>154.035</a:t>
            </a:fld>
            <a:endParaRPr lang="tr-TR" sz="1200" b="0" dirty="0">
              <a:sym typeface="+mn-lt"/>
            </a:endParaRPr>
          </a:p>
        </p:txBody>
      </p:sp>
      <p:sp>
        <p:nvSpPr>
          <p:cNvPr id="192" name="Metin Yer Tutucusu 92"/>
          <p:cNvSpPr>
            <a:spLocks noGrp="1"/>
          </p:cNvSpPr>
          <p:nvPr>
            <p:custDataLst>
              <p:tags r:id="rId15"/>
            </p:custDataLst>
          </p:nvPr>
        </p:nvSpPr>
        <p:spPr bwMode="auto">
          <a:xfrm>
            <a:off x="1930400" y="3021013"/>
            <a:ext cx="692150"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82563" indent="-182563" algn="l"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0" fontAlgn="base" hangingPunct="0">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l"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l" rtl="0" eaLnBrk="0" fontAlgn="base" hangingPunct="0">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l" rtl="0" eaLnBrk="0" fontAlgn="base" hangingPunct="0">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83E35AF0-1DDB-4753-9445-E2F3111725AD}" type="datetime'D''i''y''''a''''rb''''a''''''''''''''''''''kır'''">
              <a:rPr lang="en-US" sz="1200" b="0"/>
              <a:pPr/>
              <a:t>Diyarbakır</a:t>
            </a:fld>
            <a:endParaRPr lang="tr-TR" sz="1200" b="0" dirty="0">
              <a:latin typeface="Arial"/>
              <a:cs typeface="Arial"/>
              <a:sym typeface="Arial"/>
            </a:endParaRPr>
          </a:p>
        </p:txBody>
      </p:sp>
      <p:sp>
        <p:nvSpPr>
          <p:cNvPr id="187" name="Metin Yer Tutucusu 94"/>
          <p:cNvSpPr>
            <a:spLocks noGrp="1"/>
          </p:cNvSpPr>
          <p:nvPr>
            <p:custDataLst>
              <p:tags r:id="rId16"/>
            </p:custDataLst>
          </p:nvPr>
        </p:nvSpPr>
        <p:spPr bwMode="auto">
          <a:xfrm>
            <a:off x="2292350" y="3843338"/>
            <a:ext cx="330200"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82563" indent="-182563" algn="l"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0" fontAlgn="base" hangingPunct="0">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l"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l" rtl="0" eaLnBrk="0" fontAlgn="base" hangingPunct="0">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l" rtl="0" eaLnBrk="0" fontAlgn="base" hangingPunct="0">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5C780E7B-5C20-44CE-BD5E-CB4E4631BA06}" type="datetime'''''İ''''''''''''''''''''''z''m''i''''''''''r'">
              <a:rPr lang="en-US" sz="1200" b="0"/>
              <a:pPr/>
              <a:t>İzmir</a:t>
            </a:fld>
            <a:endParaRPr lang="tr-TR" sz="1200" b="0" dirty="0">
              <a:latin typeface="Arial"/>
              <a:cs typeface="Arial"/>
              <a:sym typeface="Arial"/>
            </a:endParaRPr>
          </a:p>
        </p:txBody>
      </p:sp>
      <p:sp>
        <p:nvSpPr>
          <p:cNvPr id="181" name="Metin Yer Tutucusu 114"/>
          <p:cNvSpPr>
            <a:spLocks noGrp="1"/>
          </p:cNvSpPr>
          <p:nvPr>
            <p:custDataLst>
              <p:tags r:id="rId17"/>
            </p:custDataLst>
          </p:nvPr>
        </p:nvSpPr>
        <p:spPr bwMode="gray">
          <a:xfrm>
            <a:off x="2903538" y="4256092"/>
            <a:ext cx="592138"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22225" tIns="0" rIns="22225" bIns="0" numCol="1" spcCol="0" anchor="ctr" anchorCtr="0" compatLnSpc="1">
            <a:prstTxWarp prst="textNoShape">
              <a:avLst/>
            </a:prstTxWarp>
            <a:noAutofit/>
          </a:bodyPr>
          <a:lstStyle>
            <a:lvl1pPr marL="182563" indent="-182563" algn="l"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0" fontAlgn="base" hangingPunct="0">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l"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l" rtl="0" eaLnBrk="0" fontAlgn="base" hangingPunct="0">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l" rtl="0" eaLnBrk="0" fontAlgn="base" hangingPunct="0">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fld id="{E007F1CA-B966-44AC-90E3-5954D6135E71}" type="datetime'''''''''''16''''''''3.''''''''''7''''''''''''''''3''''''4'">
              <a:rPr lang="en-US" sz="1200" b="0"/>
              <a:pPr/>
              <a:t>163.734</a:t>
            </a:fld>
            <a:endParaRPr lang="tr-TR" sz="1200" b="0" dirty="0">
              <a:sym typeface="+mn-lt"/>
            </a:endParaRPr>
          </a:p>
        </p:txBody>
      </p:sp>
      <p:sp>
        <p:nvSpPr>
          <p:cNvPr id="196" name="Metin Yer Tutucusu 95"/>
          <p:cNvSpPr>
            <a:spLocks noGrp="1"/>
          </p:cNvSpPr>
          <p:nvPr>
            <p:custDataLst>
              <p:tags r:id="rId18"/>
            </p:custDataLst>
          </p:nvPr>
        </p:nvSpPr>
        <p:spPr bwMode="auto">
          <a:xfrm>
            <a:off x="2259013" y="4256092"/>
            <a:ext cx="363538"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82563" indent="-182563" algn="l"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0" fontAlgn="base" hangingPunct="0">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l"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l" rtl="0" eaLnBrk="0" fontAlgn="base" hangingPunct="0">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l" rtl="0" eaLnBrk="0" fontAlgn="base" hangingPunct="0">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EA9F1D7A-02A5-4221-A05C-BB9F22D53380}" type="datetime'''T''''''''''o''''k''''''''''a''''''t'''''''''">
              <a:rPr lang="en-US" sz="1200" b="0"/>
              <a:pPr/>
              <a:t>Tokat</a:t>
            </a:fld>
            <a:endParaRPr lang="tr-TR" sz="1200" b="0" dirty="0">
              <a:latin typeface="Arial"/>
              <a:cs typeface="Arial"/>
              <a:sym typeface="Arial"/>
            </a:endParaRPr>
          </a:p>
        </p:txBody>
      </p:sp>
      <p:sp>
        <p:nvSpPr>
          <p:cNvPr id="186" name="Metin Yer Tutucusu 96"/>
          <p:cNvSpPr>
            <a:spLocks noGrp="1"/>
          </p:cNvSpPr>
          <p:nvPr>
            <p:custDataLst>
              <p:tags r:id="rId19"/>
            </p:custDataLst>
          </p:nvPr>
        </p:nvSpPr>
        <p:spPr bwMode="auto">
          <a:xfrm>
            <a:off x="1938338" y="4667250"/>
            <a:ext cx="684213"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82563" indent="-182563" algn="l"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0" fontAlgn="base" hangingPunct="0">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l"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l" rtl="0" eaLnBrk="0" fontAlgn="base" hangingPunct="0">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l" rtl="0" eaLnBrk="0" fontAlgn="base" hangingPunct="0">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E63DD0B3-A7AE-4BFB-B0D0-5243FE9AB3CB}" type="datetime'''''O''s''''''''''''m''''''a''''n''''i''''''''y''''''''''''e'">
              <a:rPr lang="en-US" sz="1200" b="0"/>
              <a:pPr/>
              <a:t>Osmaniye</a:t>
            </a:fld>
            <a:endParaRPr lang="tr-TR" sz="1200" b="0" dirty="0">
              <a:sym typeface="+mn-lt"/>
            </a:endParaRPr>
          </a:p>
        </p:txBody>
      </p:sp>
      <p:sp>
        <p:nvSpPr>
          <p:cNvPr id="185" name="Metin Yer Tutucusu 97"/>
          <p:cNvSpPr>
            <a:spLocks noGrp="1"/>
          </p:cNvSpPr>
          <p:nvPr>
            <p:custDataLst>
              <p:tags r:id="rId20"/>
            </p:custDataLst>
          </p:nvPr>
        </p:nvSpPr>
        <p:spPr bwMode="auto">
          <a:xfrm>
            <a:off x="2163763" y="5078413"/>
            <a:ext cx="458788"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82563" indent="-182563" algn="l"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0" fontAlgn="base" hangingPunct="0">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l"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l" rtl="0" eaLnBrk="0" fontAlgn="base" hangingPunct="0">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l" rtl="0" eaLnBrk="0" fontAlgn="base" hangingPunct="0">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F548EC30-59A2-47AA-AE80-31DA82E4FDDD}" type="datetime'Yo''''''z''''''''''ga''''''''''''''''''''''''''''''''''t'''">
              <a:rPr lang="en-US" sz="1200" b="0"/>
              <a:pPr/>
              <a:t>Yozgat</a:t>
            </a:fld>
            <a:endParaRPr lang="tr-TR" sz="1200" b="0" dirty="0">
              <a:latin typeface="Arial"/>
              <a:cs typeface="Arial"/>
              <a:sym typeface="Arial"/>
            </a:endParaRPr>
          </a:p>
        </p:txBody>
      </p:sp>
      <p:sp>
        <p:nvSpPr>
          <p:cNvPr id="188" name="Metin Yer Tutucusu 113"/>
          <p:cNvSpPr>
            <a:spLocks noGrp="1"/>
          </p:cNvSpPr>
          <p:nvPr>
            <p:custDataLst>
              <p:tags r:id="rId21"/>
            </p:custDataLst>
          </p:nvPr>
        </p:nvSpPr>
        <p:spPr bwMode="gray">
          <a:xfrm>
            <a:off x="4119563" y="3843338"/>
            <a:ext cx="719138"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22225" tIns="0" rIns="22225" bIns="0" numCol="1" spcCol="0" anchor="ctr" anchorCtr="0" compatLnSpc="1">
            <a:prstTxWarp prst="textNoShape">
              <a:avLst/>
            </a:prstTxWarp>
            <a:noAutofit/>
          </a:bodyPr>
          <a:lstStyle>
            <a:lvl1pPr marL="182563" indent="-182563" algn="l"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0" fontAlgn="base" hangingPunct="0">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l"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l" rtl="0" eaLnBrk="0" fontAlgn="base" hangingPunct="0">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l" rtl="0" eaLnBrk="0" fontAlgn="base" hangingPunct="0">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fld id="{97AA7DFA-6546-4779-9055-E15EEBBB02C0}" type="datetime'''''2.''''''''''92''''''''1''.5''''''2''''''''''''''''2'''">
              <a:rPr lang="en-US" sz="1200" b="0"/>
              <a:pPr/>
              <a:t>2.921.522</a:t>
            </a:fld>
            <a:endParaRPr lang="tr-TR" sz="1200" b="0" dirty="0">
              <a:sym typeface="+mn-lt"/>
            </a:endParaRPr>
          </a:p>
        </p:txBody>
      </p:sp>
      <p:sp>
        <p:nvSpPr>
          <p:cNvPr id="183" name="Metin Yer Tutucusu 98"/>
          <p:cNvSpPr>
            <a:spLocks noGrp="1"/>
          </p:cNvSpPr>
          <p:nvPr>
            <p:custDataLst>
              <p:tags r:id="rId22"/>
            </p:custDataLst>
          </p:nvPr>
        </p:nvSpPr>
        <p:spPr bwMode="auto">
          <a:xfrm>
            <a:off x="2192338" y="5489575"/>
            <a:ext cx="430213"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82563" indent="-182563" algn="l"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0" fontAlgn="base" hangingPunct="0">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l"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l" rtl="0" eaLnBrk="0" fontAlgn="base" hangingPunct="0">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l" rtl="0" eaLnBrk="0" fontAlgn="base" hangingPunct="0">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3DE0BC44-41BB-4399-9DE2-0181C398A1BF}" type="datetime'Dü''''z''''''''''''''''''ce'''''''''''''''">
              <a:rPr lang="en-US" sz="1200" b="0"/>
              <a:pPr/>
              <a:t>Düzce</a:t>
            </a:fld>
            <a:endParaRPr lang="tr-TR" sz="1200" b="0" dirty="0">
              <a:latin typeface="Arial"/>
              <a:cs typeface="Arial"/>
              <a:sym typeface="Arial"/>
            </a:endParaRPr>
          </a:p>
        </p:txBody>
      </p:sp>
      <p:sp>
        <p:nvSpPr>
          <p:cNvPr id="179" name="Metin Yer Tutucusu 99"/>
          <p:cNvSpPr>
            <a:spLocks noGrp="1"/>
          </p:cNvSpPr>
          <p:nvPr>
            <p:custDataLst>
              <p:tags r:id="rId23"/>
            </p:custDataLst>
          </p:nvPr>
        </p:nvSpPr>
        <p:spPr bwMode="auto">
          <a:xfrm>
            <a:off x="2090738" y="5902325"/>
            <a:ext cx="531813"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82563" indent="-182563" algn="l"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0" fontAlgn="base" hangingPunct="0">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l"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l" rtl="0" eaLnBrk="0" fontAlgn="base" hangingPunct="0">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l" rtl="0" eaLnBrk="0" fontAlgn="base" hangingPunct="0">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46AF14C1-AF4A-4D1F-9904-4345A47A7AA1}" type="datetime'''''''G''''i''''r''''''e''''''''''''''''''''''''''s''''''un'">
              <a:rPr lang="en-US" sz="1200" b="0"/>
              <a:pPr/>
              <a:t>Giresun</a:t>
            </a:fld>
            <a:endParaRPr lang="tr-TR" sz="1200" b="0" dirty="0">
              <a:latin typeface="Arial"/>
              <a:cs typeface="Arial"/>
              <a:sym typeface="Arial"/>
            </a:endParaRPr>
          </a:p>
        </p:txBody>
      </p:sp>
      <p:sp>
        <p:nvSpPr>
          <p:cNvPr id="193" name="Metin Yer Tutucusu 108"/>
          <p:cNvSpPr>
            <a:spLocks noGrp="1"/>
          </p:cNvSpPr>
          <p:nvPr>
            <p:custDataLst>
              <p:tags r:id="rId24"/>
            </p:custDataLst>
          </p:nvPr>
        </p:nvSpPr>
        <p:spPr bwMode="gray">
          <a:xfrm>
            <a:off x="2879725" y="1785938"/>
            <a:ext cx="592138"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22225" tIns="0" rIns="22225" bIns="0" numCol="1" spcCol="0" anchor="ctr" anchorCtr="0" compatLnSpc="1">
            <a:prstTxWarp prst="textNoShape">
              <a:avLst/>
            </a:prstTxWarp>
            <a:noAutofit/>
          </a:bodyPr>
          <a:lstStyle>
            <a:lvl1pPr marL="182563" indent="-182563" algn="l"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0" fontAlgn="base" hangingPunct="0">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l"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l" rtl="0" eaLnBrk="0" fontAlgn="base" hangingPunct="0">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l" rtl="0" eaLnBrk="0" fontAlgn="base" hangingPunct="0">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fld id="{D66AA49B-BBC8-4864-8A98-2A63E892CCA1}" type="datetime'''1''38''''''''''''''''''''''''.''0''82'''''''''''''">
              <a:rPr lang="en-US" sz="1200" b="0"/>
              <a:pPr/>
              <a:t>138.082</a:t>
            </a:fld>
            <a:endParaRPr lang="tr-TR" sz="1200" b="0" dirty="0">
              <a:sym typeface="+mn-lt"/>
            </a:endParaRPr>
          </a:p>
        </p:txBody>
      </p:sp>
      <p:sp>
        <p:nvSpPr>
          <p:cNvPr id="200" name="Metin Yer Tutucusu 109"/>
          <p:cNvSpPr>
            <a:spLocks noGrp="1"/>
          </p:cNvSpPr>
          <p:nvPr>
            <p:custDataLst>
              <p:tags r:id="rId25"/>
            </p:custDataLst>
          </p:nvPr>
        </p:nvSpPr>
        <p:spPr bwMode="gray">
          <a:xfrm>
            <a:off x="2997200" y="2197100"/>
            <a:ext cx="592138"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22225" tIns="0" rIns="22225" bIns="0" numCol="1" spcCol="0" anchor="ctr" anchorCtr="0" compatLnSpc="1">
            <a:prstTxWarp prst="textNoShape">
              <a:avLst/>
            </a:prstTxWarp>
            <a:noAutofit/>
          </a:bodyPr>
          <a:lstStyle>
            <a:lvl1pPr marL="182563" indent="-182563" algn="l"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0" fontAlgn="base" hangingPunct="0">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l"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l" rtl="0" eaLnBrk="0" fontAlgn="base" hangingPunct="0">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l" rtl="0" eaLnBrk="0" fontAlgn="base" hangingPunct="0">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fld id="{6B0BE49F-E15B-49CF-AF96-EDF8CC607F62}" type="datetime'''2''''''6''3''''''''''.''''''''''''5''''''''''''4''''''3'''''">
              <a:rPr lang="en-US" sz="1200" b="0"/>
              <a:pPr/>
              <a:t>263.543</a:t>
            </a:fld>
            <a:endParaRPr lang="tr-TR" sz="1200" b="0" dirty="0">
              <a:latin typeface="Arial"/>
              <a:cs typeface="Arial"/>
              <a:sym typeface="Arial"/>
            </a:endParaRPr>
          </a:p>
        </p:txBody>
      </p:sp>
      <p:sp>
        <p:nvSpPr>
          <p:cNvPr id="184" name="Metin Yer Tutucusu 110"/>
          <p:cNvSpPr>
            <a:spLocks noGrp="1"/>
          </p:cNvSpPr>
          <p:nvPr>
            <p:custDataLst>
              <p:tags r:id="rId26"/>
            </p:custDataLst>
          </p:nvPr>
        </p:nvSpPr>
        <p:spPr bwMode="gray">
          <a:xfrm>
            <a:off x="3925888" y="2609850"/>
            <a:ext cx="719138"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22225" tIns="0" rIns="22225" bIns="0" numCol="1" spcCol="0" anchor="ctr" anchorCtr="0" compatLnSpc="1">
            <a:prstTxWarp prst="textNoShape">
              <a:avLst/>
            </a:prstTxWarp>
            <a:noAutofit/>
          </a:bodyPr>
          <a:lstStyle>
            <a:lvl1pPr marL="182563" indent="-182563" algn="l"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0" fontAlgn="base" hangingPunct="0">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l"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l" rtl="0" eaLnBrk="0" fontAlgn="base" hangingPunct="0">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l" rtl="0" eaLnBrk="0" fontAlgn="base" hangingPunct="0">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fld id="{CD5D4851-1A8C-4761-999C-6D0AAC5577FD}" type="datetime'''''''''''''1.''2''''''5''''''''1.''''8''''''''74'''">
              <a:rPr lang="en-US" sz="1200" b="0"/>
              <a:pPr/>
              <a:t>1.251.874</a:t>
            </a:fld>
            <a:endParaRPr lang="tr-TR" sz="1200" b="0" dirty="0">
              <a:sym typeface="+mn-lt"/>
            </a:endParaRPr>
          </a:p>
        </p:txBody>
      </p:sp>
      <p:sp>
        <p:nvSpPr>
          <p:cNvPr id="198" name="Metin Yer Tutucusu 111"/>
          <p:cNvSpPr>
            <a:spLocks noGrp="1"/>
          </p:cNvSpPr>
          <p:nvPr>
            <p:custDataLst>
              <p:tags r:id="rId27"/>
            </p:custDataLst>
          </p:nvPr>
        </p:nvSpPr>
        <p:spPr bwMode="gray">
          <a:xfrm>
            <a:off x="3095625" y="3021013"/>
            <a:ext cx="592138"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22225" tIns="0" rIns="22225" bIns="0" numCol="1" spcCol="0" anchor="ctr" anchorCtr="0" compatLnSpc="1">
            <a:prstTxWarp prst="textNoShape">
              <a:avLst/>
            </a:prstTxWarp>
            <a:noAutofit/>
          </a:bodyPr>
          <a:lstStyle>
            <a:lvl1pPr marL="182563" indent="-182563" algn="l"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0" fontAlgn="base" hangingPunct="0">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l"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l" rtl="0" eaLnBrk="0" fontAlgn="base" hangingPunct="0">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l" rtl="0" eaLnBrk="0" fontAlgn="base" hangingPunct="0">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fld id="{582F5B93-00E4-48C4-A944-DF07752EDCA8}" type="datetime'''''''''''''3''''''68''.''''''''''7''''''''''''''''''9''7'''''">
              <a:rPr lang="en-US" sz="1200" b="0"/>
              <a:pPr/>
              <a:t>368.797</a:t>
            </a:fld>
            <a:endParaRPr lang="tr-TR" sz="1200" b="0" dirty="0">
              <a:sym typeface="+mn-lt"/>
            </a:endParaRPr>
          </a:p>
        </p:txBody>
      </p:sp>
      <p:sp>
        <p:nvSpPr>
          <p:cNvPr id="194" name="Metin Yer Tutucusu 15"/>
          <p:cNvSpPr>
            <a:spLocks noGrp="1"/>
          </p:cNvSpPr>
          <p:nvPr>
            <p:custDataLst>
              <p:tags r:id="rId28"/>
            </p:custDataLst>
          </p:nvPr>
        </p:nvSpPr>
        <p:spPr bwMode="gray">
          <a:xfrm>
            <a:off x="2867025" y="5489575"/>
            <a:ext cx="592138"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22225" tIns="0" rIns="22225" bIns="0" numCol="1" spcCol="0" anchor="ctr"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fld id="{013DA5A8-78B4-4839-8671-DBA6D8481571}" type="datetime'''125''''''''''''''''''''.''''''''3''5''''''''''''2'">
              <a:rPr lang="en-US" sz="1200" b="0"/>
              <a:pPr/>
              <a:t>125.352</a:t>
            </a:fld>
            <a:endParaRPr lang="tr-TR" sz="1200" b="0" dirty="0">
              <a:latin typeface="Arial"/>
              <a:cs typeface="Arial"/>
              <a:sym typeface="Arial"/>
            </a:endParaRPr>
          </a:p>
        </p:txBody>
      </p:sp>
      <p:sp>
        <p:nvSpPr>
          <p:cNvPr id="180" name="Metin Yer Tutucusu 12"/>
          <p:cNvSpPr>
            <a:spLocks noGrp="1"/>
          </p:cNvSpPr>
          <p:nvPr>
            <p:custDataLst>
              <p:tags r:id="rId29"/>
            </p:custDataLst>
          </p:nvPr>
        </p:nvSpPr>
        <p:spPr bwMode="gray">
          <a:xfrm>
            <a:off x="2857500" y="5902325"/>
            <a:ext cx="581025"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22225" tIns="0" rIns="22225" bIns="0" numCol="1" spcCol="0" anchor="ctr"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fld id="{C97A39FF-2D65-4044-B0DE-83A9AF814C87}" type="datetime'''''''''1''''''''1''5''.''''''''''''''''''''''0''2''''''''4'''">
              <a:rPr lang="en-US" sz="1200" b="0"/>
              <a:pPr/>
              <a:t>115.024</a:t>
            </a:fld>
            <a:endParaRPr lang="tr-TR" sz="1200" b="0" dirty="0">
              <a:latin typeface="Arial"/>
              <a:cs typeface="Arial"/>
              <a:sym typeface="Arial"/>
            </a:endParaRPr>
          </a:p>
        </p:txBody>
      </p:sp>
      <p:sp>
        <p:nvSpPr>
          <p:cNvPr id="201" name="Metin Yer Tutucusu 1"/>
          <p:cNvSpPr>
            <a:spLocks noGrp="1"/>
          </p:cNvSpPr>
          <p:nvPr>
            <p:custDataLst>
              <p:tags r:id="rId30"/>
            </p:custDataLst>
          </p:nvPr>
        </p:nvSpPr>
        <p:spPr bwMode="auto">
          <a:xfrm>
            <a:off x="360363" y="1671639"/>
            <a:ext cx="528638" cy="295275"/>
          </a:xfrm>
          <a:prstGeom prst="roundRect">
            <a:avLst>
              <a:gd name="adj" fmla="val 50000"/>
            </a:avLst>
          </a:prstGeom>
          <a:solidFill>
            <a:schemeClr val="bg1"/>
          </a:solidFill>
          <a:ln w="9525">
            <a:solidFill>
              <a:schemeClr val="tx1"/>
            </a:solidFill>
            <a:miter lim="800000"/>
            <a:headEnd/>
            <a:tailEnd/>
          </a:ln>
        </p:spPr>
        <p:txBody>
          <a:bodyPr vert="horz" wrap="none" lIns="0" tIns="0" rIns="0" bIns="0" numCol="1" spcCol="0" anchor="ctr"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r>
              <a:rPr lang="tr-TR" sz="1400" dirty="0" smtClean="0">
                <a:sym typeface="+mn-lt"/>
              </a:rPr>
              <a:t>5.74</a:t>
            </a:r>
            <a:endParaRPr lang="tr-TR" sz="1400" dirty="0">
              <a:sym typeface="+mn-lt"/>
            </a:endParaRPr>
          </a:p>
        </p:txBody>
      </p:sp>
      <p:sp>
        <p:nvSpPr>
          <p:cNvPr id="202" name="Metin Yer Tutucusu 1"/>
          <p:cNvSpPr>
            <a:spLocks noGrp="1"/>
          </p:cNvSpPr>
          <p:nvPr>
            <p:custDataLst>
              <p:tags r:id="rId31"/>
            </p:custDataLst>
          </p:nvPr>
        </p:nvSpPr>
        <p:spPr bwMode="auto">
          <a:xfrm>
            <a:off x="360363" y="2095504"/>
            <a:ext cx="528638" cy="295275"/>
          </a:xfrm>
          <a:prstGeom prst="roundRect">
            <a:avLst>
              <a:gd name="adj" fmla="val 50000"/>
            </a:avLst>
          </a:prstGeom>
          <a:solidFill>
            <a:schemeClr val="bg1"/>
          </a:solidFill>
          <a:ln w="9525">
            <a:solidFill>
              <a:schemeClr val="tx1"/>
            </a:solidFill>
            <a:miter lim="800000"/>
            <a:headEnd/>
            <a:tailEnd/>
          </a:ln>
        </p:spPr>
        <p:txBody>
          <a:bodyPr vert="horz" wrap="none" lIns="0" tIns="0" rIns="0" bIns="0" numCol="1" spcCol="0" anchor="ctr"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r>
              <a:rPr lang="tr-TR" sz="1400" dirty="0" smtClean="0">
                <a:sym typeface="+mn-lt"/>
              </a:rPr>
              <a:t>5.71</a:t>
            </a:r>
            <a:endParaRPr lang="tr-TR" sz="1400" dirty="0">
              <a:sym typeface="+mn-lt"/>
            </a:endParaRPr>
          </a:p>
        </p:txBody>
      </p:sp>
      <p:sp>
        <p:nvSpPr>
          <p:cNvPr id="203" name="Metin Yer Tutucusu 1"/>
          <p:cNvSpPr>
            <a:spLocks noGrp="1"/>
          </p:cNvSpPr>
          <p:nvPr>
            <p:custDataLst>
              <p:tags r:id="rId32"/>
            </p:custDataLst>
          </p:nvPr>
        </p:nvSpPr>
        <p:spPr bwMode="auto">
          <a:xfrm>
            <a:off x="360363" y="2509842"/>
            <a:ext cx="528638" cy="295275"/>
          </a:xfrm>
          <a:prstGeom prst="roundRect">
            <a:avLst>
              <a:gd name="adj" fmla="val 50000"/>
            </a:avLst>
          </a:prstGeom>
          <a:solidFill>
            <a:schemeClr val="bg1"/>
          </a:solidFill>
          <a:ln w="9525">
            <a:solidFill>
              <a:schemeClr val="tx1"/>
            </a:solidFill>
            <a:miter lim="800000"/>
            <a:headEnd/>
            <a:tailEnd/>
          </a:ln>
        </p:spPr>
        <p:txBody>
          <a:bodyPr vert="horz" wrap="none" lIns="0" tIns="0" rIns="0" bIns="0" numCol="1" spcCol="0" anchor="ctr"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r>
              <a:rPr lang="tr-TR" sz="1400" dirty="0" smtClean="0">
                <a:sym typeface="+mn-lt"/>
              </a:rPr>
              <a:t>4.74</a:t>
            </a:r>
            <a:endParaRPr lang="tr-TR" sz="1400" dirty="0">
              <a:sym typeface="+mn-lt"/>
            </a:endParaRPr>
          </a:p>
        </p:txBody>
      </p:sp>
      <p:sp>
        <p:nvSpPr>
          <p:cNvPr id="204" name="Metin Yer Tutucusu 1"/>
          <p:cNvSpPr>
            <a:spLocks noGrp="1"/>
          </p:cNvSpPr>
          <p:nvPr>
            <p:custDataLst>
              <p:tags r:id="rId33"/>
            </p:custDataLst>
          </p:nvPr>
        </p:nvSpPr>
        <p:spPr bwMode="auto">
          <a:xfrm>
            <a:off x="360363" y="2914654"/>
            <a:ext cx="528638" cy="295275"/>
          </a:xfrm>
          <a:prstGeom prst="roundRect">
            <a:avLst>
              <a:gd name="adj" fmla="val 50000"/>
            </a:avLst>
          </a:prstGeom>
          <a:solidFill>
            <a:schemeClr val="bg1"/>
          </a:solidFill>
          <a:ln w="9525">
            <a:solidFill>
              <a:schemeClr val="tx1"/>
            </a:solidFill>
            <a:miter lim="800000"/>
            <a:headEnd/>
            <a:tailEnd/>
          </a:ln>
        </p:spPr>
        <p:txBody>
          <a:bodyPr vert="horz" wrap="none" lIns="0" tIns="0" rIns="0" bIns="0" numCol="1" spcCol="0" anchor="ctr"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r>
              <a:rPr lang="tr-TR" sz="1400" dirty="0" smtClean="0">
                <a:sym typeface="+mn-lt"/>
              </a:rPr>
              <a:t>4.50</a:t>
            </a:r>
            <a:endParaRPr lang="tr-TR" sz="1400" dirty="0">
              <a:sym typeface="+mn-lt"/>
            </a:endParaRPr>
          </a:p>
        </p:txBody>
      </p:sp>
      <p:sp>
        <p:nvSpPr>
          <p:cNvPr id="205" name="Metin Yer Tutucusu 1"/>
          <p:cNvSpPr>
            <a:spLocks noGrp="1"/>
          </p:cNvSpPr>
          <p:nvPr>
            <p:custDataLst>
              <p:tags r:id="rId34"/>
            </p:custDataLst>
          </p:nvPr>
        </p:nvSpPr>
        <p:spPr bwMode="auto">
          <a:xfrm>
            <a:off x="360363" y="3327404"/>
            <a:ext cx="528638" cy="295275"/>
          </a:xfrm>
          <a:prstGeom prst="roundRect">
            <a:avLst>
              <a:gd name="adj" fmla="val 50000"/>
            </a:avLst>
          </a:prstGeom>
          <a:solidFill>
            <a:schemeClr val="bg1"/>
          </a:solidFill>
          <a:ln w="9525">
            <a:solidFill>
              <a:schemeClr val="tx1"/>
            </a:solidFill>
            <a:miter lim="800000"/>
            <a:headEnd/>
            <a:tailEnd/>
          </a:ln>
        </p:spPr>
        <p:txBody>
          <a:bodyPr vert="horz" wrap="none" lIns="0" tIns="0" rIns="0" bIns="0" numCol="1" spcCol="0" anchor="ctr"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r>
              <a:rPr lang="tr-TR" sz="1400" dirty="0" smtClean="0">
                <a:sym typeface="+mn-lt"/>
              </a:rPr>
              <a:t>4.50</a:t>
            </a:r>
            <a:endParaRPr lang="tr-TR" sz="1400" dirty="0">
              <a:sym typeface="+mn-lt"/>
            </a:endParaRPr>
          </a:p>
        </p:txBody>
      </p:sp>
      <p:sp>
        <p:nvSpPr>
          <p:cNvPr id="206" name="Metin Yer Tutucusu 1"/>
          <p:cNvSpPr>
            <a:spLocks noGrp="1"/>
          </p:cNvSpPr>
          <p:nvPr>
            <p:custDataLst>
              <p:tags r:id="rId35"/>
            </p:custDataLst>
          </p:nvPr>
        </p:nvSpPr>
        <p:spPr bwMode="auto">
          <a:xfrm>
            <a:off x="360363" y="3773492"/>
            <a:ext cx="528638" cy="295275"/>
          </a:xfrm>
          <a:prstGeom prst="roundRect">
            <a:avLst>
              <a:gd name="adj" fmla="val 50000"/>
            </a:avLst>
          </a:prstGeom>
          <a:solidFill>
            <a:schemeClr val="bg1"/>
          </a:solidFill>
          <a:ln w="9525">
            <a:solidFill>
              <a:schemeClr val="tx1"/>
            </a:solidFill>
            <a:miter lim="800000"/>
            <a:headEnd/>
            <a:tailEnd/>
          </a:ln>
        </p:spPr>
        <p:txBody>
          <a:bodyPr vert="horz" wrap="none" lIns="0" tIns="0" rIns="0" bIns="0" numCol="1" spcCol="0" anchor="ctr"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r>
              <a:rPr lang="tr-TR" sz="1400" dirty="0" smtClean="0">
                <a:sym typeface="+mn-lt"/>
              </a:rPr>
              <a:t>4.36</a:t>
            </a:r>
            <a:endParaRPr lang="tr-TR" sz="1400" dirty="0">
              <a:sym typeface="+mn-lt"/>
            </a:endParaRPr>
          </a:p>
        </p:txBody>
      </p:sp>
      <p:sp>
        <p:nvSpPr>
          <p:cNvPr id="207" name="Metin Yer Tutucusu 1"/>
          <p:cNvSpPr>
            <a:spLocks noGrp="1"/>
          </p:cNvSpPr>
          <p:nvPr>
            <p:custDataLst>
              <p:tags r:id="rId36"/>
            </p:custDataLst>
          </p:nvPr>
        </p:nvSpPr>
        <p:spPr bwMode="auto">
          <a:xfrm>
            <a:off x="360363" y="4168779"/>
            <a:ext cx="528638" cy="295275"/>
          </a:xfrm>
          <a:prstGeom prst="roundRect">
            <a:avLst>
              <a:gd name="adj" fmla="val 50000"/>
            </a:avLst>
          </a:prstGeom>
          <a:solidFill>
            <a:schemeClr val="bg1"/>
          </a:solidFill>
          <a:ln w="9525">
            <a:solidFill>
              <a:schemeClr val="tx1"/>
            </a:solidFill>
            <a:miter lim="800000"/>
            <a:headEnd/>
            <a:tailEnd/>
          </a:ln>
        </p:spPr>
        <p:txBody>
          <a:bodyPr vert="horz" wrap="none" lIns="0" tIns="0" rIns="0" bIns="0" numCol="1" spcCol="0" anchor="ctr"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r>
              <a:rPr lang="tr-TR" sz="1400" dirty="0" smtClean="0">
                <a:sym typeface="+mn-lt"/>
              </a:rPr>
              <a:t>4.30</a:t>
            </a:r>
            <a:endParaRPr lang="tr-TR" sz="1400" dirty="0">
              <a:sym typeface="+mn-lt"/>
            </a:endParaRPr>
          </a:p>
        </p:txBody>
      </p:sp>
      <p:sp>
        <p:nvSpPr>
          <p:cNvPr id="208" name="Metin Yer Tutucusu 1"/>
          <p:cNvSpPr>
            <a:spLocks noGrp="1"/>
          </p:cNvSpPr>
          <p:nvPr>
            <p:custDataLst>
              <p:tags r:id="rId37"/>
            </p:custDataLst>
          </p:nvPr>
        </p:nvSpPr>
        <p:spPr bwMode="auto">
          <a:xfrm>
            <a:off x="360363" y="4613279"/>
            <a:ext cx="528638" cy="295275"/>
          </a:xfrm>
          <a:prstGeom prst="roundRect">
            <a:avLst>
              <a:gd name="adj" fmla="val 50000"/>
            </a:avLst>
          </a:prstGeom>
          <a:solidFill>
            <a:schemeClr val="bg1"/>
          </a:solidFill>
          <a:ln w="9525">
            <a:solidFill>
              <a:schemeClr val="tx1"/>
            </a:solidFill>
            <a:miter lim="800000"/>
            <a:headEnd/>
            <a:tailEnd/>
          </a:ln>
        </p:spPr>
        <p:txBody>
          <a:bodyPr vert="horz" wrap="none" lIns="0" tIns="0" rIns="0" bIns="0" numCol="1" spcCol="0" anchor="ctr"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r>
              <a:rPr lang="tr-TR" sz="1400" dirty="0" smtClean="0">
                <a:sym typeface="+mn-lt"/>
              </a:rPr>
              <a:t>4.20</a:t>
            </a:r>
            <a:endParaRPr lang="tr-TR" sz="1400" dirty="0">
              <a:sym typeface="+mn-lt"/>
            </a:endParaRPr>
          </a:p>
        </p:txBody>
      </p:sp>
      <p:sp>
        <p:nvSpPr>
          <p:cNvPr id="209" name="Metin Yer Tutucusu 1"/>
          <p:cNvSpPr>
            <a:spLocks noGrp="1"/>
          </p:cNvSpPr>
          <p:nvPr>
            <p:custDataLst>
              <p:tags r:id="rId38"/>
            </p:custDataLst>
          </p:nvPr>
        </p:nvSpPr>
        <p:spPr bwMode="auto">
          <a:xfrm>
            <a:off x="360363" y="4986342"/>
            <a:ext cx="528638" cy="295275"/>
          </a:xfrm>
          <a:prstGeom prst="roundRect">
            <a:avLst>
              <a:gd name="adj" fmla="val 50000"/>
            </a:avLst>
          </a:prstGeom>
          <a:solidFill>
            <a:schemeClr val="bg1"/>
          </a:solidFill>
          <a:ln w="9525">
            <a:solidFill>
              <a:schemeClr val="tx1"/>
            </a:solidFill>
            <a:miter lim="800000"/>
            <a:headEnd/>
            <a:tailEnd/>
          </a:ln>
        </p:spPr>
        <p:txBody>
          <a:bodyPr vert="horz" wrap="none" lIns="0" tIns="0" rIns="0" bIns="0" numCol="1" spcCol="0" anchor="ctr"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r>
              <a:rPr lang="tr-TR" sz="1400" dirty="0" smtClean="0">
                <a:sym typeface="+mn-lt"/>
              </a:rPr>
              <a:t>4.19</a:t>
            </a:r>
            <a:endParaRPr lang="tr-TR" sz="1400" dirty="0">
              <a:sym typeface="+mn-lt"/>
            </a:endParaRPr>
          </a:p>
        </p:txBody>
      </p:sp>
      <p:sp>
        <p:nvSpPr>
          <p:cNvPr id="210" name="Metin Yer Tutucusu 1"/>
          <p:cNvSpPr>
            <a:spLocks noGrp="1"/>
          </p:cNvSpPr>
          <p:nvPr>
            <p:custDataLst>
              <p:tags r:id="rId39"/>
            </p:custDataLst>
          </p:nvPr>
        </p:nvSpPr>
        <p:spPr bwMode="auto">
          <a:xfrm>
            <a:off x="360363" y="5422904"/>
            <a:ext cx="528638" cy="295275"/>
          </a:xfrm>
          <a:prstGeom prst="roundRect">
            <a:avLst>
              <a:gd name="adj" fmla="val 50000"/>
            </a:avLst>
          </a:prstGeom>
          <a:solidFill>
            <a:schemeClr val="bg1"/>
          </a:solidFill>
          <a:ln w="9525">
            <a:solidFill>
              <a:schemeClr val="tx1"/>
            </a:solidFill>
            <a:miter lim="800000"/>
            <a:headEnd/>
            <a:tailEnd/>
          </a:ln>
        </p:spPr>
        <p:txBody>
          <a:bodyPr vert="horz" wrap="none" lIns="0" tIns="0" rIns="0" bIns="0" numCol="1" spcCol="0" anchor="ctr"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r>
              <a:rPr lang="tr-TR" sz="1400" dirty="0" smtClean="0">
                <a:sym typeface="+mn-lt"/>
              </a:rPr>
              <a:t>4.10</a:t>
            </a:r>
            <a:endParaRPr lang="tr-TR" sz="1400" dirty="0">
              <a:sym typeface="+mn-lt"/>
            </a:endParaRPr>
          </a:p>
        </p:txBody>
      </p:sp>
      <p:sp>
        <p:nvSpPr>
          <p:cNvPr id="211" name="Metin Yer Tutucusu 1"/>
          <p:cNvSpPr>
            <a:spLocks noGrp="1"/>
          </p:cNvSpPr>
          <p:nvPr>
            <p:custDataLst>
              <p:tags r:id="rId40"/>
            </p:custDataLst>
          </p:nvPr>
        </p:nvSpPr>
        <p:spPr bwMode="auto">
          <a:xfrm>
            <a:off x="360363" y="5848354"/>
            <a:ext cx="528638" cy="295275"/>
          </a:xfrm>
          <a:prstGeom prst="roundRect">
            <a:avLst>
              <a:gd name="adj" fmla="val 50000"/>
            </a:avLst>
          </a:prstGeom>
          <a:solidFill>
            <a:schemeClr val="bg1"/>
          </a:solidFill>
          <a:ln w="9525">
            <a:solidFill>
              <a:schemeClr val="tx1"/>
            </a:solidFill>
            <a:miter lim="800000"/>
            <a:headEnd/>
            <a:tailEnd/>
          </a:ln>
        </p:spPr>
        <p:txBody>
          <a:bodyPr vert="horz" wrap="none" lIns="0" tIns="0" rIns="0" bIns="0" numCol="1" spcCol="0" anchor="ctr"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r>
              <a:rPr lang="tr-TR" sz="1400" dirty="0">
                <a:sym typeface="+mn-lt"/>
              </a:rPr>
              <a:t>3</a:t>
            </a:r>
            <a:r>
              <a:rPr lang="tr-TR" sz="1400" dirty="0" smtClean="0">
                <a:sym typeface="+mn-lt"/>
              </a:rPr>
              <a:t>.98</a:t>
            </a:r>
            <a:endParaRPr lang="tr-TR" sz="1400" dirty="0">
              <a:sym typeface="+mn-lt"/>
            </a:endParaRPr>
          </a:p>
        </p:txBody>
      </p:sp>
      <p:sp>
        <p:nvSpPr>
          <p:cNvPr id="212" name="33 Metin kutusu"/>
          <p:cNvSpPr txBox="1"/>
          <p:nvPr/>
        </p:nvSpPr>
        <p:spPr>
          <a:xfrm>
            <a:off x="215900" y="1131892"/>
            <a:ext cx="2316659" cy="430887"/>
          </a:xfrm>
          <a:prstGeom prst="rect">
            <a:avLst/>
          </a:prstGeom>
          <a:noFill/>
        </p:spPr>
        <p:txBody>
          <a:bodyPr wrap="square" rtlCol="0">
            <a:spAutoFit/>
          </a:bodyPr>
          <a:lstStyle/>
          <a:p>
            <a:r>
              <a:rPr lang="tr-TR" sz="1100" b="1" u="sng" dirty="0" smtClean="0"/>
              <a:t>Takipteki Alacaklar Toplam Nakdi Kredi Oranı (%)</a:t>
            </a:r>
            <a:endParaRPr lang="tr-TR" sz="1100" b="1" u="sng" dirty="0"/>
          </a:p>
        </p:txBody>
      </p:sp>
      <p:sp>
        <p:nvSpPr>
          <p:cNvPr id="213" name="33 Metin kutusu"/>
          <p:cNvSpPr txBox="1"/>
          <p:nvPr/>
        </p:nvSpPr>
        <p:spPr>
          <a:xfrm>
            <a:off x="2460625" y="1130300"/>
            <a:ext cx="2316659" cy="261610"/>
          </a:xfrm>
          <a:prstGeom prst="rect">
            <a:avLst/>
          </a:prstGeom>
          <a:noFill/>
        </p:spPr>
        <p:txBody>
          <a:bodyPr wrap="square" rtlCol="0">
            <a:spAutoFit/>
          </a:bodyPr>
          <a:lstStyle/>
          <a:p>
            <a:r>
              <a:rPr lang="tr-TR" sz="1100" b="1" u="sng" dirty="0" smtClean="0"/>
              <a:t>Takipteki Alacaklar (TL)</a:t>
            </a:r>
            <a:endParaRPr lang="tr-TR" sz="1100" b="1" u="sng" dirty="0"/>
          </a:p>
        </p:txBody>
      </p:sp>
      <p:sp>
        <p:nvSpPr>
          <p:cNvPr id="214" name="Metin kutusu 213"/>
          <p:cNvSpPr txBox="1"/>
          <p:nvPr/>
        </p:nvSpPr>
        <p:spPr>
          <a:xfrm>
            <a:off x="1223963" y="5886454"/>
            <a:ext cx="620861" cy="276999"/>
          </a:xfrm>
          <a:prstGeom prst="rect">
            <a:avLst/>
          </a:prstGeom>
          <a:noFill/>
        </p:spPr>
        <p:txBody>
          <a:bodyPr wrap="square" rtlCol="0">
            <a:spAutoFit/>
          </a:bodyPr>
          <a:lstStyle/>
          <a:p>
            <a:r>
              <a:rPr lang="tr-TR" sz="1200" dirty="0" smtClean="0">
                <a:solidFill>
                  <a:srgbClr val="FF0000"/>
                </a:solidFill>
              </a:rPr>
              <a:t>#</a:t>
            </a:r>
            <a:r>
              <a:rPr lang="tr-TR" sz="1200" dirty="0">
                <a:solidFill>
                  <a:srgbClr val="FF0000"/>
                </a:solidFill>
              </a:rPr>
              <a:t>3</a:t>
            </a:r>
          </a:p>
        </p:txBody>
      </p:sp>
      <p:sp>
        <p:nvSpPr>
          <p:cNvPr id="215" name="Metin kutusu 214"/>
          <p:cNvSpPr txBox="1"/>
          <p:nvPr/>
        </p:nvSpPr>
        <p:spPr>
          <a:xfrm>
            <a:off x="788988" y="6092829"/>
            <a:ext cx="1406235" cy="461665"/>
          </a:xfrm>
          <a:prstGeom prst="rect">
            <a:avLst/>
          </a:prstGeom>
          <a:noFill/>
        </p:spPr>
        <p:txBody>
          <a:bodyPr wrap="square" rtlCol="0">
            <a:spAutoFit/>
          </a:bodyPr>
          <a:lstStyle/>
          <a:p>
            <a:pPr algn="ctr"/>
            <a:r>
              <a:rPr lang="tr-TR" sz="1200" dirty="0" smtClean="0">
                <a:solidFill>
                  <a:srgbClr val="FF0000"/>
                </a:solidFill>
              </a:rPr>
              <a:t>Türkiye’deki sıralaması</a:t>
            </a:r>
            <a:endParaRPr lang="tr-TR" sz="1200" dirty="0">
              <a:solidFill>
                <a:srgbClr val="FF0000"/>
              </a:solidFill>
            </a:endParaRPr>
          </a:p>
        </p:txBody>
      </p:sp>
      <p:sp>
        <p:nvSpPr>
          <p:cNvPr id="216" name="Rectangle 6"/>
          <p:cNvSpPr/>
          <p:nvPr/>
        </p:nvSpPr>
        <p:spPr bwMode="auto">
          <a:xfrm>
            <a:off x="4997450" y="1096967"/>
            <a:ext cx="4672974" cy="5454651"/>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eaLnBrk="0" hangingPunct="0"/>
            <a:endParaRPr lang="en-US" sz="500" b="0" dirty="0" smtClean="0">
              <a:solidFill>
                <a:srgbClr val="FFFFFF"/>
              </a:solidFill>
              <a:latin typeface="Arial" charset="0"/>
            </a:endParaRPr>
          </a:p>
        </p:txBody>
      </p:sp>
      <p:sp>
        <p:nvSpPr>
          <p:cNvPr id="217" name="Dikdörtgen 216"/>
          <p:cNvSpPr/>
          <p:nvPr/>
        </p:nvSpPr>
        <p:spPr bwMode="auto">
          <a:xfrm>
            <a:off x="5073650" y="1658938"/>
            <a:ext cx="1850066" cy="532726"/>
          </a:xfrm>
          <a:prstGeom prst="rect">
            <a:avLst/>
          </a:prstGeom>
          <a:solidFill>
            <a:schemeClr val="tx2">
              <a:lumMod val="20000"/>
              <a:lumOff val="80000"/>
            </a:schemeClr>
          </a:solidFill>
          <a:ln w="317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tr-TR" sz="1100" i="0" u="none" strike="noStrike" cap="none" normalizeH="0" baseline="0" dirty="0" smtClean="0">
                <a:ln>
                  <a:noFill/>
                </a:ln>
                <a:effectLst/>
                <a:latin typeface="Arial" charset="0"/>
              </a:rPr>
              <a:t>Toplam Nakdi</a:t>
            </a:r>
            <a:r>
              <a:rPr kumimoji="0" lang="tr-TR" sz="1100" i="0" u="none" strike="noStrike" cap="none" normalizeH="0" dirty="0" smtClean="0">
                <a:ln>
                  <a:noFill/>
                </a:ln>
                <a:effectLst/>
                <a:latin typeface="Arial" charset="0"/>
              </a:rPr>
              <a:t> Kredi </a:t>
            </a:r>
          </a:p>
          <a:p>
            <a:pPr marL="0" marR="0" indent="0" algn="ctr" defTabSz="914400" rtl="0" eaLnBrk="0" fontAlgn="base" latinLnBrk="0" hangingPunct="0">
              <a:lnSpc>
                <a:spcPct val="100000"/>
              </a:lnSpc>
              <a:spcBef>
                <a:spcPct val="0"/>
              </a:spcBef>
              <a:spcAft>
                <a:spcPct val="0"/>
              </a:spcAft>
              <a:buClrTx/>
              <a:buSzTx/>
              <a:buFontTx/>
              <a:buNone/>
              <a:tabLst/>
            </a:pPr>
            <a:r>
              <a:rPr kumimoji="0" lang="tr-TR" sz="1100" i="0" u="none" strike="noStrike" cap="none" normalizeH="0" dirty="0" smtClean="0">
                <a:ln>
                  <a:noFill/>
                </a:ln>
                <a:effectLst/>
                <a:latin typeface="Arial" charset="0"/>
              </a:rPr>
              <a:t>Toplam Mevduat Oranı</a:t>
            </a:r>
            <a:endParaRPr kumimoji="0" lang="tr-TR" sz="1100" i="0" u="none" strike="noStrike" cap="none" normalizeH="0" baseline="0" dirty="0" smtClean="0">
              <a:ln>
                <a:noFill/>
              </a:ln>
              <a:effectLst/>
              <a:latin typeface="Arial" charset="0"/>
            </a:endParaRPr>
          </a:p>
        </p:txBody>
      </p:sp>
      <p:sp>
        <p:nvSpPr>
          <p:cNvPr id="218" name="Dikdörtgen 217"/>
          <p:cNvSpPr/>
          <p:nvPr/>
        </p:nvSpPr>
        <p:spPr bwMode="auto">
          <a:xfrm>
            <a:off x="5087938" y="2311400"/>
            <a:ext cx="1850066" cy="532726"/>
          </a:xfrm>
          <a:prstGeom prst="rect">
            <a:avLst/>
          </a:prstGeom>
          <a:solidFill>
            <a:schemeClr val="tx2">
              <a:lumMod val="20000"/>
              <a:lumOff val="80000"/>
            </a:schemeClr>
          </a:solidFill>
          <a:ln w="317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tr-TR" sz="1100" i="0" u="none" strike="noStrike" cap="none" normalizeH="0" baseline="0" dirty="0" smtClean="0">
                <a:ln>
                  <a:noFill/>
                </a:ln>
                <a:effectLst/>
                <a:latin typeface="Arial" charset="0"/>
              </a:rPr>
              <a:t>Toplam Nakdi</a:t>
            </a:r>
            <a:r>
              <a:rPr kumimoji="0" lang="tr-TR" sz="1100" i="0" u="none" strike="noStrike" cap="none" normalizeH="0" dirty="0" smtClean="0">
                <a:ln>
                  <a:noFill/>
                </a:ln>
                <a:effectLst/>
                <a:latin typeface="Arial" charset="0"/>
              </a:rPr>
              <a:t> Kredi </a:t>
            </a:r>
          </a:p>
          <a:p>
            <a:pPr marL="0" marR="0" indent="0" algn="ctr" defTabSz="914400" rtl="0" eaLnBrk="0" fontAlgn="base" latinLnBrk="0" hangingPunct="0">
              <a:lnSpc>
                <a:spcPct val="100000"/>
              </a:lnSpc>
              <a:spcBef>
                <a:spcPct val="0"/>
              </a:spcBef>
              <a:spcAft>
                <a:spcPct val="0"/>
              </a:spcAft>
              <a:buClrTx/>
              <a:buSzTx/>
              <a:buFontTx/>
              <a:buNone/>
              <a:tabLst/>
            </a:pPr>
            <a:r>
              <a:rPr kumimoji="0" lang="tr-TR" sz="1100" i="0" u="none" strike="noStrike" cap="none" normalizeH="0" dirty="0" smtClean="0">
                <a:ln>
                  <a:noFill/>
                </a:ln>
                <a:effectLst/>
                <a:latin typeface="Arial" charset="0"/>
              </a:rPr>
              <a:t>Tasarruf Mevduatı Oranı</a:t>
            </a:r>
            <a:endParaRPr kumimoji="0" lang="tr-TR" sz="1100" i="0" u="none" strike="noStrike" cap="none" normalizeH="0" baseline="0" dirty="0" smtClean="0">
              <a:ln>
                <a:noFill/>
              </a:ln>
              <a:effectLst/>
              <a:latin typeface="Arial" charset="0"/>
            </a:endParaRPr>
          </a:p>
        </p:txBody>
      </p:sp>
      <p:sp>
        <p:nvSpPr>
          <p:cNvPr id="219" name="Dikdörtgen 218"/>
          <p:cNvSpPr/>
          <p:nvPr/>
        </p:nvSpPr>
        <p:spPr bwMode="auto">
          <a:xfrm>
            <a:off x="5073650" y="2960688"/>
            <a:ext cx="1850066" cy="532726"/>
          </a:xfrm>
          <a:prstGeom prst="rect">
            <a:avLst/>
          </a:prstGeom>
          <a:solidFill>
            <a:schemeClr val="tx2">
              <a:lumMod val="20000"/>
              <a:lumOff val="80000"/>
            </a:schemeClr>
          </a:solidFill>
          <a:ln w="317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tr-TR" sz="1100" i="0" u="none" strike="noStrike" cap="none" normalizeH="0" baseline="0" dirty="0" smtClean="0">
                <a:ln>
                  <a:noFill/>
                </a:ln>
                <a:effectLst/>
                <a:latin typeface="Arial" charset="0"/>
              </a:rPr>
              <a:t>Konut Kredisi </a:t>
            </a:r>
          </a:p>
          <a:p>
            <a:pPr marL="0" marR="0" indent="0" algn="ctr" defTabSz="914400" rtl="0" eaLnBrk="0" fontAlgn="base" latinLnBrk="0" hangingPunct="0">
              <a:lnSpc>
                <a:spcPct val="100000"/>
              </a:lnSpc>
              <a:spcBef>
                <a:spcPct val="0"/>
              </a:spcBef>
              <a:spcAft>
                <a:spcPct val="0"/>
              </a:spcAft>
              <a:buClrTx/>
              <a:buSzTx/>
              <a:buFontTx/>
              <a:buNone/>
              <a:tabLst/>
            </a:pPr>
            <a:r>
              <a:rPr kumimoji="0" lang="tr-TR" sz="1100" i="0" u="none" strike="noStrike" cap="none" normalizeH="0" baseline="0" dirty="0" smtClean="0">
                <a:ln>
                  <a:noFill/>
                </a:ln>
                <a:effectLst/>
                <a:latin typeface="Arial" charset="0"/>
              </a:rPr>
              <a:t>Performans</a:t>
            </a:r>
            <a:r>
              <a:rPr kumimoji="0" lang="tr-TR" sz="1100" i="0" u="none" strike="noStrike" cap="none" normalizeH="0" dirty="0" smtClean="0">
                <a:ln>
                  <a:noFill/>
                </a:ln>
                <a:effectLst/>
                <a:latin typeface="Arial" charset="0"/>
              </a:rPr>
              <a:t> Oranı</a:t>
            </a:r>
            <a:endParaRPr kumimoji="0" lang="tr-TR" sz="1100" i="0" u="none" strike="noStrike" cap="none" normalizeH="0" baseline="0" dirty="0" smtClean="0">
              <a:ln>
                <a:noFill/>
              </a:ln>
              <a:effectLst/>
              <a:latin typeface="Arial" charset="0"/>
            </a:endParaRPr>
          </a:p>
        </p:txBody>
      </p:sp>
      <p:sp>
        <p:nvSpPr>
          <p:cNvPr id="220" name="Dikdörtgen 219"/>
          <p:cNvSpPr/>
          <p:nvPr/>
        </p:nvSpPr>
        <p:spPr bwMode="auto">
          <a:xfrm>
            <a:off x="5087938" y="3613150"/>
            <a:ext cx="1850066" cy="532726"/>
          </a:xfrm>
          <a:prstGeom prst="rect">
            <a:avLst/>
          </a:prstGeom>
          <a:solidFill>
            <a:schemeClr val="tx2">
              <a:lumMod val="20000"/>
              <a:lumOff val="80000"/>
            </a:schemeClr>
          </a:solidFill>
          <a:ln w="317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tr-TR" dirty="0" smtClean="0">
                <a:latin typeface="Arial" charset="0"/>
              </a:rPr>
              <a:t>Taşıt</a:t>
            </a:r>
            <a:r>
              <a:rPr kumimoji="0" lang="tr-TR" sz="1100" i="0" u="none" strike="noStrike" cap="none" normalizeH="0" baseline="0" dirty="0" smtClean="0">
                <a:ln>
                  <a:noFill/>
                </a:ln>
                <a:effectLst/>
                <a:latin typeface="Arial" charset="0"/>
              </a:rPr>
              <a:t> Kredisi </a:t>
            </a:r>
          </a:p>
          <a:p>
            <a:pPr marL="0" marR="0" indent="0" algn="ctr" defTabSz="914400" rtl="0" eaLnBrk="0" fontAlgn="base" latinLnBrk="0" hangingPunct="0">
              <a:lnSpc>
                <a:spcPct val="100000"/>
              </a:lnSpc>
              <a:spcBef>
                <a:spcPct val="0"/>
              </a:spcBef>
              <a:spcAft>
                <a:spcPct val="0"/>
              </a:spcAft>
              <a:buClrTx/>
              <a:buSzTx/>
              <a:buFontTx/>
              <a:buNone/>
              <a:tabLst/>
            </a:pPr>
            <a:r>
              <a:rPr kumimoji="0" lang="tr-TR" sz="1100" i="0" u="none" strike="noStrike" cap="none" normalizeH="0" baseline="0" dirty="0" smtClean="0">
                <a:ln>
                  <a:noFill/>
                </a:ln>
                <a:effectLst/>
                <a:latin typeface="Arial" charset="0"/>
              </a:rPr>
              <a:t>Performans</a:t>
            </a:r>
            <a:r>
              <a:rPr kumimoji="0" lang="tr-TR" sz="1100" i="0" u="none" strike="noStrike" cap="none" normalizeH="0" dirty="0" smtClean="0">
                <a:ln>
                  <a:noFill/>
                </a:ln>
                <a:effectLst/>
                <a:latin typeface="Arial" charset="0"/>
              </a:rPr>
              <a:t> Oranı</a:t>
            </a:r>
            <a:endParaRPr kumimoji="0" lang="tr-TR" sz="1100" i="0" u="none" strike="noStrike" cap="none" normalizeH="0" baseline="0" dirty="0" smtClean="0">
              <a:ln>
                <a:noFill/>
              </a:ln>
              <a:effectLst/>
              <a:latin typeface="Arial" charset="0"/>
            </a:endParaRPr>
          </a:p>
        </p:txBody>
      </p:sp>
      <p:sp>
        <p:nvSpPr>
          <p:cNvPr id="221" name="Dikdörtgen 220"/>
          <p:cNvSpPr/>
          <p:nvPr/>
        </p:nvSpPr>
        <p:spPr bwMode="auto">
          <a:xfrm>
            <a:off x="5073650" y="4264025"/>
            <a:ext cx="1850066" cy="532726"/>
          </a:xfrm>
          <a:prstGeom prst="rect">
            <a:avLst/>
          </a:prstGeom>
          <a:solidFill>
            <a:schemeClr val="tx2">
              <a:lumMod val="20000"/>
              <a:lumOff val="80000"/>
            </a:schemeClr>
          </a:solidFill>
          <a:ln w="317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tr-TR" dirty="0" smtClean="0">
                <a:latin typeface="Arial" charset="0"/>
              </a:rPr>
              <a:t>Diğer Tüketici</a:t>
            </a:r>
            <a:r>
              <a:rPr kumimoji="0" lang="tr-TR" sz="1100" i="0" u="none" strike="noStrike" cap="none" normalizeH="0" baseline="0" dirty="0" smtClean="0">
                <a:ln>
                  <a:noFill/>
                </a:ln>
                <a:effectLst/>
                <a:latin typeface="Arial" charset="0"/>
              </a:rPr>
              <a:t> Kredileri </a:t>
            </a:r>
          </a:p>
          <a:p>
            <a:pPr marL="0" marR="0" indent="0" algn="ctr" defTabSz="914400" rtl="0" eaLnBrk="0" fontAlgn="base" latinLnBrk="0" hangingPunct="0">
              <a:lnSpc>
                <a:spcPct val="100000"/>
              </a:lnSpc>
              <a:spcBef>
                <a:spcPct val="0"/>
              </a:spcBef>
              <a:spcAft>
                <a:spcPct val="0"/>
              </a:spcAft>
              <a:buClrTx/>
              <a:buSzTx/>
              <a:buFontTx/>
              <a:buNone/>
              <a:tabLst/>
            </a:pPr>
            <a:r>
              <a:rPr kumimoji="0" lang="tr-TR" sz="1100" i="0" u="none" strike="noStrike" cap="none" normalizeH="0" baseline="0" dirty="0" smtClean="0">
                <a:ln>
                  <a:noFill/>
                </a:ln>
                <a:effectLst/>
                <a:latin typeface="Arial" charset="0"/>
              </a:rPr>
              <a:t>Performans</a:t>
            </a:r>
            <a:r>
              <a:rPr kumimoji="0" lang="tr-TR" sz="1100" i="0" u="none" strike="noStrike" cap="none" normalizeH="0" dirty="0" smtClean="0">
                <a:ln>
                  <a:noFill/>
                </a:ln>
                <a:effectLst/>
                <a:latin typeface="Arial" charset="0"/>
              </a:rPr>
              <a:t> Oranı</a:t>
            </a:r>
            <a:endParaRPr kumimoji="0" lang="tr-TR" sz="1100" i="0" u="none" strike="noStrike" cap="none" normalizeH="0" baseline="0" dirty="0" smtClean="0">
              <a:ln>
                <a:noFill/>
              </a:ln>
              <a:effectLst/>
              <a:latin typeface="Arial" charset="0"/>
            </a:endParaRPr>
          </a:p>
        </p:txBody>
      </p:sp>
      <p:sp>
        <p:nvSpPr>
          <p:cNvPr id="222" name="Dikdörtgen 221"/>
          <p:cNvSpPr/>
          <p:nvPr/>
        </p:nvSpPr>
        <p:spPr bwMode="auto">
          <a:xfrm>
            <a:off x="5073650" y="4949825"/>
            <a:ext cx="1850066" cy="532726"/>
          </a:xfrm>
          <a:prstGeom prst="rect">
            <a:avLst/>
          </a:prstGeom>
          <a:solidFill>
            <a:schemeClr val="tx2">
              <a:lumMod val="20000"/>
              <a:lumOff val="80000"/>
            </a:schemeClr>
          </a:solidFill>
          <a:ln w="317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tr-TR" dirty="0" smtClean="0">
                <a:latin typeface="Arial" charset="0"/>
              </a:rPr>
              <a:t>Finansal Kuruluşlar</a:t>
            </a:r>
          </a:p>
          <a:p>
            <a:pPr marL="0" marR="0" indent="0" algn="ctr" defTabSz="914400" rtl="0" eaLnBrk="0" fontAlgn="base" latinLnBrk="0" hangingPunct="0">
              <a:lnSpc>
                <a:spcPct val="100000"/>
              </a:lnSpc>
              <a:spcBef>
                <a:spcPct val="0"/>
              </a:spcBef>
              <a:spcAft>
                <a:spcPct val="0"/>
              </a:spcAft>
              <a:buClrTx/>
              <a:buSzTx/>
              <a:buFontTx/>
              <a:buNone/>
              <a:tabLst/>
            </a:pPr>
            <a:r>
              <a:rPr lang="tr-TR" dirty="0" smtClean="0">
                <a:latin typeface="Arial" charset="0"/>
              </a:rPr>
              <a:t> </a:t>
            </a:r>
            <a:r>
              <a:rPr kumimoji="0" lang="tr-TR" sz="1100" i="0" u="none" strike="noStrike" cap="none" normalizeH="0" baseline="0" dirty="0" smtClean="0">
                <a:ln>
                  <a:noFill/>
                </a:ln>
                <a:effectLst/>
                <a:latin typeface="Arial" charset="0"/>
              </a:rPr>
              <a:t>Kredi</a:t>
            </a:r>
          </a:p>
          <a:p>
            <a:pPr marL="0" marR="0" indent="0" algn="ctr" defTabSz="914400" rtl="0" eaLnBrk="0" fontAlgn="base" latinLnBrk="0" hangingPunct="0">
              <a:lnSpc>
                <a:spcPct val="100000"/>
              </a:lnSpc>
              <a:spcBef>
                <a:spcPct val="0"/>
              </a:spcBef>
              <a:spcAft>
                <a:spcPct val="0"/>
              </a:spcAft>
              <a:buClrTx/>
              <a:buSzTx/>
              <a:buFontTx/>
              <a:buNone/>
              <a:tabLst/>
            </a:pPr>
            <a:r>
              <a:rPr kumimoji="0" lang="tr-TR" sz="1100" i="0" u="none" strike="noStrike" cap="none" normalizeH="0" baseline="0" dirty="0" smtClean="0">
                <a:ln>
                  <a:noFill/>
                </a:ln>
                <a:effectLst/>
                <a:latin typeface="Arial" charset="0"/>
              </a:rPr>
              <a:t>Performans</a:t>
            </a:r>
            <a:r>
              <a:rPr kumimoji="0" lang="tr-TR" sz="1100" i="0" u="none" strike="noStrike" cap="none" normalizeH="0" dirty="0" smtClean="0">
                <a:ln>
                  <a:noFill/>
                </a:ln>
                <a:effectLst/>
                <a:latin typeface="Arial" charset="0"/>
              </a:rPr>
              <a:t> Oranı</a:t>
            </a:r>
            <a:endParaRPr kumimoji="0" lang="tr-TR" sz="1100" i="0" u="none" strike="noStrike" cap="none" normalizeH="0" baseline="0" dirty="0" smtClean="0">
              <a:ln>
                <a:noFill/>
              </a:ln>
              <a:effectLst/>
              <a:latin typeface="Arial" charset="0"/>
            </a:endParaRPr>
          </a:p>
        </p:txBody>
      </p:sp>
      <p:sp>
        <p:nvSpPr>
          <p:cNvPr id="223" name="Dikdörtgen 222"/>
          <p:cNvSpPr/>
          <p:nvPr/>
        </p:nvSpPr>
        <p:spPr bwMode="auto">
          <a:xfrm>
            <a:off x="5073650" y="5621338"/>
            <a:ext cx="1850066" cy="532726"/>
          </a:xfrm>
          <a:prstGeom prst="rect">
            <a:avLst/>
          </a:prstGeom>
          <a:solidFill>
            <a:schemeClr val="tx2">
              <a:lumMod val="20000"/>
              <a:lumOff val="80000"/>
            </a:schemeClr>
          </a:solidFill>
          <a:ln w="317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tr-TR" dirty="0" smtClean="0">
                <a:latin typeface="Arial" charset="0"/>
              </a:rPr>
              <a:t>Tekstil ve Tekstil Ürünleri</a:t>
            </a:r>
          </a:p>
          <a:p>
            <a:pPr marL="0" marR="0" indent="0" algn="ctr" defTabSz="914400" rtl="0" eaLnBrk="0" fontAlgn="base" latinLnBrk="0" hangingPunct="0">
              <a:lnSpc>
                <a:spcPct val="100000"/>
              </a:lnSpc>
              <a:spcBef>
                <a:spcPct val="0"/>
              </a:spcBef>
              <a:spcAft>
                <a:spcPct val="0"/>
              </a:spcAft>
              <a:buClrTx/>
              <a:buSzTx/>
              <a:buFontTx/>
              <a:buNone/>
              <a:tabLst/>
            </a:pPr>
            <a:r>
              <a:rPr kumimoji="0" lang="tr-TR" sz="1100" i="0" u="none" strike="noStrike" cap="none" normalizeH="0" baseline="0" dirty="0" smtClean="0">
                <a:ln>
                  <a:noFill/>
                </a:ln>
                <a:effectLst/>
                <a:latin typeface="Arial" charset="0"/>
              </a:rPr>
              <a:t>Kredi</a:t>
            </a:r>
          </a:p>
          <a:p>
            <a:pPr marL="0" marR="0" indent="0" algn="ctr" defTabSz="914400" rtl="0" eaLnBrk="0" fontAlgn="base" latinLnBrk="0" hangingPunct="0">
              <a:lnSpc>
                <a:spcPct val="100000"/>
              </a:lnSpc>
              <a:spcBef>
                <a:spcPct val="0"/>
              </a:spcBef>
              <a:spcAft>
                <a:spcPct val="0"/>
              </a:spcAft>
              <a:buClrTx/>
              <a:buSzTx/>
              <a:buFontTx/>
              <a:buNone/>
              <a:tabLst/>
            </a:pPr>
            <a:r>
              <a:rPr kumimoji="0" lang="tr-TR" sz="1100" i="0" u="none" strike="noStrike" cap="none" normalizeH="0" baseline="0" dirty="0" smtClean="0">
                <a:ln>
                  <a:noFill/>
                </a:ln>
                <a:effectLst/>
                <a:latin typeface="Arial" charset="0"/>
              </a:rPr>
              <a:t>Performans</a:t>
            </a:r>
            <a:r>
              <a:rPr kumimoji="0" lang="tr-TR" sz="1100" i="0" u="none" strike="noStrike" cap="none" normalizeH="0" dirty="0" smtClean="0">
                <a:ln>
                  <a:noFill/>
                </a:ln>
                <a:effectLst/>
                <a:latin typeface="Arial" charset="0"/>
              </a:rPr>
              <a:t> Oranı</a:t>
            </a:r>
            <a:endParaRPr kumimoji="0" lang="tr-TR" sz="1100" i="0" u="none" strike="noStrike" cap="none" normalizeH="0" baseline="0" dirty="0" smtClean="0">
              <a:ln>
                <a:noFill/>
              </a:ln>
              <a:effectLst/>
              <a:latin typeface="Arial" charset="0"/>
            </a:endParaRPr>
          </a:p>
        </p:txBody>
      </p:sp>
      <p:sp>
        <p:nvSpPr>
          <p:cNvPr id="224" name="Metin kutusu 223"/>
          <p:cNvSpPr txBox="1"/>
          <p:nvPr/>
        </p:nvSpPr>
        <p:spPr>
          <a:xfrm>
            <a:off x="6848475" y="1122365"/>
            <a:ext cx="988828" cy="246221"/>
          </a:xfrm>
          <a:prstGeom prst="rect">
            <a:avLst/>
          </a:prstGeom>
          <a:noFill/>
        </p:spPr>
        <p:txBody>
          <a:bodyPr wrap="square" rtlCol="0">
            <a:spAutoFit/>
          </a:bodyPr>
          <a:lstStyle/>
          <a:p>
            <a:pPr algn="ctr"/>
            <a:r>
              <a:rPr lang="tr-TR" sz="1000" u="sng" dirty="0" smtClean="0"/>
              <a:t>Oran (Adana)</a:t>
            </a:r>
            <a:endParaRPr lang="tr-TR" sz="1000" u="sng" dirty="0"/>
          </a:p>
        </p:txBody>
      </p:sp>
      <p:sp>
        <p:nvSpPr>
          <p:cNvPr id="225" name="Metin kutusu 224"/>
          <p:cNvSpPr txBox="1"/>
          <p:nvPr/>
        </p:nvSpPr>
        <p:spPr>
          <a:xfrm>
            <a:off x="8613775" y="1108075"/>
            <a:ext cx="1119963" cy="400110"/>
          </a:xfrm>
          <a:prstGeom prst="rect">
            <a:avLst/>
          </a:prstGeom>
          <a:noFill/>
        </p:spPr>
        <p:txBody>
          <a:bodyPr wrap="square" rtlCol="0">
            <a:spAutoFit/>
          </a:bodyPr>
          <a:lstStyle/>
          <a:p>
            <a:pPr algn="ctr"/>
            <a:r>
              <a:rPr lang="tr-TR" sz="1000" u="sng" dirty="0" smtClean="0"/>
              <a:t>Türkiye’deki Sıralaması*</a:t>
            </a:r>
            <a:endParaRPr lang="tr-TR" sz="1000" u="sng" dirty="0"/>
          </a:p>
        </p:txBody>
      </p:sp>
      <p:sp>
        <p:nvSpPr>
          <p:cNvPr id="226" name="Metin kutusu 225"/>
          <p:cNvSpPr txBox="1"/>
          <p:nvPr/>
        </p:nvSpPr>
        <p:spPr>
          <a:xfrm>
            <a:off x="7099300" y="1747838"/>
            <a:ext cx="590107" cy="261610"/>
          </a:xfrm>
          <a:prstGeom prst="rect">
            <a:avLst/>
          </a:prstGeom>
          <a:noFill/>
        </p:spPr>
        <p:txBody>
          <a:bodyPr wrap="square" rtlCol="0">
            <a:spAutoFit/>
          </a:bodyPr>
          <a:lstStyle/>
          <a:p>
            <a:pPr algn="ctr"/>
            <a:r>
              <a:rPr lang="tr-TR" dirty="0" smtClean="0">
                <a:solidFill>
                  <a:srgbClr val="FF0000"/>
                </a:solidFill>
              </a:rPr>
              <a:t>177.7</a:t>
            </a:r>
            <a:endParaRPr lang="tr-TR" dirty="0">
              <a:solidFill>
                <a:srgbClr val="FF0000"/>
              </a:solidFill>
            </a:endParaRPr>
          </a:p>
        </p:txBody>
      </p:sp>
      <p:sp>
        <p:nvSpPr>
          <p:cNvPr id="227" name="Metin kutusu 226"/>
          <p:cNvSpPr txBox="1"/>
          <p:nvPr/>
        </p:nvSpPr>
        <p:spPr>
          <a:xfrm>
            <a:off x="7099300" y="2357438"/>
            <a:ext cx="590107" cy="261610"/>
          </a:xfrm>
          <a:prstGeom prst="rect">
            <a:avLst/>
          </a:prstGeom>
          <a:noFill/>
        </p:spPr>
        <p:txBody>
          <a:bodyPr wrap="square" rtlCol="0">
            <a:spAutoFit/>
          </a:bodyPr>
          <a:lstStyle/>
          <a:p>
            <a:pPr algn="ctr"/>
            <a:r>
              <a:rPr lang="tr-TR" dirty="0" smtClean="0">
                <a:solidFill>
                  <a:srgbClr val="00B050"/>
                </a:solidFill>
              </a:rPr>
              <a:t>224.8</a:t>
            </a:r>
            <a:endParaRPr lang="tr-TR" dirty="0">
              <a:solidFill>
                <a:srgbClr val="00B050"/>
              </a:solidFill>
            </a:endParaRPr>
          </a:p>
        </p:txBody>
      </p:sp>
      <p:sp>
        <p:nvSpPr>
          <p:cNvPr id="228" name="Metin kutusu 227"/>
          <p:cNvSpPr txBox="1"/>
          <p:nvPr/>
        </p:nvSpPr>
        <p:spPr>
          <a:xfrm>
            <a:off x="7094538" y="3032125"/>
            <a:ext cx="590107" cy="261610"/>
          </a:xfrm>
          <a:prstGeom prst="rect">
            <a:avLst/>
          </a:prstGeom>
          <a:noFill/>
        </p:spPr>
        <p:txBody>
          <a:bodyPr wrap="square" rtlCol="0">
            <a:spAutoFit/>
          </a:bodyPr>
          <a:lstStyle/>
          <a:p>
            <a:pPr algn="ctr"/>
            <a:r>
              <a:rPr lang="tr-TR" dirty="0" smtClean="0">
                <a:solidFill>
                  <a:srgbClr val="FF0000"/>
                </a:solidFill>
              </a:rPr>
              <a:t>0.51</a:t>
            </a:r>
            <a:endParaRPr lang="tr-TR" dirty="0">
              <a:solidFill>
                <a:srgbClr val="FF0000"/>
              </a:solidFill>
            </a:endParaRPr>
          </a:p>
        </p:txBody>
      </p:sp>
      <p:sp>
        <p:nvSpPr>
          <p:cNvPr id="229" name="Metin kutusu 228"/>
          <p:cNvSpPr txBox="1"/>
          <p:nvPr/>
        </p:nvSpPr>
        <p:spPr>
          <a:xfrm>
            <a:off x="7102475" y="3671888"/>
            <a:ext cx="590107" cy="261610"/>
          </a:xfrm>
          <a:prstGeom prst="rect">
            <a:avLst/>
          </a:prstGeom>
          <a:noFill/>
        </p:spPr>
        <p:txBody>
          <a:bodyPr wrap="square" rtlCol="0">
            <a:spAutoFit/>
          </a:bodyPr>
          <a:lstStyle/>
          <a:p>
            <a:pPr algn="ctr"/>
            <a:r>
              <a:rPr lang="tr-TR" dirty="0" smtClean="0">
                <a:solidFill>
                  <a:srgbClr val="00B050"/>
                </a:solidFill>
              </a:rPr>
              <a:t>3.08</a:t>
            </a:r>
            <a:endParaRPr lang="tr-TR" dirty="0">
              <a:solidFill>
                <a:srgbClr val="00B050"/>
              </a:solidFill>
            </a:endParaRPr>
          </a:p>
        </p:txBody>
      </p:sp>
      <p:sp>
        <p:nvSpPr>
          <p:cNvPr id="230" name="Metin kutusu 229"/>
          <p:cNvSpPr txBox="1"/>
          <p:nvPr/>
        </p:nvSpPr>
        <p:spPr>
          <a:xfrm>
            <a:off x="7110413" y="4372934"/>
            <a:ext cx="590107" cy="261610"/>
          </a:xfrm>
          <a:prstGeom prst="rect">
            <a:avLst/>
          </a:prstGeom>
          <a:noFill/>
        </p:spPr>
        <p:txBody>
          <a:bodyPr wrap="square" rtlCol="0">
            <a:spAutoFit/>
          </a:bodyPr>
          <a:lstStyle/>
          <a:p>
            <a:pPr algn="ctr"/>
            <a:r>
              <a:rPr lang="tr-TR" dirty="0" smtClean="0">
                <a:solidFill>
                  <a:srgbClr val="FF0000"/>
                </a:solidFill>
              </a:rPr>
              <a:t>6.3</a:t>
            </a:r>
            <a:endParaRPr lang="tr-TR" dirty="0">
              <a:solidFill>
                <a:srgbClr val="FF0000"/>
              </a:solidFill>
            </a:endParaRPr>
          </a:p>
        </p:txBody>
      </p:sp>
      <p:sp>
        <p:nvSpPr>
          <p:cNvPr id="231" name="Metin kutusu 230"/>
          <p:cNvSpPr txBox="1"/>
          <p:nvPr/>
        </p:nvSpPr>
        <p:spPr>
          <a:xfrm>
            <a:off x="7110413" y="5042068"/>
            <a:ext cx="590107" cy="261610"/>
          </a:xfrm>
          <a:prstGeom prst="rect">
            <a:avLst/>
          </a:prstGeom>
          <a:noFill/>
        </p:spPr>
        <p:txBody>
          <a:bodyPr wrap="square" rtlCol="0">
            <a:spAutoFit/>
          </a:bodyPr>
          <a:lstStyle/>
          <a:p>
            <a:pPr algn="ctr"/>
            <a:r>
              <a:rPr lang="tr-TR" dirty="0" smtClean="0">
                <a:solidFill>
                  <a:srgbClr val="00B050"/>
                </a:solidFill>
              </a:rPr>
              <a:t>1.20</a:t>
            </a:r>
            <a:endParaRPr lang="tr-TR" dirty="0">
              <a:solidFill>
                <a:srgbClr val="00B050"/>
              </a:solidFill>
            </a:endParaRPr>
          </a:p>
        </p:txBody>
      </p:sp>
      <p:sp>
        <p:nvSpPr>
          <p:cNvPr id="232" name="Metin kutusu 231"/>
          <p:cNvSpPr txBox="1"/>
          <p:nvPr/>
        </p:nvSpPr>
        <p:spPr>
          <a:xfrm>
            <a:off x="7091363" y="5726113"/>
            <a:ext cx="590107" cy="261610"/>
          </a:xfrm>
          <a:prstGeom prst="rect">
            <a:avLst/>
          </a:prstGeom>
          <a:noFill/>
        </p:spPr>
        <p:txBody>
          <a:bodyPr wrap="square" rtlCol="0">
            <a:spAutoFit/>
          </a:bodyPr>
          <a:lstStyle/>
          <a:p>
            <a:pPr algn="ctr"/>
            <a:r>
              <a:rPr lang="tr-TR" dirty="0" smtClean="0">
                <a:solidFill>
                  <a:srgbClr val="FF0000"/>
                </a:solidFill>
              </a:rPr>
              <a:t>7.96</a:t>
            </a:r>
            <a:endParaRPr lang="tr-TR" dirty="0">
              <a:solidFill>
                <a:srgbClr val="FF0000"/>
              </a:solidFill>
            </a:endParaRPr>
          </a:p>
        </p:txBody>
      </p:sp>
      <p:sp>
        <p:nvSpPr>
          <p:cNvPr id="233" name="Metin kutusu 232"/>
          <p:cNvSpPr txBox="1"/>
          <p:nvPr/>
        </p:nvSpPr>
        <p:spPr>
          <a:xfrm>
            <a:off x="8955088" y="1801813"/>
            <a:ext cx="590107" cy="261610"/>
          </a:xfrm>
          <a:prstGeom prst="rect">
            <a:avLst/>
          </a:prstGeom>
          <a:noFill/>
        </p:spPr>
        <p:txBody>
          <a:bodyPr wrap="square" rtlCol="0">
            <a:spAutoFit/>
          </a:bodyPr>
          <a:lstStyle/>
          <a:p>
            <a:pPr algn="ctr"/>
            <a:r>
              <a:rPr lang="tr-TR" dirty="0" smtClean="0"/>
              <a:t>#30</a:t>
            </a:r>
            <a:endParaRPr lang="tr-TR" dirty="0"/>
          </a:p>
        </p:txBody>
      </p:sp>
      <p:sp>
        <p:nvSpPr>
          <p:cNvPr id="234" name="Metin kutusu 233"/>
          <p:cNvSpPr txBox="1"/>
          <p:nvPr/>
        </p:nvSpPr>
        <p:spPr>
          <a:xfrm>
            <a:off x="8963025" y="2351088"/>
            <a:ext cx="590107" cy="261610"/>
          </a:xfrm>
          <a:prstGeom prst="rect">
            <a:avLst/>
          </a:prstGeom>
          <a:noFill/>
        </p:spPr>
        <p:txBody>
          <a:bodyPr wrap="square" rtlCol="0">
            <a:spAutoFit/>
          </a:bodyPr>
          <a:lstStyle/>
          <a:p>
            <a:pPr algn="ctr"/>
            <a:r>
              <a:rPr lang="tr-TR" dirty="0" smtClean="0"/>
              <a:t>#43</a:t>
            </a:r>
            <a:endParaRPr lang="tr-TR" dirty="0"/>
          </a:p>
        </p:txBody>
      </p:sp>
      <p:sp>
        <p:nvSpPr>
          <p:cNvPr id="235" name="Metin kutusu 234"/>
          <p:cNvSpPr txBox="1"/>
          <p:nvPr/>
        </p:nvSpPr>
        <p:spPr>
          <a:xfrm>
            <a:off x="8958263" y="3025775"/>
            <a:ext cx="590107" cy="261610"/>
          </a:xfrm>
          <a:prstGeom prst="rect">
            <a:avLst/>
          </a:prstGeom>
          <a:noFill/>
        </p:spPr>
        <p:txBody>
          <a:bodyPr wrap="square" rtlCol="0">
            <a:spAutoFit/>
          </a:bodyPr>
          <a:lstStyle/>
          <a:p>
            <a:pPr algn="ctr"/>
            <a:r>
              <a:rPr lang="tr-TR" dirty="0" smtClean="0"/>
              <a:t>#29</a:t>
            </a:r>
            <a:endParaRPr lang="tr-TR" dirty="0"/>
          </a:p>
        </p:txBody>
      </p:sp>
      <p:sp>
        <p:nvSpPr>
          <p:cNvPr id="236" name="Metin kutusu 235"/>
          <p:cNvSpPr txBox="1"/>
          <p:nvPr/>
        </p:nvSpPr>
        <p:spPr>
          <a:xfrm>
            <a:off x="8966200" y="3665538"/>
            <a:ext cx="590107" cy="261610"/>
          </a:xfrm>
          <a:prstGeom prst="rect">
            <a:avLst/>
          </a:prstGeom>
          <a:noFill/>
        </p:spPr>
        <p:txBody>
          <a:bodyPr wrap="square" rtlCol="0">
            <a:spAutoFit/>
          </a:bodyPr>
          <a:lstStyle/>
          <a:p>
            <a:pPr algn="ctr"/>
            <a:r>
              <a:rPr lang="tr-TR" dirty="0" smtClean="0"/>
              <a:t>#39</a:t>
            </a:r>
            <a:endParaRPr lang="tr-TR" dirty="0"/>
          </a:p>
        </p:txBody>
      </p:sp>
      <p:sp>
        <p:nvSpPr>
          <p:cNvPr id="237" name="Metin kutusu 236"/>
          <p:cNvSpPr txBox="1"/>
          <p:nvPr/>
        </p:nvSpPr>
        <p:spPr>
          <a:xfrm>
            <a:off x="8974138" y="4335463"/>
            <a:ext cx="590107" cy="261610"/>
          </a:xfrm>
          <a:prstGeom prst="rect">
            <a:avLst/>
          </a:prstGeom>
          <a:noFill/>
        </p:spPr>
        <p:txBody>
          <a:bodyPr wrap="square" rtlCol="0">
            <a:spAutoFit/>
          </a:bodyPr>
          <a:lstStyle/>
          <a:p>
            <a:pPr algn="ctr"/>
            <a:r>
              <a:rPr lang="tr-TR" dirty="0" smtClean="0"/>
              <a:t>#1</a:t>
            </a:r>
            <a:endParaRPr lang="tr-TR" dirty="0"/>
          </a:p>
        </p:txBody>
      </p:sp>
      <p:sp>
        <p:nvSpPr>
          <p:cNvPr id="238" name="Metin kutusu 237"/>
          <p:cNvSpPr txBox="1"/>
          <p:nvPr/>
        </p:nvSpPr>
        <p:spPr>
          <a:xfrm>
            <a:off x="8955088" y="5011738"/>
            <a:ext cx="590107" cy="261610"/>
          </a:xfrm>
          <a:prstGeom prst="rect">
            <a:avLst/>
          </a:prstGeom>
          <a:noFill/>
        </p:spPr>
        <p:txBody>
          <a:bodyPr wrap="square" rtlCol="0">
            <a:spAutoFit/>
          </a:bodyPr>
          <a:lstStyle/>
          <a:p>
            <a:pPr algn="ctr"/>
            <a:r>
              <a:rPr lang="tr-TR" dirty="0" smtClean="0"/>
              <a:t>#42</a:t>
            </a:r>
            <a:endParaRPr lang="tr-TR" dirty="0"/>
          </a:p>
        </p:txBody>
      </p:sp>
      <p:sp>
        <p:nvSpPr>
          <p:cNvPr id="239" name="Metin kutusu 238"/>
          <p:cNvSpPr txBox="1"/>
          <p:nvPr/>
        </p:nvSpPr>
        <p:spPr>
          <a:xfrm>
            <a:off x="8955088" y="5718175"/>
            <a:ext cx="590107" cy="261610"/>
          </a:xfrm>
          <a:prstGeom prst="rect">
            <a:avLst/>
          </a:prstGeom>
          <a:noFill/>
        </p:spPr>
        <p:txBody>
          <a:bodyPr wrap="square" rtlCol="0">
            <a:spAutoFit/>
          </a:bodyPr>
          <a:lstStyle/>
          <a:p>
            <a:pPr algn="ctr"/>
            <a:r>
              <a:rPr lang="tr-TR" dirty="0" smtClean="0"/>
              <a:t>#11</a:t>
            </a:r>
            <a:endParaRPr lang="tr-TR" dirty="0"/>
          </a:p>
        </p:txBody>
      </p:sp>
      <p:sp>
        <p:nvSpPr>
          <p:cNvPr id="240" name="Metin kutusu 239"/>
          <p:cNvSpPr txBox="1"/>
          <p:nvPr/>
        </p:nvSpPr>
        <p:spPr>
          <a:xfrm>
            <a:off x="4967288" y="6376988"/>
            <a:ext cx="3285461" cy="215444"/>
          </a:xfrm>
          <a:prstGeom prst="rect">
            <a:avLst/>
          </a:prstGeom>
          <a:noFill/>
        </p:spPr>
        <p:txBody>
          <a:bodyPr wrap="square" rtlCol="0">
            <a:spAutoFit/>
          </a:bodyPr>
          <a:lstStyle/>
          <a:p>
            <a:r>
              <a:rPr lang="tr-TR" sz="800" b="0" dirty="0" smtClean="0"/>
              <a:t>*Sıralama en yüksekten en düşüğe doğru yapılmıştır.</a:t>
            </a:r>
            <a:endParaRPr lang="tr-TR" sz="800" b="0" dirty="0"/>
          </a:p>
        </p:txBody>
      </p:sp>
      <p:sp>
        <p:nvSpPr>
          <p:cNvPr id="241" name="Metin kutusu 240"/>
          <p:cNvSpPr txBox="1"/>
          <p:nvPr/>
        </p:nvSpPr>
        <p:spPr>
          <a:xfrm>
            <a:off x="7658100" y="1116013"/>
            <a:ext cx="1109333" cy="400110"/>
          </a:xfrm>
          <a:prstGeom prst="rect">
            <a:avLst/>
          </a:prstGeom>
          <a:noFill/>
        </p:spPr>
        <p:txBody>
          <a:bodyPr wrap="square" rtlCol="0">
            <a:spAutoFit/>
          </a:bodyPr>
          <a:lstStyle/>
          <a:p>
            <a:pPr algn="ctr"/>
            <a:r>
              <a:rPr lang="tr-TR" sz="1000" u="sng" dirty="0" smtClean="0"/>
              <a:t>Oran (Türkiye Ortalaması)</a:t>
            </a:r>
            <a:endParaRPr lang="tr-TR" sz="1000" u="sng" dirty="0"/>
          </a:p>
        </p:txBody>
      </p:sp>
      <p:sp>
        <p:nvSpPr>
          <p:cNvPr id="242" name="Metin kutusu 241"/>
          <p:cNvSpPr txBox="1"/>
          <p:nvPr/>
        </p:nvSpPr>
        <p:spPr>
          <a:xfrm>
            <a:off x="7974013" y="1741488"/>
            <a:ext cx="590107" cy="261610"/>
          </a:xfrm>
          <a:prstGeom prst="rect">
            <a:avLst/>
          </a:prstGeom>
          <a:noFill/>
        </p:spPr>
        <p:txBody>
          <a:bodyPr wrap="square" rtlCol="0">
            <a:spAutoFit/>
          </a:bodyPr>
          <a:lstStyle/>
          <a:p>
            <a:pPr algn="ctr"/>
            <a:r>
              <a:rPr lang="tr-TR" dirty="0" smtClean="0"/>
              <a:t>168.5</a:t>
            </a:r>
            <a:endParaRPr lang="tr-TR" dirty="0"/>
          </a:p>
        </p:txBody>
      </p:sp>
      <p:sp>
        <p:nvSpPr>
          <p:cNvPr id="243" name="Metin kutusu 242"/>
          <p:cNvSpPr txBox="1"/>
          <p:nvPr/>
        </p:nvSpPr>
        <p:spPr>
          <a:xfrm>
            <a:off x="7974013" y="2351088"/>
            <a:ext cx="590107" cy="261610"/>
          </a:xfrm>
          <a:prstGeom prst="rect">
            <a:avLst/>
          </a:prstGeom>
          <a:noFill/>
        </p:spPr>
        <p:txBody>
          <a:bodyPr wrap="square" rtlCol="0">
            <a:spAutoFit/>
          </a:bodyPr>
          <a:lstStyle/>
          <a:p>
            <a:pPr algn="ctr"/>
            <a:r>
              <a:rPr lang="tr-TR" dirty="0" smtClean="0"/>
              <a:t>245.6</a:t>
            </a:r>
            <a:endParaRPr lang="tr-TR" dirty="0"/>
          </a:p>
        </p:txBody>
      </p:sp>
      <p:sp>
        <p:nvSpPr>
          <p:cNvPr id="244" name="Metin kutusu 243"/>
          <p:cNvSpPr txBox="1"/>
          <p:nvPr/>
        </p:nvSpPr>
        <p:spPr>
          <a:xfrm>
            <a:off x="7969250" y="3025775"/>
            <a:ext cx="590107" cy="261610"/>
          </a:xfrm>
          <a:prstGeom prst="rect">
            <a:avLst/>
          </a:prstGeom>
          <a:noFill/>
        </p:spPr>
        <p:txBody>
          <a:bodyPr wrap="square" rtlCol="0">
            <a:spAutoFit/>
          </a:bodyPr>
          <a:lstStyle/>
          <a:p>
            <a:pPr algn="ctr"/>
            <a:r>
              <a:rPr lang="tr-TR" dirty="0" smtClean="0"/>
              <a:t>0.46</a:t>
            </a:r>
            <a:endParaRPr lang="tr-TR" dirty="0"/>
          </a:p>
        </p:txBody>
      </p:sp>
      <p:sp>
        <p:nvSpPr>
          <p:cNvPr id="245" name="Metin kutusu 244"/>
          <p:cNvSpPr txBox="1"/>
          <p:nvPr/>
        </p:nvSpPr>
        <p:spPr>
          <a:xfrm>
            <a:off x="7977188" y="3665538"/>
            <a:ext cx="590107" cy="261610"/>
          </a:xfrm>
          <a:prstGeom prst="rect">
            <a:avLst/>
          </a:prstGeom>
          <a:noFill/>
        </p:spPr>
        <p:txBody>
          <a:bodyPr wrap="square" rtlCol="0">
            <a:spAutoFit/>
          </a:bodyPr>
          <a:lstStyle/>
          <a:p>
            <a:pPr algn="ctr"/>
            <a:r>
              <a:rPr lang="tr-TR" dirty="0" smtClean="0"/>
              <a:t>3.11</a:t>
            </a:r>
            <a:endParaRPr lang="tr-TR" dirty="0"/>
          </a:p>
        </p:txBody>
      </p:sp>
      <p:sp>
        <p:nvSpPr>
          <p:cNvPr id="246" name="Metin kutusu 245"/>
          <p:cNvSpPr txBox="1"/>
          <p:nvPr/>
        </p:nvSpPr>
        <p:spPr>
          <a:xfrm>
            <a:off x="7985125" y="4335463"/>
            <a:ext cx="590107" cy="261610"/>
          </a:xfrm>
          <a:prstGeom prst="rect">
            <a:avLst/>
          </a:prstGeom>
          <a:noFill/>
        </p:spPr>
        <p:txBody>
          <a:bodyPr wrap="square" rtlCol="0">
            <a:spAutoFit/>
          </a:bodyPr>
          <a:lstStyle/>
          <a:p>
            <a:pPr algn="ctr"/>
            <a:r>
              <a:rPr lang="tr-TR" dirty="0" smtClean="0"/>
              <a:t>3.38</a:t>
            </a:r>
            <a:endParaRPr lang="tr-TR" dirty="0"/>
          </a:p>
        </p:txBody>
      </p:sp>
      <p:sp>
        <p:nvSpPr>
          <p:cNvPr id="247" name="Metin kutusu 246"/>
          <p:cNvSpPr txBox="1"/>
          <p:nvPr/>
        </p:nvSpPr>
        <p:spPr>
          <a:xfrm>
            <a:off x="7985125" y="5011738"/>
            <a:ext cx="590107" cy="261610"/>
          </a:xfrm>
          <a:prstGeom prst="rect">
            <a:avLst/>
          </a:prstGeom>
          <a:noFill/>
        </p:spPr>
        <p:txBody>
          <a:bodyPr wrap="square" rtlCol="0">
            <a:spAutoFit/>
          </a:bodyPr>
          <a:lstStyle/>
          <a:p>
            <a:pPr algn="ctr"/>
            <a:r>
              <a:rPr lang="tr-TR" dirty="0" smtClean="0"/>
              <a:t>3.71</a:t>
            </a:r>
            <a:endParaRPr lang="tr-TR" dirty="0"/>
          </a:p>
        </p:txBody>
      </p:sp>
      <p:sp>
        <p:nvSpPr>
          <p:cNvPr id="248" name="Metin kutusu 247"/>
          <p:cNvSpPr txBox="1"/>
          <p:nvPr/>
        </p:nvSpPr>
        <p:spPr>
          <a:xfrm>
            <a:off x="7966075" y="5718175"/>
            <a:ext cx="590107" cy="261610"/>
          </a:xfrm>
          <a:prstGeom prst="rect">
            <a:avLst/>
          </a:prstGeom>
          <a:noFill/>
        </p:spPr>
        <p:txBody>
          <a:bodyPr wrap="square" rtlCol="0">
            <a:spAutoFit/>
          </a:bodyPr>
          <a:lstStyle/>
          <a:p>
            <a:pPr algn="ctr"/>
            <a:r>
              <a:rPr lang="tr-TR" dirty="0" smtClean="0"/>
              <a:t>5.27</a:t>
            </a:r>
            <a:endParaRPr lang="tr-TR" dirty="0"/>
          </a:p>
        </p:txBody>
      </p:sp>
      <p:sp>
        <p:nvSpPr>
          <p:cNvPr id="249" name="Metin kutusu 248"/>
          <p:cNvSpPr txBox="1"/>
          <p:nvPr/>
        </p:nvSpPr>
        <p:spPr>
          <a:xfrm>
            <a:off x="6480175" y="6223556"/>
            <a:ext cx="3285461" cy="369332"/>
          </a:xfrm>
          <a:prstGeom prst="rect">
            <a:avLst/>
          </a:prstGeom>
          <a:noFill/>
        </p:spPr>
        <p:txBody>
          <a:bodyPr wrap="square" rtlCol="0">
            <a:spAutoFit/>
          </a:bodyPr>
          <a:lstStyle/>
          <a:p>
            <a:pPr algn="r"/>
            <a:r>
              <a:rPr lang="tr-TR" sz="900" dirty="0" smtClean="0">
                <a:solidFill>
                  <a:srgbClr val="FF0000"/>
                </a:solidFill>
              </a:rPr>
              <a:t>Kırmızı: Türkiye ortalamasından kötü</a:t>
            </a:r>
          </a:p>
          <a:p>
            <a:pPr algn="ctr"/>
            <a:r>
              <a:rPr lang="tr-TR" sz="900" dirty="0" smtClean="0">
                <a:solidFill>
                  <a:srgbClr val="00B050"/>
                </a:solidFill>
              </a:rPr>
              <a:t>                          Yeşil: Türkiye ortalamasından iyi</a:t>
            </a:r>
            <a:endParaRPr lang="tr-TR" sz="900" dirty="0">
              <a:solidFill>
                <a:srgbClr val="00B050"/>
              </a:solidFill>
            </a:endParaRPr>
          </a:p>
        </p:txBody>
      </p:sp>
    </p:spTree>
    <p:extLst>
      <p:ext uri="{BB962C8B-B14F-4D97-AF65-F5344CB8AC3E}">
        <p14:creationId xmlns:p14="http://schemas.microsoft.com/office/powerpoint/2010/main" val="39064198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 name="Nesne 49" hidden="1"/>
          <p:cNvGraphicFramePr>
            <a:graphicFrameLocks noChangeAspect="1"/>
          </p:cNvGraphicFramePr>
          <p:nvPr>
            <p:custDataLst>
              <p:tags r:id="rId2"/>
            </p:custDataLst>
            <p:extLst>
              <p:ext uri="{D42A27DB-BD31-4B8C-83A1-F6EECF244321}">
                <p14:modId xmlns:p14="http://schemas.microsoft.com/office/powerpoint/2010/main" val="372498192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17576" name="think-cell Slide" r:id="rId62" imgW="416" imgH="416" progId="TCLayout.ActiveDocument.1">
                  <p:embed/>
                </p:oleObj>
              </mc:Choice>
              <mc:Fallback>
                <p:oleObj name="think-cell Slide" r:id="rId62" imgW="416" imgH="416" progId="TCLayout.ActiveDocument.1">
                  <p:embed/>
                  <p:pic>
                    <p:nvPicPr>
                      <p:cNvPr id="0" name=""/>
                      <p:cNvPicPr/>
                      <p:nvPr/>
                    </p:nvPicPr>
                    <p:blipFill>
                      <a:blip r:embed="rId63"/>
                      <a:stretch>
                        <a:fillRect/>
                      </a:stretch>
                    </p:blipFill>
                    <p:spPr>
                      <a:xfrm>
                        <a:off x="1588" y="1588"/>
                        <a:ext cx="1587" cy="1587"/>
                      </a:xfrm>
                      <a:prstGeom prst="rect">
                        <a:avLst/>
                      </a:prstGeom>
                    </p:spPr>
                  </p:pic>
                </p:oleObj>
              </mc:Fallback>
            </mc:AlternateContent>
          </a:graphicData>
        </a:graphic>
      </p:graphicFrame>
      <p:sp>
        <p:nvSpPr>
          <p:cNvPr id="49" name="Dikdörtgen 48" hidden="1"/>
          <p:cNvSpPr/>
          <p:nvPr>
            <p:custDataLst>
              <p:tags r:id="rId3"/>
            </p:custDataLst>
          </p:nvPr>
        </p:nvSpPr>
        <p:spPr bwMode="auto">
          <a:xfrm>
            <a:off x="0" y="0"/>
            <a:ext cx="158750" cy="158750"/>
          </a:xfrm>
          <a:prstGeom prst="rect">
            <a:avLst/>
          </a:prstGeom>
          <a:solidFill>
            <a:schemeClr val="accent1">
              <a:lumMod val="50000"/>
            </a:schemeClr>
          </a:solidFill>
          <a:ln w="9525" cap="flat" cmpd="sng" algn="ctr">
            <a:solidFill>
              <a:schemeClr val="bg1">
                <a:lumMod val="75000"/>
              </a:schemeClr>
            </a:solid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algn="ctr" eaLnBrk="0" hangingPunct="0"/>
            <a:endParaRPr kumimoji="0" lang="en-US" sz="1200" b="0" u="none" strike="noStrike" cap="none" normalizeH="0" dirty="0" smtClean="0">
              <a:ln>
                <a:noFill/>
              </a:ln>
              <a:solidFill>
                <a:schemeClr val="bg1"/>
              </a:solidFill>
              <a:effectLst/>
              <a:latin typeface="Arial"/>
              <a:cs typeface="Arial"/>
              <a:sym typeface="Arial"/>
            </a:endParaRPr>
          </a:p>
        </p:txBody>
      </p:sp>
      <p:sp>
        <p:nvSpPr>
          <p:cNvPr id="3" name="Slayt Numarası Yer Tutucusu 2"/>
          <p:cNvSpPr>
            <a:spLocks noGrp="1"/>
          </p:cNvSpPr>
          <p:nvPr>
            <p:ph type="sldNum" sz="quarter" idx="10"/>
          </p:nvPr>
        </p:nvSpPr>
        <p:spPr/>
        <p:txBody>
          <a:bodyPr/>
          <a:lstStyle/>
          <a:p>
            <a:pPr>
              <a:defRPr/>
            </a:pPr>
            <a:fld id="{3EADF18E-6710-484E-B5C2-A5AD1973C07E}" type="slidenum">
              <a:rPr lang="en-US" smtClean="0">
                <a:solidFill>
                  <a:srgbClr val="000000"/>
                </a:solidFill>
              </a:rPr>
              <a:pPr>
                <a:defRPr/>
              </a:pPr>
              <a:t>26</a:t>
            </a:fld>
            <a:endParaRPr lang="en-US" dirty="0">
              <a:solidFill>
                <a:srgbClr val="000000"/>
              </a:solidFill>
            </a:endParaRPr>
          </a:p>
        </p:txBody>
      </p:sp>
      <p:sp>
        <p:nvSpPr>
          <p:cNvPr id="224" name="Metin Yer Tutucusu 3"/>
          <p:cNvSpPr txBox="1">
            <a:spLocks/>
          </p:cNvSpPr>
          <p:nvPr/>
        </p:nvSpPr>
        <p:spPr>
          <a:xfrm>
            <a:off x="320675" y="6578600"/>
            <a:ext cx="3807165" cy="190501"/>
          </a:xfrm>
          <a:prstGeom prst="rect">
            <a:avLst/>
          </a:prstGeom>
        </p:spPr>
        <p:txBody>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buNone/>
            </a:pPr>
            <a:r>
              <a:rPr lang="tr-TR" sz="1000" b="0" kern="0" dirty="0" smtClean="0"/>
              <a:t>Kaynak: TBB Risk merkezi, Nisan 2015</a:t>
            </a:r>
            <a:endParaRPr lang="tr-TR" sz="1000" b="0" kern="0" dirty="0"/>
          </a:p>
        </p:txBody>
      </p:sp>
      <p:sp>
        <p:nvSpPr>
          <p:cNvPr id="225" name="Dikdörtgen 224"/>
          <p:cNvSpPr/>
          <p:nvPr/>
        </p:nvSpPr>
        <p:spPr>
          <a:xfrm>
            <a:off x="5102225" y="6543045"/>
            <a:ext cx="3922869" cy="261610"/>
          </a:xfrm>
          <a:prstGeom prst="rect">
            <a:avLst/>
          </a:prstGeom>
        </p:spPr>
        <p:txBody>
          <a:bodyPr wrap="none">
            <a:spAutoFit/>
          </a:bodyPr>
          <a:lstStyle/>
          <a:p>
            <a:pPr marL="0" indent="0">
              <a:buNone/>
            </a:pPr>
            <a:r>
              <a:rPr lang="tr-TR" b="0" kern="0" dirty="0"/>
              <a:t>Kaynak: TBB Risk </a:t>
            </a:r>
            <a:r>
              <a:rPr lang="tr-TR" b="0" kern="0" dirty="0" smtClean="0"/>
              <a:t>merkezi, Nisan 2015 </a:t>
            </a:r>
            <a:r>
              <a:rPr lang="tr-TR" b="0" kern="0" dirty="0"/>
              <a:t>itibarıyla </a:t>
            </a:r>
            <a:r>
              <a:rPr lang="tr-TR" b="0" kern="0" dirty="0" smtClean="0"/>
              <a:t>4 aylık </a:t>
            </a:r>
            <a:r>
              <a:rPr lang="tr-TR" b="0" kern="0" dirty="0"/>
              <a:t>veri</a:t>
            </a:r>
          </a:p>
        </p:txBody>
      </p:sp>
      <p:sp>
        <p:nvSpPr>
          <p:cNvPr id="132" name="Başlık 1"/>
          <p:cNvSpPr>
            <a:spLocks noGrp="1"/>
          </p:cNvSpPr>
          <p:nvPr>
            <p:ph type="title"/>
          </p:nvPr>
        </p:nvSpPr>
        <p:spPr>
          <a:xfrm>
            <a:off x="252930" y="158750"/>
            <a:ext cx="9328150" cy="715963"/>
          </a:xfrm>
        </p:spPr>
        <p:txBody>
          <a:bodyPr/>
          <a:lstStyle/>
          <a:p>
            <a:r>
              <a:rPr lang="tr-TR" dirty="0" smtClean="0"/>
              <a:t>Adana, karşılıksız çek ve protestolu senet tutarı en yüksek olan 10 il arasında yer alıyor</a:t>
            </a:r>
            <a:endParaRPr lang="tr-TR" dirty="0"/>
          </a:p>
        </p:txBody>
      </p:sp>
      <p:sp>
        <p:nvSpPr>
          <p:cNvPr id="133" name="Rectangle 6"/>
          <p:cNvSpPr/>
          <p:nvPr/>
        </p:nvSpPr>
        <p:spPr bwMode="auto">
          <a:xfrm>
            <a:off x="255588" y="1085850"/>
            <a:ext cx="4664074" cy="5457637"/>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eaLnBrk="0" hangingPunct="0"/>
            <a:endParaRPr lang="en-US" sz="500" b="0" dirty="0" smtClean="0">
              <a:solidFill>
                <a:srgbClr val="FFFFFF"/>
              </a:solidFill>
              <a:latin typeface="Arial" charset="0"/>
            </a:endParaRPr>
          </a:p>
        </p:txBody>
      </p:sp>
      <p:sp>
        <p:nvSpPr>
          <p:cNvPr id="134" name="33 Metin kutusu"/>
          <p:cNvSpPr txBox="1"/>
          <p:nvPr/>
        </p:nvSpPr>
        <p:spPr>
          <a:xfrm>
            <a:off x="255588" y="1108075"/>
            <a:ext cx="1682217" cy="261610"/>
          </a:xfrm>
          <a:prstGeom prst="rect">
            <a:avLst/>
          </a:prstGeom>
          <a:noFill/>
        </p:spPr>
        <p:txBody>
          <a:bodyPr wrap="square" rtlCol="0">
            <a:spAutoFit/>
          </a:bodyPr>
          <a:lstStyle/>
          <a:p>
            <a:r>
              <a:rPr lang="tr-TR" sz="1100" b="1" u="sng" dirty="0" smtClean="0"/>
              <a:t>Türkiye’deki payı (%)</a:t>
            </a:r>
            <a:endParaRPr lang="tr-TR" sz="1100" b="1" u="sng" dirty="0"/>
          </a:p>
        </p:txBody>
      </p:sp>
      <p:sp>
        <p:nvSpPr>
          <p:cNvPr id="135" name="33 Metin kutusu"/>
          <p:cNvSpPr txBox="1"/>
          <p:nvPr/>
        </p:nvSpPr>
        <p:spPr>
          <a:xfrm>
            <a:off x="1866900" y="1112838"/>
            <a:ext cx="1865313" cy="430887"/>
          </a:xfrm>
          <a:prstGeom prst="rect">
            <a:avLst/>
          </a:prstGeom>
          <a:noFill/>
        </p:spPr>
        <p:txBody>
          <a:bodyPr wrap="square" rtlCol="0">
            <a:spAutoFit/>
          </a:bodyPr>
          <a:lstStyle/>
          <a:p>
            <a:pPr algn="ctr"/>
            <a:r>
              <a:rPr lang="tr-TR" u="sng" dirty="0" smtClean="0"/>
              <a:t>Karşılıksız çek tutarı</a:t>
            </a:r>
          </a:p>
          <a:p>
            <a:pPr algn="ctr"/>
            <a:r>
              <a:rPr lang="tr-TR" u="sng" dirty="0" smtClean="0"/>
              <a:t> (TL)</a:t>
            </a:r>
            <a:endParaRPr lang="tr-TR" sz="1100" b="1" u="sng" dirty="0"/>
          </a:p>
        </p:txBody>
      </p:sp>
      <p:graphicFrame>
        <p:nvGraphicFramePr>
          <p:cNvPr id="113" name="Chart 3"/>
          <p:cNvGraphicFramePr/>
          <p:nvPr>
            <p:custDataLst>
              <p:tags r:id="rId4"/>
            </p:custDataLst>
            <p:extLst>
              <p:ext uri="{D42A27DB-BD31-4B8C-83A1-F6EECF244321}">
                <p14:modId xmlns:p14="http://schemas.microsoft.com/office/powerpoint/2010/main" val="4148228134"/>
              </p:ext>
            </p:extLst>
          </p:nvPr>
        </p:nvGraphicFramePr>
        <p:xfrm>
          <a:off x="1130300" y="1503363"/>
          <a:ext cx="3476625" cy="4811712"/>
        </p:xfrm>
        <a:graphic>
          <a:graphicData uri="http://schemas.openxmlformats.org/drawingml/2006/chart">
            <c:chart xmlns:c="http://schemas.openxmlformats.org/drawingml/2006/chart" xmlns:r="http://schemas.openxmlformats.org/officeDocument/2006/relationships" r:id="rId64"/>
          </a:graphicData>
        </a:graphic>
      </p:graphicFrame>
      <p:sp useBgFill="1">
        <p:nvSpPr>
          <p:cNvPr id="8" name="Serbest Form 7"/>
          <p:cNvSpPr/>
          <p:nvPr>
            <p:custDataLst>
              <p:tags r:id="rId5"/>
            </p:custDataLst>
          </p:nvPr>
        </p:nvSpPr>
        <p:spPr bwMode="auto">
          <a:xfrm>
            <a:off x="3141663" y="1630363"/>
            <a:ext cx="158751" cy="376238"/>
          </a:xfrm>
          <a:custGeom>
            <a:avLst/>
            <a:gdLst/>
            <a:ahLst/>
            <a:cxnLst/>
            <a:rect l="0" t="0" r="0" b="0"/>
            <a:pathLst>
              <a:path w="158751" h="376238">
                <a:moveTo>
                  <a:pt x="158750" y="0"/>
                </a:moveTo>
                <a:lnTo>
                  <a:pt x="57150" y="376237"/>
                </a:lnTo>
                <a:lnTo>
                  <a:pt x="0" y="376237"/>
                </a:lnTo>
                <a:lnTo>
                  <a:pt x="101600" y="0"/>
                </a:lnTo>
                <a:close/>
              </a:path>
            </a:pathLst>
          </a:custGeom>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1">
                    <a:lumMod val="75000"/>
                  </a:schemeClr>
                </a:solidFill>
                <a:prstDash val="solid"/>
                <a:round/>
                <a:headEnd type="none" w="med" len="med"/>
                <a:tailEnd type="none" w="med" len="med"/>
              </a14:hiddenLine>
            </a:ext>
          </a:extLst>
        </p:spPr>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tr-TR" sz="1100" i="0" u="none" strike="noStrike" cap="none" normalizeH="0" baseline="0" dirty="0" smtClean="0">
              <a:ln>
                <a:noFill/>
              </a:ln>
              <a:solidFill>
                <a:schemeClr val="bg1"/>
              </a:solidFill>
              <a:effectLst/>
              <a:latin typeface="Arial" charset="0"/>
            </a:endParaRPr>
          </a:p>
        </p:txBody>
      </p:sp>
      <p:sp>
        <p:nvSpPr>
          <p:cNvPr id="6" name="Serbest Form 5"/>
          <p:cNvSpPr/>
          <p:nvPr>
            <p:custDataLst>
              <p:tags r:id="rId6"/>
            </p:custDataLst>
          </p:nvPr>
        </p:nvSpPr>
        <p:spPr bwMode="auto">
          <a:xfrm>
            <a:off x="3141663" y="1630363"/>
            <a:ext cx="101601" cy="376238"/>
          </a:xfrm>
          <a:custGeom>
            <a:avLst/>
            <a:gdLst/>
            <a:ahLst/>
            <a:cxnLst/>
            <a:rect l="0" t="0" r="0" b="0"/>
            <a:pathLst>
              <a:path w="101601" h="376238">
                <a:moveTo>
                  <a:pt x="101600" y="0"/>
                </a:moveTo>
                <a:lnTo>
                  <a:pt x="0" y="376237"/>
                </a:lnTo>
              </a:path>
            </a:pathLst>
          </a:cu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tr-TR" sz="1100" b="1" i="0" u="none" strike="noStrike" cap="none" normalizeH="0" baseline="0" smtClean="0">
              <a:ln>
                <a:noFill/>
              </a:ln>
              <a:solidFill>
                <a:schemeClr val="tx1"/>
              </a:solidFill>
              <a:effectLst/>
              <a:latin typeface="Arial" charset="0"/>
            </a:endParaRPr>
          </a:p>
        </p:txBody>
      </p:sp>
      <p:sp>
        <p:nvSpPr>
          <p:cNvPr id="7" name="Serbest Form 6"/>
          <p:cNvSpPr/>
          <p:nvPr>
            <p:custDataLst>
              <p:tags r:id="rId7"/>
            </p:custDataLst>
          </p:nvPr>
        </p:nvSpPr>
        <p:spPr bwMode="auto">
          <a:xfrm>
            <a:off x="3198813" y="1630363"/>
            <a:ext cx="101601" cy="376238"/>
          </a:xfrm>
          <a:custGeom>
            <a:avLst/>
            <a:gdLst/>
            <a:ahLst/>
            <a:cxnLst/>
            <a:rect l="0" t="0" r="0" b="0"/>
            <a:pathLst>
              <a:path w="101601" h="376238">
                <a:moveTo>
                  <a:pt x="101600" y="0"/>
                </a:moveTo>
                <a:lnTo>
                  <a:pt x="0" y="376237"/>
                </a:lnTo>
              </a:path>
            </a:pathLst>
          </a:cu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tr-TR" sz="1100" b="1" i="0" u="none" strike="noStrike" cap="none" normalizeH="0" baseline="0" smtClean="0">
              <a:ln>
                <a:noFill/>
              </a:ln>
              <a:solidFill>
                <a:schemeClr val="tx1"/>
              </a:solidFill>
              <a:effectLst/>
              <a:latin typeface="Arial" charset="0"/>
            </a:endParaRPr>
          </a:p>
        </p:txBody>
      </p:sp>
      <p:sp>
        <p:nvSpPr>
          <p:cNvPr id="156" name="52 Metin Yer Tutucusu"/>
          <p:cNvSpPr>
            <a:spLocks noGrp="1"/>
          </p:cNvSpPr>
          <p:nvPr>
            <p:custDataLst>
              <p:tags r:id="rId8"/>
            </p:custDataLst>
          </p:nvPr>
        </p:nvSpPr>
        <p:spPr bwMode="auto">
          <a:xfrm>
            <a:off x="1454150" y="2655888"/>
            <a:ext cx="506413" cy="182563"/>
          </a:xfrm>
          <a:prstGeom prst="rect">
            <a:avLst/>
          </a:prstGeom>
          <a:noFill/>
          <a:effectLst/>
        </p:spPr>
        <p:txBody>
          <a:bodyPr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FCE79938-9796-4066-A2CA-4E5AD8A7EF00}" type="datetime'''''A''''''nt''a''lya'''''''''''''''''''''''''''''''''''">
              <a:rPr lang="en-US" sz="1200" b="0">
                <a:ea typeface="+mn-ea"/>
              </a:rPr>
              <a:pPr/>
              <a:t>Antalya</a:t>
            </a:fld>
            <a:endParaRPr lang="tr-TR" sz="1200" b="0">
              <a:ea typeface="+mn-ea"/>
              <a:sym typeface="+mn-lt"/>
            </a:endParaRPr>
          </a:p>
        </p:txBody>
      </p:sp>
      <p:sp>
        <p:nvSpPr>
          <p:cNvPr id="158" name="50 Metin Yer Tutucusu"/>
          <p:cNvSpPr>
            <a:spLocks noGrp="1"/>
          </p:cNvSpPr>
          <p:nvPr>
            <p:custDataLst>
              <p:tags r:id="rId9"/>
            </p:custDataLst>
          </p:nvPr>
        </p:nvSpPr>
        <p:spPr bwMode="auto">
          <a:xfrm>
            <a:off x="1428750" y="1727200"/>
            <a:ext cx="531813" cy="182563"/>
          </a:xfrm>
          <a:prstGeom prst="rect">
            <a:avLst/>
          </a:prstGeom>
          <a:noFill/>
          <a:effectLst/>
        </p:spPr>
        <p:txBody>
          <a:bodyPr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92F287B4-1ACF-4675-818E-3E7D957B7CD0}" type="datetime'''İs''ta''''''''''''''''''n''''''b''''u''l'''''''''''''">
              <a:rPr lang="en-US" sz="1200" b="0">
                <a:ea typeface="+mn-ea"/>
              </a:rPr>
              <a:pPr/>
              <a:t>İstanbul</a:t>
            </a:fld>
            <a:endParaRPr lang="tr-TR" sz="1200" b="0" dirty="0">
              <a:ea typeface="+mn-ea"/>
              <a:sym typeface="+mn-lt"/>
            </a:endParaRPr>
          </a:p>
        </p:txBody>
      </p:sp>
      <p:sp>
        <p:nvSpPr>
          <p:cNvPr id="143" name="51 Metin Yer Tutucusu"/>
          <p:cNvSpPr>
            <a:spLocks noGrp="1"/>
          </p:cNvSpPr>
          <p:nvPr>
            <p:custDataLst>
              <p:tags r:id="rId10"/>
            </p:custDataLst>
          </p:nvPr>
        </p:nvSpPr>
        <p:spPr bwMode="auto">
          <a:xfrm>
            <a:off x="1479550" y="2190750"/>
            <a:ext cx="481013" cy="182563"/>
          </a:xfrm>
          <a:prstGeom prst="rect">
            <a:avLst/>
          </a:prstGeom>
          <a:noFill/>
          <a:effectLst/>
        </p:spPr>
        <p:txBody>
          <a:bodyPr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179113ED-76FF-4703-B2B4-7A4A10DFEB3F}" type="datetime'Ank''''''''''''a''''r''''''''''''''''''''''''''''''''''''a'''">
              <a:rPr lang="en-US" sz="1200" b="0">
                <a:ea typeface="+mn-ea"/>
              </a:rPr>
              <a:pPr/>
              <a:t>Ankara</a:t>
            </a:fld>
            <a:endParaRPr lang="tr-TR" sz="1200" b="0">
              <a:ea typeface="+mn-ea"/>
              <a:sym typeface="+mn-lt"/>
            </a:endParaRPr>
          </a:p>
        </p:txBody>
      </p:sp>
      <p:sp>
        <p:nvSpPr>
          <p:cNvPr id="144" name="54 Metin Yer Tutucusu"/>
          <p:cNvSpPr>
            <a:spLocks noGrp="1"/>
          </p:cNvSpPr>
          <p:nvPr>
            <p:custDataLst>
              <p:tags r:id="rId11"/>
            </p:custDataLst>
          </p:nvPr>
        </p:nvSpPr>
        <p:spPr bwMode="auto">
          <a:xfrm>
            <a:off x="1268413" y="3586163"/>
            <a:ext cx="692150" cy="182563"/>
          </a:xfrm>
          <a:prstGeom prst="rect">
            <a:avLst/>
          </a:prstGeom>
          <a:noFill/>
          <a:effectLst/>
        </p:spPr>
        <p:txBody>
          <a:bodyPr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5304734D-22B8-492A-AE38-F3D914EC9E82}" type="datetime'''Gaz''i''''''''''''''''an''''''''''''''''''t''e''''p'''''">
              <a:rPr lang="en-US" sz="1200" b="0">
                <a:ea typeface="+mn-ea"/>
              </a:rPr>
              <a:pPr/>
              <a:t>Gaziantep</a:t>
            </a:fld>
            <a:endParaRPr lang="tr-TR" sz="1200" b="0">
              <a:ea typeface="+mn-ea"/>
              <a:sym typeface="+mn-lt"/>
            </a:endParaRPr>
          </a:p>
        </p:txBody>
      </p:sp>
      <p:sp>
        <p:nvSpPr>
          <p:cNvPr id="145" name="53 Metin Yer Tutucusu"/>
          <p:cNvSpPr>
            <a:spLocks noGrp="1"/>
          </p:cNvSpPr>
          <p:nvPr>
            <p:custDataLst>
              <p:tags r:id="rId12"/>
            </p:custDataLst>
          </p:nvPr>
        </p:nvSpPr>
        <p:spPr bwMode="auto">
          <a:xfrm>
            <a:off x="1630363" y="3121025"/>
            <a:ext cx="330200" cy="182563"/>
          </a:xfrm>
          <a:prstGeom prst="rect">
            <a:avLst/>
          </a:prstGeom>
          <a:noFill/>
          <a:effectLst/>
        </p:spPr>
        <p:txBody>
          <a:bodyPr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1142CF98-BEF4-4674-9050-F0CF58E137C1}" type="datetime'''''''''''''''''''İ''z''''''m''''''''''''''i''''''r'''''">
              <a:rPr lang="en-US" sz="1200" b="0">
                <a:ea typeface="+mn-ea"/>
              </a:rPr>
              <a:pPr/>
              <a:t>İzmir</a:t>
            </a:fld>
            <a:endParaRPr lang="tr-TR" sz="1200" b="0">
              <a:ea typeface="+mn-ea"/>
              <a:sym typeface="+mn-lt"/>
            </a:endParaRPr>
          </a:p>
        </p:txBody>
      </p:sp>
      <p:sp>
        <p:nvSpPr>
          <p:cNvPr id="141" name="55 Metin Yer Tutucusu"/>
          <p:cNvSpPr>
            <a:spLocks noGrp="1"/>
          </p:cNvSpPr>
          <p:nvPr>
            <p:custDataLst>
              <p:tags r:id="rId13"/>
            </p:custDataLst>
          </p:nvPr>
        </p:nvSpPr>
        <p:spPr bwMode="auto">
          <a:xfrm>
            <a:off x="1563688" y="4049713"/>
            <a:ext cx="396875" cy="182563"/>
          </a:xfrm>
          <a:prstGeom prst="rect">
            <a:avLst/>
          </a:prstGeom>
          <a:noFill/>
          <a:effectLst/>
        </p:spPr>
        <p:txBody>
          <a:bodyPr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B077E7AB-4B28-460C-9D34-3C18EBFF8B90}" type="datetime'''''''''B''''''''''''''''''''''''''''u''''''''rs''a'''">
              <a:rPr lang="en-US" sz="1200" b="0">
                <a:ea typeface="+mn-ea"/>
              </a:rPr>
              <a:pPr/>
              <a:t>Bursa</a:t>
            </a:fld>
            <a:endParaRPr lang="tr-TR" sz="1200" b="0">
              <a:ea typeface="+mn-ea"/>
              <a:sym typeface="+mn-lt"/>
            </a:endParaRPr>
          </a:p>
        </p:txBody>
      </p:sp>
      <p:sp>
        <p:nvSpPr>
          <p:cNvPr id="146" name="56 Metin Yer Tutucusu"/>
          <p:cNvSpPr>
            <a:spLocks noGrp="1"/>
          </p:cNvSpPr>
          <p:nvPr>
            <p:custDataLst>
              <p:tags r:id="rId14"/>
            </p:custDataLst>
          </p:nvPr>
        </p:nvSpPr>
        <p:spPr bwMode="auto">
          <a:xfrm>
            <a:off x="1504950" y="4514850"/>
            <a:ext cx="455613" cy="182563"/>
          </a:xfrm>
          <a:prstGeom prst="rect">
            <a:avLst/>
          </a:prstGeom>
          <a:noFill/>
          <a:effectLst/>
        </p:spPr>
        <p:txBody>
          <a:bodyPr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B86C5B1F-EAFA-4953-8027-5F949A2B57A0}" type="datetime'M''''''''''''''''''''''''''''''''e''''rs''''''i''''''n'''">
              <a:rPr lang="en-US" sz="1200" b="0">
                <a:ea typeface="+mn-ea"/>
              </a:rPr>
              <a:pPr/>
              <a:t>Mersin</a:t>
            </a:fld>
            <a:endParaRPr lang="tr-TR" sz="1200" b="0">
              <a:ea typeface="+mn-ea"/>
              <a:sym typeface="+mn-lt"/>
            </a:endParaRPr>
          </a:p>
        </p:txBody>
      </p:sp>
      <p:sp>
        <p:nvSpPr>
          <p:cNvPr id="155" name="57 Metin Yer Tutucusu"/>
          <p:cNvSpPr>
            <a:spLocks noGrp="1"/>
          </p:cNvSpPr>
          <p:nvPr>
            <p:custDataLst>
              <p:tags r:id="rId15"/>
            </p:custDataLst>
          </p:nvPr>
        </p:nvSpPr>
        <p:spPr bwMode="auto">
          <a:xfrm>
            <a:off x="1522413" y="4979988"/>
            <a:ext cx="438150" cy="182563"/>
          </a:xfrm>
          <a:prstGeom prst="rect">
            <a:avLst/>
          </a:prstGeom>
          <a:noFill/>
          <a:effectLst/>
        </p:spPr>
        <p:txBody>
          <a:bodyPr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2535502D-036F-4175-9933-29B4C51F624D}" type="datetime'''''''''''''''''Ad''''''''''''''''''an''a'''''">
              <a:rPr lang="en-US" sz="1200" b="0">
                <a:ea typeface="+mn-ea"/>
              </a:rPr>
              <a:pPr/>
              <a:t>Adana</a:t>
            </a:fld>
            <a:endParaRPr lang="tr-TR" sz="1200" b="0">
              <a:ea typeface="+mn-ea"/>
              <a:sym typeface="+mn-lt"/>
            </a:endParaRPr>
          </a:p>
        </p:txBody>
      </p:sp>
      <p:sp>
        <p:nvSpPr>
          <p:cNvPr id="157" name="58 Metin Yer Tutucusu"/>
          <p:cNvSpPr>
            <a:spLocks noGrp="1"/>
          </p:cNvSpPr>
          <p:nvPr>
            <p:custDataLst>
              <p:tags r:id="rId16"/>
            </p:custDataLst>
          </p:nvPr>
        </p:nvSpPr>
        <p:spPr bwMode="auto">
          <a:xfrm>
            <a:off x="1420813" y="5443538"/>
            <a:ext cx="539750" cy="182563"/>
          </a:xfrm>
          <a:prstGeom prst="rect">
            <a:avLst/>
          </a:prstGeom>
          <a:noFill/>
          <a:effectLst/>
        </p:spPr>
        <p:txBody>
          <a:bodyPr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0C62E24D-3097-4135-98AE-CE637DBED891}" type="datetime'K''''''o''''''''c''''''''''''''''a''el''''''''''''i'' '''''">
              <a:rPr lang="en-US" sz="1200" b="0">
                <a:ea typeface="+mn-ea"/>
              </a:rPr>
              <a:pPr/>
              <a:t>Kocaeli </a:t>
            </a:fld>
            <a:endParaRPr lang="tr-TR" sz="1200" b="0">
              <a:ea typeface="+mn-ea"/>
              <a:sym typeface="+mn-lt"/>
            </a:endParaRPr>
          </a:p>
        </p:txBody>
      </p:sp>
      <p:sp>
        <p:nvSpPr>
          <p:cNvPr id="142" name="Metin Yer Tutucusu 51"/>
          <p:cNvSpPr>
            <a:spLocks noGrp="1"/>
          </p:cNvSpPr>
          <p:nvPr>
            <p:custDataLst>
              <p:tags r:id="rId17"/>
            </p:custDataLst>
          </p:nvPr>
        </p:nvSpPr>
        <p:spPr bwMode="auto">
          <a:xfrm>
            <a:off x="1268413" y="5908675"/>
            <a:ext cx="692150"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8C3438F3-965E-4640-B1F9-2D766D1FACB3}" type="datetime'D''''''''i''''ya''''''''''r''''ba''''''''''''''kır'''''''''''">
              <a:rPr lang="en-US" sz="1200" b="0">
                <a:ea typeface="+mn-ea"/>
              </a:rPr>
              <a:pPr/>
              <a:t>Diyarbakır</a:t>
            </a:fld>
            <a:endParaRPr lang="tr-TR" sz="1200" b="0" dirty="0">
              <a:latin typeface="Arial"/>
              <a:ea typeface="+mn-ea"/>
              <a:cs typeface="Arial"/>
              <a:sym typeface="Arial"/>
            </a:endParaRPr>
          </a:p>
        </p:txBody>
      </p:sp>
      <p:sp>
        <p:nvSpPr>
          <p:cNvPr id="159" name="27 Metin Yer Tutucusu"/>
          <p:cNvSpPr>
            <a:spLocks noGrp="1"/>
          </p:cNvSpPr>
          <p:nvPr>
            <p:custDataLst>
              <p:tags r:id="rId18"/>
            </p:custDataLst>
          </p:nvPr>
        </p:nvSpPr>
        <p:spPr bwMode="gray">
          <a:xfrm>
            <a:off x="3351213" y="1727200"/>
            <a:ext cx="592138" cy="182563"/>
          </a:xfrm>
          <a:prstGeom prst="rect">
            <a:avLst/>
          </a:prstGeom>
          <a:noFill/>
          <a:effectLst/>
        </p:spPr>
        <p:txBody>
          <a:bodyPr wrap="none" lIns="22225" tIns="0" rIns="22225"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fld id="{DF33C812-2201-49BE-BE2E-FD5C5F900717}" type="datetime'''7''''''''''8''6'''''',''''''''''''''''9''''''6''''3'''''''''">
              <a:rPr lang="en-US" sz="1200" b="0">
                <a:ea typeface="+mn-ea"/>
              </a:rPr>
              <a:pPr/>
              <a:t>786,963</a:t>
            </a:fld>
            <a:endParaRPr lang="tr-TR" sz="1200" b="0" dirty="0">
              <a:ea typeface="+mn-ea"/>
              <a:sym typeface="+mn-lt"/>
            </a:endParaRPr>
          </a:p>
        </p:txBody>
      </p:sp>
      <p:sp>
        <p:nvSpPr>
          <p:cNvPr id="160" name="Metin Yer Tutucusu 1"/>
          <p:cNvSpPr>
            <a:spLocks noGrp="1"/>
          </p:cNvSpPr>
          <p:nvPr>
            <p:custDataLst>
              <p:tags r:id="rId19"/>
            </p:custDataLst>
          </p:nvPr>
        </p:nvSpPr>
        <p:spPr bwMode="auto">
          <a:xfrm>
            <a:off x="388938" y="1663700"/>
            <a:ext cx="528638" cy="295275"/>
          </a:xfrm>
          <a:prstGeom prst="roundRect">
            <a:avLst>
              <a:gd name="adj" fmla="val 50000"/>
            </a:avLst>
          </a:prstGeom>
          <a:solidFill>
            <a:schemeClr val="bg1"/>
          </a:solidFill>
          <a:ln w="9525">
            <a:solidFill>
              <a:schemeClr val="tx1"/>
            </a:solidFill>
            <a:miter lim="800000"/>
            <a:headEnd/>
            <a:tailEnd/>
          </a:ln>
        </p:spPr>
        <p:txBody>
          <a:bodyPr vert="horz" wrap="none" lIns="0" tIns="0" rIns="0" bIns="0" numCol="1" spcCol="0" anchor="ctr"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r>
              <a:rPr lang="tr-TR" sz="1400" dirty="0" smtClean="0">
                <a:sym typeface="+mn-lt"/>
              </a:rPr>
              <a:t>40.2</a:t>
            </a:r>
            <a:endParaRPr lang="tr-TR" sz="1400" dirty="0">
              <a:sym typeface="+mn-lt"/>
            </a:endParaRPr>
          </a:p>
        </p:txBody>
      </p:sp>
      <p:sp>
        <p:nvSpPr>
          <p:cNvPr id="161" name="Metin Yer Tutucusu 1"/>
          <p:cNvSpPr>
            <a:spLocks noGrp="1"/>
          </p:cNvSpPr>
          <p:nvPr>
            <p:custDataLst>
              <p:tags r:id="rId20"/>
            </p:custDataLst>
          </p:nvPr>
        </p:nvSpPr>
        <p:spPr bwMode="auto">
          <a:xfrm>
            <a:off x="388938" y="2151063"/>
            <a:ext cx="528638" cy="295275"/>
          </a:xfrm>
          <a:prstGeom prst="roundRect">
            <a:avLst>
              <a:gd name="adj" fmla="val 50000"/>
            </a:avLst>
          </a:prstGeom>
          <a:solidFill>
            <a:schemeClr val="bg1"/>
          </a:solidFill>
          <a:ln w="9525">
            <a:solidFill>
              <a:schemeClr val="tx1"/>
            </a:solidFill>
            <a:miter lim="800000"/>
            <a:headEnd/>
            <a:tailEnd/>
          </a:ln>
        </p:spPr>
        <p:txBody>
          <a:bodyPr vert="horz" wrap="none" lIns="0" tIns="0" rIns="0" bIns="0" numCol="1" spcCol="0" anchor="ctr"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r>
              <a:rPr lang="tr-TR" sz="1400" dirty="0" smtClean="0">
                <a:sym typeface="+mn-lt"/>
              </a:rPr>
              <a:t>8.5</a:t>
            </a:r>
            <a:endParaRPr lang="tr-TR" sz="1400" dirty="0">
              <a:sym typeface="+mn-lt"/>
            </a:endParaRPr>
          </a:p>
        </p:txBody>
      </p:sp>
      <p:sp>
        <p:nvSpPr>
          <p:cNvPr id="162" name="Metin Yer Tutucusu 1"/>
          <p:cNvSpPr>
            <a:spLocks noGrp="1"/>
          </p:cNvSpPr>
          <p:nvPr>
            <p:custDataLst>
              <p:tags r:id="rId21"/>
            </p:custDataLst>
          </p:nvPr>
        </p:nvSpPr>
        <p:spPr bwMode="auto">
          <a:xfrm>
            <a:off x="388938" y="2655888"/>
            <a:ext cx="528638" cy="295275"/>
          </a:xfrm>
          <a:prstGeom prst="roundRect">
            <a:avLst>
              <a:gd name="adj" fmla="val 50000"/>
            </a:avLst>
          </a:prstGeom>
          <a:solidFill>
            <a:schemeClr val="bg1"/>
          </a:solidFill>
          <a:ln w="9525">
            <a:solidFill>
              <a:schemeClr val="tx1"/>
            </a:solidFill>
            <a:miter lim="800000"/>
            <a:headEnd/>
            <a:tailEnd/>
          </a:ln>
        </p:spPr>
        <p:txBody>
          <a:bodyPr vert="horz" wrap="none" lIns="0" tIns="0" rIns="0" bIns="0" numCol="1" spcCol="0" anchor="ctr"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r>
              <a:rPr lang="tr-TR" sz="1400" dirty="0" smtClean="0">
                <a:sym typeface="+mn-lt"/>
              </a:rPr>
              <a:t>5.3</a:t>
            </a:r>
            <a:endParaRPr lang="tr-TR" sz="1400" dirty="0">
              <a:sym typeface="+mn-lt"/>
            </a:endParaRPr>
          </a:p>
        </p:txBody>
      </p:sp>
      <p:sp>
        <p:nvSpPr>
          <p:cNvPr id="163" name="Metin Yer Tutucusu 1"/>
          <p:cNvSpPr>
            <a:spLocks noGrp="1"/>
          </p:cNvSpPr>
          <p:nvPr>
            <p:custDataLst>
              <p:tags r:id="rId22"/>
            </p:custDataLst>
          </p:nvPr>
        </p:nvSpPr>
        <p:spPr bwMode="auto">
          <a:xfrm>
            <a:off x="388938" y="3132138"/>
            <a:ext cx="528638" cy="295275"/>
          </a:xfrm>
          <a:prstGeom prst="roundRect">
            <a:avLst>
              <a:gd name="adj" fmla="val 50000"/>
            </a:avLst>
          </a:prstGeom>
          <a:solidFill>
            <a:schemeClr val="bg1"/>
          </a:solidFill>
          <a:ln w="9525">
            <a:solidFill>
              <a:schemeClr val="tx1"/>
            </a:solidFill>
            <a:miter lim="800000"/>
            <a:headEnd/>
            <a:tailEnd/>
          </a:ln>
        </p:spPr>
        <p:txBody>
          <a:bodyPr vert="horz" wrap="none" lIns="0" tIns="0" rIns="0" bIns="0" numCol="1" spcCol="0" anchor="ctr"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r>
              <a:rPr lang="tr-TR" sz="1400" dirty="0" smtClean="0">
                <a:sym typeface="+mn-lt"/>
              </a:rPr>
              <a:t>5.1</a:t>
            </a:r>
            <a:endParaRPr lang="tr-TR" sz="1400" dirty="0">
              <a:sym typeface="+mn-lt"/>
            </a:endParaRPr>
          </a:p>
        </p:txBody>
      </p:sp>
      <p:sp>
        <p:nvSpPr>
          <p:cNvPr id="164" name="Metin Yer Tutucusu 1"/>
          <p:cNvSpPr>
            <a:spLocks noGrp="1"/>
          </p:cNvSpPr>
          <p:nvPr>
            <p:custDataLst>
              <p:tags r:id="rId23"/>
            </p:custDataLst>
          </p:nvPr>
        </p:nvSpPr>
        <p:spPr bwMode="auto">
          <a:xfrm>
            <a:off x="388938" y="3589338"/>
            <a:ext cx="528638" cy="295275"/>
          </a:xfrm>
          <a:prstGeom prst="roundRect">
            <a:avLst>
              <a:gd name="adj" fmla="val 50000"/>
            </a:avLst>
          </a:prstGeom>
          <a:solidFill>
            <a:schemeClr val="bg1"/>
          </a:solidFill>
          <a:ln w="9525">
            <a:solidFill>
              <a:schemeClr val="tx1"/>
            </a:solidFill>
            <a:miter lim="800000"/>
            <a:headEnd/>
            <a:tailEnd/>
          </a:ln>
        </p:spPr>
        <p:txBody>
          <a:bodyPr vert="horz" wrap="none" lIns="0" tIns="0" rIns="0" bIns="0" numCol="1" spcCol="0" anchor="ctr"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r>
              <a:rPr lang="tr-TR" sz="1400" dirty="0" smtClean="0">
                <a:sym typeface="+mn-lt"/>
              </a:rPr>
              <a:t>4.6</a:t>
            </a:r>
            <a:endParaRPr lang="tr-TR" sz="1400" dirty="0">
              <a:sym typeface="+mn-lt"/>
            </a:endParaRPr>
          </a:p>
        </p:txBody>
      </p:sp>
      <p:sp>
        <p:nvSpPr>
          <p:cNvPr id="165" name="Metin Yer Tutucusu 1"/>
          <p:cNvSpPr>
            <a:spLocks noGrp="1"/>
          </p:cNvSpPr>
          <p:nvPr>
            <p:custDataLst>
              <p:tags r:id="rId24"/>
            </p:custDataLst>
          </p:nvPr>
        </p:nvSpPr>
        <p:spPr bwMode="auto">
          <a:xfrm>
            <a:off x="388938" y="4092575"/>
            <a:ext cx="528638" cy="295275"/>
          </a:xfrm>
          <a:prstGeom prst="roundRect">
            <a:avLst>
              <a:gd name="adj" fmla="val 50000"/>
            </a:avLst>
          </a:prstGeom>
          <a:solidFill>
            <a:schemeClr val="bg1"/>
          </a:solidFill>
          <a:ln w="9525">
            <a:solidFill>
              <a:schemeClr val="tx1"/>
            </a:solidFill>
            <a:miter lim="800000"/>
            <a:headEnd/>
            <a:tailEnd/>
          </a:ln>
        </p:spPr>
        <p:txBody>
          <a:bodyPr vert="horz" wrap="none" lIns="0" tIns="0" rIns="0" bIns="0" numCol="1" spcCol="0" anchor="ctr"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r>
              <a:rPr lang="tr-TR" sz="1400" dirty="0" smtClean="0">
                <a:sym typeface="+mn-lt"/>
              </a:rPr>
              <a:t>4.2</a:t>
            </a:r>
            <a:endParaRPr lang="tr-TR" sz="1400" dirty="0">
              <a:sym typeface="+mn-lt"/>
            </a:endParaRPr>
          </a:p>
        </p:txBody>
      </p:sp>
      <p:sp>
        <p:nvSpPr>
          <p:cNvPr id="166" name="Metin Yer Tutucusu 1"/>
          <p:cNvSpPr>
            <a:spLocks noGrp="1"/>
          </p:cNvSpPr>
          <p:nvPr>
            <p:custDataLst>
              <p:tags r:id="rId25"/>
            </p:custDataLst>
          </p:nvPr>
        </p:nvSpPr>
        <p:spPr bwMode="auto">
          <a:xfrm>
            <a:off x="388938" y="4549775"/>
            <a:ext cx="528638" cy="295275"/>
          </a:xfrm>
          <a:prstGeom prst="roundRect">
            <a:avLst>
              <a:gd name="adj" fmla="val 50000"/>
            </a:avLst>
          </a:prstGeom>
          <a:solidFill>
            <a:schemeClr val="bg1"/>
          </a:solidFill>
          <a:ln w="9525">
            <a:solidFill>
              <a:schemeClr val="tx1"/>
            </a:solidFill>
            <a:miter lim="800000"/>
            <a:headEnd/>
            <a:tailEnd/>
          </a:ln>
        </p:spPr>
        <p:txBody>
          <a:bodyPr vert="horz" wrap="none" lIns="0" tIns="0" rIns="0" bIns="0" numCol="1" spcCol="0" anchor="ctr"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r>
              <a:rPr lang="tr-TR" sz="1400" dirty="0" smtClean="0">
                <a:sym typeface="+mn-lt"/>
              </a:rPr>
              <a:t>3.6</a:t>
            </a:r>
            <a:endParaRPr lang="tr-TR" sz="1400" dirty="0">
              <a:sym typeface="+mn-lt"/>
            </a:endParaRPr>
          </a:p>
        </p:txBody>
      </p:sp>
      <p:sp>
        <p:nvSpPr>
          <p:cNvPr id="167" name="Metin Yer Tutucusu 1"/>
          <p:cNvSpPr>
            <a:spLocks noGrp="1"/>
          </p:cNvSpPr>
          <p:nvPr>
            <p:custDataLst>
              <p:tags r:id="rId26"/>
            </p:custDataLst>
          </p:nvPr>
        </p:nvSpPr>
        <p:spPr bwMode="auto">
          <a:xfrm>
            <a:off x="388938" y="5008563"/>
            <a:ext cx="528638" cy="295275"/>
          </a:xfrm>
          <a:prstGeom prst="roundRect">
            <a:avLst>
              <a:gd name="adj" fmla="val 50000"/>
            </a:avLst>
          </a:prstGeom>
          <a:solidFill>
            <a:schemeClr val="bg1"/>
          </a:solidFill>
          <a:ln w="9525">
            <a:solidFill>
              <a:schemeClr val="tx1"/>
            </a:solidFill>
            <a:miter lim="800000"/>
            <a:headEnd/>
            <a:tailEnd/>
          </a:ln>
        </p:spPr>
        <p:txBody>
          <a:bodyPr vert="horz" wrap="none" lIns="0" tIns="0" rIns="0" bIns="0" numCol="1" spcCol="0" anchor="ctr"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r>
              <a:rPr lang="tr-TR" sz="1400" dirty="0" smtClean="0">
                <a:sym typeface="+mn-lt"/>
              </a:rPr>
              <a:t>2.8</a:t>
            </a:r>
            <a:endParaRPr lang="tr-TR" sz="1400" dirty="0">
              <a:sym typeface="+mn-lt"/>
            </a:endParaRPr>
          </a:p>
        </p:txBody>
      </p:sp>
      <p:sp>
        <p:nvSpPr>
          <p:cNvPr id="168" name="Metin Yer Tutucusu 1"/>
          <p:cNvSpPr>
            <a:spLocks noGrp="1"/>
          </p:cNvSpPr>
          <p:nvPr>
            <p:custDataLst>
              <p:tags r:id="rId27"/>
            </p:custDataLst>
          </p:nvPr>
        </p:nvSpPr>
        <p:spPr bwMode="auto">
          <a:xfrm>
            <a:off x="388938" y="5486400"/>
            <a:ext cx="528638" cy="295275"/>
          </a:xfrm>
          <a:prstGeom prst="roundRect">
            <a:avLst>
              <a:gd name="adj" fmla="val 50000"/>
            </a:avLst>
          </a:prstGeom>
          <a:solidFill>
            <a:schemeClr val="bg1"/>
          </a:solidFill>
          <a:ln w="9525">
            <a:solidFill>
              <a:schemeClr val="tx1"/>
            </a:solidFill>
            <a:miter lim="800000"/>
            <a:headEnd/>
            <a:tailEnd/>
          </a:ln>
        </p:spPr>
        <p:txBody>
          <a:bodyPr vert="horz" wrap="none" lIns="0" tIns="0" rIns="0" bIns="0" numCol="1" spcCol="0" anchor="ctr"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r>
              <a:rPr lang="tr-TR" sz="1400" dirty="0" smtClean="0">
                <a:sym typeface="+mn-lt"/>
              </a:rPr>
              <a:t>1.8</a:t>
            </a:r>
            <a:endParaRPr lang="tr-TR" sz="1400" dirty="0">
              <a:sym typeface="+mn-lt"/>
            </a:endParaRPr>
          </a:p>
        </p:txBody>
      </p:sp>
      <p:sp>
        <p:nvSpPr>
          <p:cNvPr id="169" name="Metin kutusu 168"/>
          <p:cNvSpPr txBox="1"/>
          <p:nvPr/>
        </p:nvSpPr>
        <p:spPr>
          <a:xfrm>
            <a:off x="4144963" y="1684338"/>
            <a:ext cx="775145" cy="261610"/>
          </a:xfrm>
          <a:prstGeom prst="rect">
            <a:avLst/>
          </a:prstGeom>
          <a:noFill/>
        </p:spPr>
        <p:txBody>
          <a:bodyPr wrap="square" rtlCol="0">
            <a:spAutoFit/>
          </a:bodyPr>
          <a:lstStyle/>
          <a:p>
            <a:r>
              <a:rPr lang="tr-TR" dirty="0" smtClean="0">
                <a:solidFill>
                  <a:srgbClr val="FF0000"/>
                </a:solidFill>
              </a:rPr>
              <a:t>#20,778</a:t>
            </a:r>
            <a:endParaRPr lang="tr-TR" dirty="0">
              <a:solidFill>
                <a:srgbClr val="FF0000"/>
              </a:solidFill>
            </a:endParaRPr>
          </a:p>
        </p:txBody>
      </p:sp>
      <p:sp>
        <p:nvSpPr>
          <p:cNvPr id="170" name="33 Metin kutusu"/>
          <p:cNvSpPr txBox="1"/>
          <p:nvPr/>
        </p:nvSpPr>
        <p:spPr>
          <a:xfrm>
            <a:off x="3651250" y="1103313"/>
            <a:ext cx="1267657" cy="430887"/>
          </a:xfrm>
          <a:prstGeom prst="rect">
            <a:avLst/>
          </a:prstGeom>
          <a:noFill/>
        </p:spPr>
        <p:txBody>
          <a:bodyPr wrap="square" rtlCol="0">
            <a:spAutoFit/>
          </a:bodyPr>
          <a:lstStyle/>
          <a:p>
            <a:pPr algn="r"/>
            <a:r>
              <a:rPr lang="tr-TR" u="sng" dirty="0" smtClean="0"/>
              <a:t>Karşılıksız çek adedi</a:t>
            </a:r>
            <a:endParaRPr lang="tr-TR" sz="1100" b="1" u="sng" dirty="0"/>
          </a:p>
        </p:txBody>
      </p:sp>
      <p:sp>
        <p:nvSpPr>
          <p:cNvPr id="171" name="Metin kutusu 170"/>
          <p:cNvSpPr txBox="1"/>
          <p:nvPr/>
        </p:nvSpPr>
        <p:spPr>
          <a:xfrm>
            <a:off x="4144963" y="2166938"/>
            <a:ext cx="775145" cy="261610"/>
          </a:xfrm>
          <a:prstGeom prst="rect">
            <a:avLst/>
          </a:prstGeom>
          <a:noFill/>
        </p:spPr>
        <p:txBody>
          <a:bodyPr wrap="square" rtlCol="0">
            <a:spAutoFit/>
          </a:bodyPr>
          <a:lstStyle/>
          <a:p>
            <a:r>
              <a:rPr lang="tr-TR" dirty="0" smtClean="0">
                <a:solidFill>
                  <a:srgbClr val="FF0000"/>
                </a:solidFill>
              </a:rPr>
              <a:t>#4,808</a:t>
            </a:r>
            <a:endParaRPr lang="tr-TR" dirty="0">
              <a:solidFill>
                <a:srgbClr val="FF0000"/>
              </a:solidFill>
            </a:endParaRPr>
          </a:p>
        </p:txBody>
      </p:sp>
      <p:sp>
        <p:nvSpPr>
          <p:cNvPr id="172" name="Metin kutusu 171"/>
          <p:cNvSpPr txBox="1"/>
          <p:nvPr/>
        </p:nvSpPr>
        <p:spPr>
          <a:xfrm>
            <a:off x="4144963" y="2601913"/>
            <a:ext cx="775145" cy="261610"/>
          </a:xfrm>
          <a:prstGeom prst="rect">
            <a:avLst/>
          </a:prstGeom>
          <a:noFill/>
        </p:spPr>
        <p:txBody>
          <a:bodyPr wrap="square" rtlCol="0">
            <a:spAutoFit/>
          </a:bodyPr>
          <a:lstStyle/>
          <a:p>
            <a:r>
              <a:rPr lang="tr-TR" dirty="0" smtClean="0">
                <a:solidFill>
                  <a:srgbClr val="FF0000"/>
                </a:solidFill>
              </a:rPr>
              <a:t>#2,325</a:t>
            </a:r>
            <a:endParaRPr lang="tr-TR" dirty="0">
              <a:solidFill>
                <a:srgbClr val="FF0000"/>
              </a:solidFill>
            </a:endParaRPr>
          </a:p>
        </p:txBody>
      </p:sp>
      <p:sp>
        <p:nvSpPr>
          <p:cNvPr id="173" name="Metin kutusu 172"/>
          <p:cNvSpPr txBox="1"/>
          <p:nvPr/>
        </p:nvSpPr>
        <p:spPr>
          <a:xfrm>
            <a:off x="4144963" y="3105150"/>
            <a:ext cx="775145" cy="261610"/>
          </a:xfrm>
          <a:prstGeom prst="rect">
            <a:avLst/>
          </a:prstGeom>
          <a:noFill/>
        </p:spPr>
        <p:txBody>
          <a:bodyPr wrap="square" rtlCol="0">
            <a:spAutoFit/>
          </a:bodyPr>
          <a:lstStyle/>
          <a:p>
            <a:r>
              <a:rPr lang="tr-TR" dirty="0" smtClean="0">
                <a:solidFill>
                  <a:srgbClr val="FF0000"/>
                </a:solidFill>
              </a:rPr>
              <a:t>#4,066</a:t>
            </a:r>
            <a:endParaRPr lang="tr-TR" dirty="0">
              <a:solidFill>
                <a:srgbClr val="FF0000"/>
              </a:solidFill>
            </a:endParaRPr>
          </a:p>
        </p:txBody>
      </p:sp>
      <p:sp>
        <p:nvSpPr>
          <p:cNvPr id="174" name="Metin kutusu 173"/>
          <p:cNvSpPr txBox="1"/>
          <p:nvPr/>
        </p:nvSpPr>
        <p:spPr>
          <a:xfrm>
            <a:off x="4144963" y="3582988"/>
            <a:ext cx="775145" cy="261610"/>
          </a:xfrm>
          <a:prstGeom prst="rect">
            <a:avLst/>
          </a:prstGeom>
          <a:noFill/>
        </p:spPr>
        <p:txBody>
          <a:bodyPr wrap="square" rtlCol="0">
            <a:spAutoFit/>
          </a:bodyPr>
          <a:lstStyle/>
          <a:p>
            <a:r>
              <a:rPr lang="tr-TR" dirty="0" smtClean="0">
                <a:solidFill>
                  <a:srgbClr val="FF0000"/>
                </a:solidFill>
              </a:rPr>
              <a:t>#1,909</a:t>
            </a:r>
            <a:endParaRPr lang="tr-TR" dirty="0">
              <a:solidFill>
                <a:srgbClr val="FF0000"/>
              </a:solidFill>
            </a:endParaRPr>
          </a:p>
        </p:txBody>
      </p:sp>
      <p:sp>
        <p:nvSpPr>
          <p:cNvPr id="175" name="Metin kutusu 174"/>
          <p:cNvSpPr txBox="1"/>
          <p:nvPr/>
        </p:nvSpPr>
        <p:spPr>
          <a:xfrm>
            <a:off x="4144963" y="4043363"/>
            <a:ext cx="775145" cy="261610"/>
          </a:xfrm>
          <a:prstGeom prst="rect">
            <a:avLst/>
          </a:prstGeom>
          <a:noFill/>
        </p:spPr>
        <p:txBody>
          <a:bodyPr wrap="square" rtlCol="0">
            <a:spAutoFit/>
          </a:bodyPr>
          <a:lstStyle/>
          <a:p>
            <a:r>
              <a:rPr lang="tr-TR" dirty="0" smtClean="0">
                <a:solidFill>
                  <a:srgbClr val="FF0000"/>
                </a:solidFill>
              </a:rPr>
              <a:t>#2,545</a:t>
            </a:r>
            <a:endParaRPr lang="tr-TR" dirty="0">
              <a:solidFill>
                <a:srgbClr val="FF0000"/>
              </a:solidFill>
            </a:endParaRPr>
          </a:p>
        </p:txBody>
      </p:sp>
      <p:sp>
        <p:nvSpPr>
          <p:cNvPr id="176" name="Metin kutusu 175"/>
          <p:cNvSpPr txBox="1"/>
          <p:nvPr/>
        </p:nvSpPr>
        <p:spPr>
          <a:xfrm>
            <a:off x="4144963" y="4502150"/>
            <a:ext cx="775145" cy="261610"/>
          </a:xfrm>
          <a:prstGeom prst="rect">
            <a:avLst/>
          </a:prstGeom>
          <a:noFill/>
        </p:spPr>
        <p:txBody>
          <a:bodyPr wrap="square" rtlCol="0">
            <a:spAutoFit/>
          </a:bodyPr>
          <a:lstStyle/>
          <a:p>
            <a:r>
              <a:rPr lang="tr-TR" dirty="0" smtClean="0">
                <a:solidFill>
                  <a:srgbClr val="FF0000"/>
                </a:solidFill>
              </a:rPr>
              <a:t>#1,409</a:t>
            </a:r>
            <a:endParaRPr lang="tr-TR" dirty="0">
              <a:solidFill>
                <a:srgbClr val="FF0000"/>
              </a:solidFill>
            </a:endParaRPr>
          </a:p>
        </p:txBody>
      </p:sp>
      <p:sp>
        <p:nvSpPr>
          <p:cNvPr id="177" name="Metin kutusu 176"/>
          <p:cNvSpPr txBox="1"/>
          <p:nvPr/>
        </p:nvSpPr>
        <p:spPr>
          <a:xfrm>
            <a:off x="4151313" y="4946650"/>
            <a:ext cx="775145" cy="261610"/>
          </a:xfrm>
          <a:prstGeom prst="rect">
            <a:avLst/>
          </a:prstGeom>
          <a:noFill/>
        </p:spPr>
        <p:txBody>
          <a:bodyPr wrap="square" rtlCol="0">
            <a:spAutoFit/>
          </a:bodyPr>
          <a:lstStyle/>
          <a:p>
            <a:r>
              <a:rPr lang="tr-TR" dirty="0" smtClean="0">
                <a:solidFill>
                  <a:srgbClr val="FF0000"/>
                </a:solidFill>
              </a:rPr>
              <a:t>#1,733</a:t>
            </a:r>
            <a:endParaRPr lang="tr-TR" dirty="0">
              <a:solidFill>
                <a:srgbClr val="FF0000"/>
              </a:solidFill>
            </a:endParaRPr>
          </a:p>
        </p:txBody>
      </p:sp>
      <p:sp>
        <p:nvSpPr>
          <p:cNvPr id="178" name="Metin kutusu 177"/>
          <p:cNvSpPr txBox="1"/>
          <p:nvPr/>
        </p:nvSpPr>
        <p:spPr>
          <a:xfrm>
            <a:off x="4113213" y="5435600"/>
            <a:ext cx="775145" cy="261610"/>
          </a:xfrm>
          <a:prstGeom prst="rect">
            <a:avLst/>
          </a:prstGeom>
          <a:noFill/>
        </p:spPr>
        <p:txBody>
          <a:bodyPr wrap="square" rtlCol="0">
            <a:spAutoFit/>
          </a:bodyPr>
          <a:lstStyle/>
          <a:p>
            <a:r>
              <a:rPr lang="tr-TR" dirty="0" smtClean="0">
                <a:solidFill>
                  <a:srgbClr val="FF0000"/>
                </a:solidFill>
              </a:rPr>
              <a:t>#1,436</a:t>
            </a:r>
            <a:endParaRPr lang="tr-TR" dirty="0">
              <a:solidFill>
                <a:srgbClr val="FF0000"/>
              </a:solidFill>
            </a:endParaRPr>
          </a:p>
        </p:txBody>
      </p:sp>
      <p:sp>
        <p:nvSpPr>
          <p:cNvPr id="179" name="Rectangle 6"/>
          <p:cNvSpPr/>
          <p:nvPr/>
        </p:nvSpPr>
        <p:spPr bwMode="auto">
          <a:xfrm>
            <a:off x="5073650" y="1085850"/>
            <a:ext cx="4664074" cy="5457637"/>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eaLnBrk="0" hangingPunct="0"/>
            <a:endParaRPr lang="en-US" sz="500" b="0" dirty="0" smtClean="0">
              <a:solidFill>
                <a:srgbClr val="FFFFFF"/>
              </a:solidFill>
              <a:latin typeface="Arial" charset="0"/>
            </a:endParaRPr>
          </a:p>
        </p:txBody>
      </p:sp>
      <p:sp>
        <p:nvSpPr>
          <p:cNvPr id="180" name="33 Metin kutusu"/>
          <p:cNvSpPr txBox="1"/>
          <p:nvPr/>
        </p:nvSpPr>
        <p:spPr>
          <a:xfrm>
            <a:off x="5073650" y="1108075"/>
            <a:ext cx="1682217" cy="261610"/>
          </a:xfrm>
          <a:prstGeom prst="rect">
            <a:avLst/>
          </a:prstGeom>
          <a:noFill/>
        </p:spPr>
        <p:txBody>
          <a:bodyPr wrap="square" rtlCol="0">
            <a:spAutoFit/>
          </a:bodyPr>
          <a:lstStyle/>
          <a:p>
            <a:r>
              <a:rPr lang="tr-TR" sz="1100" b="1" u="sng" dirty="0" smtClean="0"/>
              <a:t>Türkiye’deki payı (%)</a:t>
            </a:r>
            <a:endParaRPr lang="tr-TR" sz="1100" b="1" u="sng" dirty="0"/>
          </a:p>
        </p:txBody>
      </p:sp>
      <p:sp>
        <p:nvSpPr>
          <p:cNvPr id="181" name="33 Metin kutusu"/>
          <p:cNvSpPr txBox="1"/>
          <p:nvPr/>
        </p:nvSpPr>
        <p:spPr>
          <a:xfrm>
            <a:off x="6684963" y="1112838"/>
            <a:ext cx="1865313" cy="430887"/>
          </a:xfrm>
          <a:prstGeom prst="rect">
            <a:avLst/>
          </a:prstGeom>
          <a:noFill/>
        </p:spPr>
        <p:txBody>
          <a:bodyPr wrap="square" rtlCol="0">
            <a:spAutoFit/>
          </a:bodyPr>
          <a:lstStyle/>
          <a:p>
            <a:pPr algn="ctr"/>
            <a:r>
              <a:rPr lang="tr-TR" u="sng" dirty="0" smtClean="0"/>
              <a:t>Protestolu senet tutarı</a:t>
            </a:r>
          </a:p>
          <a:p>
            <a:pPr algn="ctr"/>
            <a:r>
              <a:rPr lang="tr-TR" u="sng" dirty="0" smtClean="0"/>
              <a:t> (bin TL)</a:t>
            </a:r>
            <a:endParaRPr lang="tr-TR" sz="1100" b="1" u="sng" dirty="0"/>
          </a:p>
        </p:txBody>
      </p:sp>
      <p:graphicFrame>
        <p:nvGraphicFramePr>
          <p:cNvPr id="123" name="Chart 3"/>
          <p:cNvGraphicFramePr/>
          <p:nvPr>
            <p:custDataLst>
              <p:tags r:id="rId28"/>
            </p:custDataLst>
            <p:extLst>
              <p:ext uri="{D42A27DB-BD31-4B8C-83A1-F6EECF244321}">
                <p14:modId xmlns:p14="http://schemas.microsoft.com/office/powerpoint/2010/main" val="2740636783"/>
              </p:ext>
            </p:extLst>
          </p:nvPr>
        </p:nvGraphicFramePr>
        <p:xfrm>
          <a:off x="5984875" y="1503363"/>
          <a:ext cx="3476625" cy="4811712"/>
        </p:xfrm>
        <a:graphic>
          <a:graphicData uri="http://schemas.openxmlformats.org/drawingml/2006/chart">
            <c:chart xmlns:c="http://schemas.openxmlformats.org/drawingml/2006/chart" xmlns:r="http://schemas.openxmlformats.org/officeDocument/2006/relationships" r:id="rId65"/>
          </a:graphicData>
        </a:graphic>
      </p:graphicFrame>
      <p:sp useBgFill="1">
        <p:nvSpPr>
          <p:cNvPr id="17" name="Serbest Form 16"/>
          <p:cNvSpPr/>
          <p:nvPr>
            <p:custDataLst>
              <p:tags r:id="rId29"/>
            </p:custDataLst>
          </p:nvPr>
        </p:nvSpPr>
        <p:spPr bwMode="auto">
          <a:xfrm>
            <a:off x="8112125" y="1630363"/>
            <a:ext cx="158751" cy="376238"/>
          </a:xfrm>
          <a:custGeom>
            <a:avLst/>
            <a:gdLst/>
            <a:ahLst/>
            <a:cxnLst/>
            <a:rect l="0" t="0" r="0" b="0"/>
            <a:pathLst>
              <a:path w="158751" h="376238">
                <a:moveTo>
                  <a:pt x="158750" y="0"/>
                </a:moveTo>
                <a:lnTo>
                  <a:pt x="57150" y="376237"/>
                </a:lnTo>
                <a:lnTo>
                  <a:pt x="0" y="376237"/>
                </a:lnTo>
                <a:lnTo>
                  <a:pt x="101600" y="0"/>
                </a:lnTo>
                <a:close/>
              </a:path>
            </a:pathLst>
          </a:custGeom>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1">
                    <a:lumMod val="75000"/>
                  </a:schemeClr>
                </a:solidFill>
                <a:prstDash val="solid"/>
                <a:round/>
                <a:headEnd type="none" w="med" len="med"/>
                <a:tailEnd type="none" w="med" len="med"/>
              </a14:hiddenLine>
            </a:ext>
          </a:extLst>
        </p:spPr>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tr-TR" sz="1100" i="0" u="none" strike="noStrike" cap="none" normalizeH="0" baseline="0" dirty="0" smtClean="0">
              <a:ln>
                <a:noFill/>
              </a:ln>
              <a:solidFill>
                <a:schemeClr val="bg1"/>
              </a:solidFill>
              <a:effectLst/>
              <a:latin typeface="Arial" charset="0"/>
            </a:endParaRPr>
          </a:p>
        </p:txBody>
      </p:sp>
      <p:sp useBgFill="1">
        <p:nvSpPr>
          <p:cNvPr id="11" name="Serbest Form 10"/>
          <p:cNvSpPr/>
          <p:nvPr>
            <p:custDataLst>
              <p:tags r:id="rId30"/>
            </p:custDataLst>
          </p:nvPr>
        </p:nvSpPr>
        <p:spPr bwMode="auto">
          <a:xfrm>
            <a:off x="7902575" y="1630363"/>
            <a:ext cx="158751" cy="376238"/>
          </a:xfrm>
          <a:custGeom>
            <a:avLst/>
            <a:gdLst/>
            <a:ahLst/>
            <a:cxnLst/>
            <a:rect l="0" t="0" r="0" b="0"/>
            <a:pathLst>
              <a:path w="158751" h="376238">
                <a:moveTo>
                  <a:pt x="158750" y="0"/>
                </a:moveTo>
                <a:lnTo>
                  <a:pt x="57150" y="376237"/>
                </a:lnTo>
                <a:lnTo>
                  <a:pt x="0" y="376237"/>
                </a:lnTo>
                <a:lnTo>
                  <a:pt x="101600" y="0"/>
                </a:lnTo>
                <a:close/>
              </a:path>
            </a:pathLst>
          </a:custGeom>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1">
                    <a:lumMod val="75000"/>
                  </a:schemeClr>
                </a:solidFill>
                <a:prstDash val="solid"/>
                <a:round/>
                <a:headEnd type="none" w="med" len="med"/>
                <a:tailEnd type="none" w="med" len="med"/>
              </a14:hiddenLine>
            </a:ext>
          </a:extLst>
        </p:spPr>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tr-TR" sz="1100" i="0" u="none" strike="noStrike" cap="none" normalizeH="0" baseline="0" dirty="0" smtClean="0">
              <a:ln>
                <a:noFill/>
              </a:ln>
              <a:solidFill>
                <a:schemeClr val="bg1"/>
              </a:solidFill>
              <a:effectLst/>
              <a:latin typeface="Arial" charset="0"/>
            </a:endParaRPr>
          </a:p>
        </p:txBody>
      </p:sp>
      <p:sp useBgFill="1">
        <p:nvSpPr>
          <p:cNvPr id="14" name="Serbest Form 13"/>
          <p:cNvSpPr/>
          <p:nvPr>
            <p:custDataLst>
              <p:tags r:id="rId31"/>
            </p:custDataLst>
          </p:nvPr>
        </p:nvSpPr>
        <p:spPr bwMode="auto">
          <a:xfrm>
            <a:off x="7902575" y="2093913"/>
            <a:ext cx="158751" cy="376238"/>
          </a:xfrm>
          <a:custGeom>
            <a:avLst/>
            <a:gdLst/>
            <a:ahLst/>
            <a:cxnLst/>
            <a:rect l="0" t="0" r="0" b="0"/>
            <a:pathLst>
              <a:path w="158751" h="376238">
                <a:moveTo>
                  <a:pt x="158750" y="0"/>
                </a:moveTo>
                <a:lnTo>
                  <a:pt x="57150" y="376237"/>
                </a:lnTo>
                <a:lnTo>
                  <a:pt x="0" y="376237"/>
                </a:lnTo>
                <a:lnTo>
                  <a:pt x="101600" y="0"/>
                </a:lnTo>
                <a:close/>
              </a:path>
            </a:pathLst>
          </a:custGeom>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1">
                    <a:lumMod val="75000"/>
                  </a:schemeClr>
                </a:solidFill>
                <a:prstDash val="solid"/>
                <a:round/>
                <a:headEnd type="none" w="med" len="med"/>
                <a:tailEnd type="none" w="med" len="med"/>
              </a14:hiddenLine>
            </a:ext>
          </a:extLst>
        </p:spPr>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tr-TR" sz="1100" i="0" u="none" strike="noStrike" cap="none" normalizeH="0" baseline="0" dirty="0" smtClean="0">
              <a:ln>
                <a:noFill/>
              </a:ln>
              <a:solidFill>
                <a:schemeClr val="bg1"/>
              </a:solidFill>
              <a:effectLst/>
              <a:latin typeface="Arial" charset="0"/>
            </a:endParaRPr>
          </a:p>
        </p:txBody>
      </p:sp>
      <p:sp>
        <p:nvSpPr>
          <p:cNvPr id="10" name="Serbest Form 9"/>
          <p:cNvSpPr/>
          <p:nvPr>
            <p:custDataLst>
              <p:tags r:id="rId32"/>
            </p:custDataLst>
          </p:nvPr>
        </p:nvSpPr>
        <p:spPr bwMode="auto">
          <a:xfrm>
            <a:off x="7959725" y="1630363"/>
            <a:ext cx="101601" cy="376238"/>
          </a:xfrm>
          <a:custGeom>
            <a:avLst/>
            <a:gdLst/>
            <a:ahLst/>
            <a:cxnLst/>
            <a:rect l="0" t="0" r="0" b="0"/>
            <a:pathLst>
              <a:path w="101601" h="376238">
                <a:moveTo>
                  <a:pt x="101600" y="0"/>
                </a:moveTo>
                <a:lnTo>
                  <a:pt x="0" y="376237"/>
                </a:lnTo>
              </a:path>
            </a:pathLst>
          </a:cu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tr-TR" sz="1100" b="1" i="0" u="none" strike="noStrike" cap="none" normalizeH="0" baseline="0" smtClean="0">
              <a:ln>
                <a:noFill/>
              </a:ln>
              <a:solidFill>
                <a:schemeClr val="tx1"/>
              </a:solidFill>
              <a:effectLst/>
              <a:latin typeface="Arial" charset="0"/>
            </a:endParaRPr>
          </a:p>
        </p:txBody>
      </p:sp>
      <p:sp>
        <p:nvSpPr>
          <p:cNvPr id="16" name="Serbest Form 15"/>
          <p:cNvSpPr/>
          <p:nvPr>
            <p:custDataLst>
              <p:tags r:id="rId33"/>
            </p:custDataLst>
          </p:nvPr>
        </p:nvSpPr>
        <p:spPr bwMode="auto">
          <a:xfrm>
            <a:off x="8169275" y="1630363"/>
            <a:ext cx="101601" cy="376238"/>
          </a:xfrm>
          <a:custGeom>
            <a:avLst/>
            <a:gdLst/>
            <a:ahLst/>
            <a:cxnLst/>
            <a:rect l="0" t="0" r="0" b="0"/>
            <a:pathLst>
              <a:path w="101601" h="376238">
                <a:moveTo>
                  <a:pt x="101600" y="0"/>
                </a:moveTo>
                <a:lnTo>
                  <a:pt x="0" y="376237"/>
                </a:lnTo>
              </a:path>
            </a:pathLst>
          </a:cu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tr-TR" sz="1100" b="1" i="0" u="none" strike="noStrike" cap="none" normalizeH="0" baseline="0" smtClean="0">
              <a:ln>
                <a:noFill/>
              </a:ln>
              <a:solidFill>
                <a:schemeClr val="tx1"/>
              </a:solidFill>
              <a:effectLst/>
              <a:latin typeface="Arial" charset="0"/>
            </a:endParaRPr>
          </a:p>
        </p:txBody>
      </p:sp>
      <p:sp>
        <p:nvSpPr>
          <p:cNvPr id="9" name="Serbest Form 8"/>
          <p:cNvSpPr/>
          <p:nvPr>
            <p:custDataLst>
              <p:tags r:id="rId34"/>
            </p:custDataLst>
          </p:nvPr>
        </p:nvSpPr>
        <p:spPr bwMode="auto">
          <a:xfrm>
            <a:off x="7902575" y="1630363"/>
            <a:ext cx="101601" cy="376238"/>
          </a:xfrm>
          <a:custGeom>
            <a:avLst/>
            <a:gdLst/>
            <a:ahLst/>
            <a:cxnLst/>
            <a:rect l="0" t="0" r="0" b="0"/>
            <a:pathLst>
              <a:path w="101601" h="376238">
                <a:moveTo>
                  <a:pt x="101600" y="0"/>
                </a:moveTo>
                <a:lnTo>
                  <a:pt x="0" y="376237"/>
                </a:lnTo>
              </a:path>
            </a:pathLst>
          </a:cu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tr-TR" sz="1100" b="1" i="0" u="none" strike="noStrike" cap="none" normalizeH="0" baseline="0" smtClean="0">
              <a:ln>
                <a:noFill/>
              </a:ln>
              <a:solidFill>
                <a:schemeClr val="tx1"/>
              </a:solidFill>
              <a:effectLst/>
              <a:latin typeface="Arial" charset="0"/>
            </a:endParaRPr>
          </a:p>
        </p:txBody>
      </p:sp>
      <p:sp>
        <p:nvSpPr>
          <p:cNvPr id="12" name="Serbest Form 11"/>
          <p:cNvSpPr/>
          <p:nvPr>
            <p:custDataLst>
              <p:tags r:id="rId35"/>
            </p:custDataLst>
          </p:nvPr>
        </p:nvSpPr>
        <p:spPr bwMode="auto">
          <a:xfrm>
            <a:off x="7902575" y="2093913"/>
            <a:ext cx="101601" cy="376238"/>
          </a:xfrm>
          <a:custGeom>
            <a:avLst/>
            <a:gdLst/>
            <a:ahLst/>
            <a:cxnLst/>
            <a:rect l="0" t="0" r="0" b="0"/>
            <a:pathLst>
              <a:path w="101601" h="376238">
                <a:moveTo>
                  <a:pt x="101600" y="0"/>
                </a:moveTo>
                <a:lnTo>
                  <a:pt x="0" y="376237"/>
                </a:lnTo>
              </a:path>
            </a:pathLst>
          </a:cu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tr-TR" sz="1100" b="1" i="0" u="none" strike="noStrike" cap="none" normalizeH="0" baseline="0" smtClean="0">
              <a:ln>
                <a:noFill/>
              </a:ln>
              <a:solidFill>
                <a:schemeClr val="tx1"/>
              </a:solidFill>
              <a:effectLst/>
              <a:latin typeface="Arial" charset="0"/>
            </a:endParaRPr>
          </a:p>
        </p:txBody>
      </p:sp>
      <p:sp>
        <p:nvSpPr>
          <p:cNvPr id="13" name="Serbest Form 12"/>
          <p:cNvSpPr/>
          <p:nvPr>
            <p:custDataLst>
              <p:tags r:id="rId36"/>
            </p:custDataLst>
          </p:nvPr>
        </p:nvSpPr>
        <p:spPr bwMode="auto">
          <a:xfrm>
            <a:off x="7959725" y="2093913"/>
            <a:ext cx="101601" cy="376238"/>
          </a:xfrm>
          <a:custGeom>
            <a:avLst/>
            <a:gdLst/>
            <a:ahLst/>
            <a:cxnLst/>
            <a:rect l="0" t="0" r="0" b="0"/>
            <a:pathLst>
              <a:path w="101601" h="376238">
                <a:moveTo>
                  <a:pt x="101600" y="0"/>
                </a:moveTo>
                <a:lnTo>
                  <a:pt x="0" y="376237"/>
                </a:lnTo>
              </a:path>
            </a:pathLst>
          </a:cu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tr-TR" sz="1100" b="1" i="0" u="none" strike="noStrike" cap="none" normalizeH="0" baseline="0" smtClean="0">
              <a:ln>
                <a:noFill/>
              </a:ln>
              <a:solidFill>
                <a:schemeClr val="tx1"/>
              </a:solidFill>
              <a:effectLst/>
              <a:latin typeface="Arial" charset="0"/>
            </a:endParaRPr>
          </a:p>
        </p:txBody>
      </p:sp>
      <p:sp>
        <p:nvSpPr>
          <p:cNvPr id="15" name="Serbest Form 14"/>
          <p:cNvSpPr/>
          <p:nvPr>
            <p:custDataLst>
              <p:tags r:id="rId37"/>
            </p:custDataLst>
          </p:nvPr>
        </p:nvSpPr>
        <p:spPr bwMode="auto">
          <a:xfrm>
            <a:off x="8112125" y="1630363"/>
            <a:ext cx="101601" cy="376238"/>
          </a:xfrm>
          <a:custGeom>
            <a:avLst/>
            <a:gdLst/>
            <a:ahLst/>
            <a:cxnLst/>
            <a:rect l="0" t="0" r="0" b="0"/>
            <a:pathLst>
              <a:path w="101601" h="376238">
                <a:moveTo>
                  <a:pt x="101600" y="0"/>
                </a:moveTo>
                <a:lnTo>
                  <a:pt x="0" y="376237"/>
                </a:lnTo>
              </a:path>
            </a:pathLst>
          </a:cu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tr-TR" sz="1100" b="1" i="0" u="none" strike="noStrike" cap="none" normalizeH="0" baseline="0" smtClean="0">
              <a:ln>
                <a:noFill/>
              </a:ln>
              <a:solidFill>
                <a:schemeClr val="tx1"/>
              </a:solidFill>
              <a:effectLst/>
              <a:latin typeface="Arial" charset="0"/>
            </a:endParaRPr>
          </a:p>
        </p:txBody>
      </p:sp>
      <p:sp>
        <p:nvSpPr>
          <p:cNvPr id="210" name="52 Metin Yer Tutucusu"/>
          <p:cNvSpPr>
            <a:spLocks noGrp="1"/>
          </p:cNvSpPr>
          <p:nvPr>
            <p:custDataLst>
              <p:tags r:id="rId38"/>
            </p:custDataLst>
          </p:nvPr>
        </p:nvSpPr>
        <p:spPr bwMode="auto">
          <a:xfrm>
            <a:off x="6578600" y="2655888"/>
            <a:ext cx="330200" cy="182563"/>
          </a:xfrm>
          <a:prstGeom prst="rect">
            <a:avLst/>
          </a:prstGeom>
          <a:noFill/>
          <a:effectLst/>
        </p:spPr>
        <p:txBody>
          <a:bodyPr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7B9A4A40-CCF3-40E5-8428-68AFBCDDDBC1}" type="datetime'''''''''İ''''''z''''''''''''m''''i''''''r'''''''''">
              <a:rPr lang="en-US" sz="1200" b="0">
                <a:ea typeface="+mn-ea"/>
              </a:rPr>
              <a:pPr/>
              <a:t>İzmir</a:t>
            </a:fld>
            <a:endParaRPr lang="tr-TR" sz="1200" b="0">
              <a:ea typeface="+mn-ea"/>
              <a:sym typeface="+mn-lt"/>
            </a:endParaRPr>
          </a:p>
        </p:txBody>
      </p:sp>
      <p:sp>
        <p:nvSpPr>
          <p:cNvPr id="207" name="50 Metin Yer Tutucusu"/>
          <p:cNvSpPr>
            <a:spLocks noGrp="1"/>
          </p:cNvSpPr>
          <p:nvPr>
            <p:custDataLst>
              <p:tags r:id="rId39"/>
            </p:custDataLst>
          </p:nvPr>
        </p:nvSpPr>
        <p:spPr bwMode="auto">
          <a:xfrm>
            <a:off x="6376988" y="1727200"/>
            <a:ext cx="531813" cy="182563"/>
          </a:xfrm>
          <a:prstGeom prst="rect">
            <a:avLst/>
          </a:prstGeom>
          <a:noFill/>
          <a:effectLst/>
        </p:spPr>
        <p:txBody>
          <a:bodyPr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F12C31C2-5D3B-4754-9EBE-64071ED38848}" type="datetime'''''''''İ''''''''s''''t''''''''an''b''''''''''''''''u''''l'''">
              <a:rPr lang="en-US" sz="1200" b="0">
                <a:ea typeface="+mn-ea"/>
              </a:rPr>
              <a:pPr/>
              <a:t>İstanbul</a:t>
            </a:fld>
            <a:endParaRPr lang="tr-TR" sz="1200" b="0" dirty="0">
              <a:ea typeface="+mn-ea"/>
              <a:sym typeface="+mn-lt"/>
            </a:endParaRPr>
          </a:p>
        </p:txBody>
      </p:sp>
      <p:sp>
        <p:nvSpPr>
          <p:cNvPr id="211" name="51 Metin Yer Tutucusu"/>
          <p:cNvSpPr>
            <a:spLocks noGrp="1"/>
          </p:cNvSpPr>
          <p:nvPr>
            <p:custDataLst>
              <p:tags r:id="rId40"/>
            </p:custDataLst>
          </p:nvPr>
        </p:nvSpPr>
        <p:spPr bwMode="auto">
          <a:xfrm>
            <a:off x="6427788" y="2190750"/>
            <a:ext cx="481013" cy="182563"/>
          </a:xfrm>
          <a:prstGeom prst="rect">
            <a:avLst/>
          </a:prstGeom>
          <a:noFill/>
          <a:effectLst/>
        </p:spPr>
        <p:txBody>
          <a:bodyPr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8C8DE67A-5335-4D8F-B161-E1E7AB048C79}" type="datetime'''An''''''''k''''''''''ar''a'''''''''''''''''''''''''">
              <a:rPr lang="en-US" sz="1200" b="0">
                <a:ea typeface="+mn-ea"/>
              </a:rPr>
              <a:pPr/>
              <a:t>Ankara</a:t>
            </a:fld>
            <a:endParaRPr lang="tr-TR" sz="1200" b="0">
              <a:ea typeface="+mn-ea"/>
              <a:sym typeface="+mn-lt"/>
            </a:endParaRPr>
          </a:p>
        </p:txBody>
      </p:sp>
      <p:sp>
        <p:nvSpPr>
          <p:cNvPr id="202" name="53 Metin Yer Tutucusu"/>
          <p:cNvSpPr>
            <a:spLocks noGrp="1"/>
          </p:cNvSpPr>
          <p:nvPr>
            <p:custDataLst>
              <p:tags r:id="rId41"/>
            </p:custDataLst>
          </p:nvPr>
        </p:nvSpPr>
        <p:spPr bwMode="auto">
          <a:xfrm>
            <a:off x="6216650" y="3121025"/>
            <a:ext cx="692150" cy="182563"/>
          </a:xfrm>
          <a:prstGeom prst="rect">
            <a:avLst/>
          </a:prstGeom>
          <a:noFill/>
          <a:effectLst/>
        </p:spPr>
        <p:txBody>
          <a:bodyPr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31796EB1-636C-4D9A-BF86-F238CEEFF813}" type="datetime'''''''''''''''''G''a''''''''''zi''''''''a''''nte''''''''''''p'">
              <a:rPr lang="en-US" sz="1200" b="0">
                <a:ea typeface="+mn-ea"/>
              </a:rPr>
              <a:pPr/>
              <a:t>Gaziantep</a:t>
            </a:fld>
            <a:endParaRPr lang="tr-TR" sz="1200" b="0">
              <a:ea typeface="+mn-ea"/>
              <a:sym typeface="+mn-lt"/>
            </a:endParaRPr>
          </a:p>
        </p:txBody>
      </p:sp>
      <p:sp>
        <p:nvSpPr>
          <p:cNvPr id="198" name="54 Metin Yer Tutucusu"/>
          <p:cNvSpPr>
            <a:spLocks noGrp="1"/>
          </p:cNvSpPr>
          <p:nvPr>
            <p:custDataLst>
              <p:tags r:id="rId42"/>
            </p:custDataLst>
          </p:nvPr>
        </p:nvSpPr>
        <p:spPr bwMode="auto">
          <a:xfrm>
            <a:off x="6453188" y="3586163"/>
            <a:ext cx="455613" cy="182563"/>
          </a:xfrm>
          <a:prstGeom prst="rect">
            <a:avLst/>
          </a:prstGeom>
          <a:noFill/>
          <a:effectLst/>
        </p:spPr>
        <p:txBody>
          <a:bodyPr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B2E1F87A-7168-4872-A1F2-2B2559B46AB3}" type="datetime'''''M''e''''''''''''''''''''''''''''r''''s''''i''''''''''n'">
              <a:rPr lang="en-US" sz="1200" b="0">
                <a:ea typeface="+mn-ea"/>
              </a:rPr>
              <a:pPr/>
              <a:t>Mersin</a:t>
            </a:fld>
            <a:endParaRPr lang="tr-TR" sz="1200" b="0">
              <a:ea typeface="+mn-ea"/>
              <a:sym typeface="+mn-lt"/>
            </a:endParaRPr>
          </a:p>
        </p:txBody>
      </p:sp>
      <p:sp>
        <p:nvSpPr>
          <p:cNvPr id="206" name="55 Metin Yer Tutucusu"/>
          <p:cNvSpPr>
            <a:spLocks noGrp="1"/>
          </p:cNvSpPr>
          <p:nvPr>
            <p:custDataLst>
              <p:tags r:id="rId43"/>
            </p:custDataLst>
          </p:nvPr>
        </p:nvSpPr>
        <p:spPr bwMode="auto">
          <a:xfrm>
            <a:off x="6478588" y="4049713"/>
            <a:ext cx="430213" cy="182563"/>
          </a:xfrm>
          <a:prstGeom prst="rect">
            <a:avLst/>
          </a:prstGeom>
          <a:noFill/>
          <a:effectLst/>
        </p:spPr>
        <p:txBody>
          <a:bodyPr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59FA247B-7E06-4975-ACC4-380C4E3744AD}" type="datetime'''''K''''''o''''''''''n''''''''''''''''''''''''''''ya'">
              <a:rPr lang="en-US" sz="1200" b="0">
                <a:ea typeface="+mn-ea"/>
              </a:rPr>
              <a:pPr/>
              <a:t>Konya</a:t>
            </a:fld>
            <a:endParaRPr lang="tr-TR" sz="1200" b="0">
              <a:ea typeface="+mn-ea"/>
              <a:sym typeface="+mn-lt"/>
            </a:endParaRPr>
          </a:p>
        </p:txBody>
      </p:sp>
      <p:sp>
        <p:nvSpPr>
          <p:cNvPr id="208" name="56 Metin Yer Tutucusu"/>
          <p:cNvSpPr>
            <a:spLocks noGrp="1"/>
          </p:cNvSpPr>
          <p:nvPr>
            <p:custDataLst>
              <p:tags r:id="rId44"/>
            </p:custDataLst>
          </p:nvPr>
        </p:nvSpPr>
        <p:spPr bwMode="auto">
          <a:xfrm>
            <a:off x="6402388" y="4514850"/>
            <a:ext cx="506413" cy="182563"/>
          </a:xfrm>
          <a:prstGeom prst="rect">
            <a:avLst/>
          </a:prstGeom>
          <a:noFill/>
          <a:effectLst/>
        </p:spPr>
        <p:txBody>
          <a:bodyPr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4A2A78D0-B705-4459-9AE7-27577D15E783}" type="datetime'''''A''''''''''nt''''''''''''a''''''ly''''''''a'''''">
              <a:rPr lang="en-US" sz="1200" b="0">
                <a:ea typeface="+mn-ea"/>
              </a:rPr>
              <a:pPr/>
              <a:t>Antalya</a:t>
            </a:fld>
            <a:endParaRPr lang="tr-TR" sz="1200" b="0">
              <a:ea typeface="+mn-ea"/>
              <a:sym typeface="+mn-lt"/>
            </a:endParaRPr>
          </a:p>
        </p:txBody>
      </p:sp>
      <p:sp>
        <p:nvSpPr>
          <p:cNvPr id="209" name="Metin Yer Tutucusu 16"/>
          <p:cNvSpPr>
            <a:spLocks noGrp="1"/>
          </p:cNvSpPr>
          <p:nvPr>
            <p:custDataLst>
              <p:tags r:id="rId45"/>
            </p:custDataLst>
          </p:nvPr>
        </p:nvSpPr>
        <p:spPr bwMode="gray">
          <a:xfrm>
            <a:off x="8112125" y="2190750"/>
            <a:ext cx="592138" cy="182563"/>
          </a:xfrm>
          <a:prstGeom prst="rect">
            <a:avLst/>
          </a:prstGeom>
          <a:noFill/>
          <a:extLst>
            <a:ext uri="{909E8E84-426E-40DD-AFC4-6F175D3DCCD1}">
              <a14:hiddenFill xmlns:a14="http://schemas.microsoft.com/office/drawing/2010/main">
                <a:solidFill>
                  <a:schemeClr val="accent1"/>
                </a:solidFill>
              </a14:hiddenFill>
            </a:ext>
          </a:extLst>
        </p:spPr>
        <p:txBody>
          <a:bodyPr wrap="none" lIns="22225" tIns="0" rIns="22225"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fld id="{1F21A725-4E1F-4A35-BCE2-B35712E3F65C}" type="datetime'31''''''''''''''''''''''''''''8,8''''''''''''25'">
              <a:rPr lang="en-US" sz="1200" b="0">
                <a:ea typeface="+mn-ea"/>
              </a:rPr>
              <a:pPr/>
              <a:t>318,825</a:t>
            </a:fld>
            <a:endParaRPr lang="tr-TR" sz="1200" b="0" dirty="0">
              <a:latin typeface="Arial"/>
              <a:ea typeface="+mn-ea"/>
              <a:cs typeface="Arial"/>
              <a:sym typeface="Arial"/>
            </a:endParaRPr>
          </a:p>
        </p:txBody>
      </p:sp>
      <p:sp>
        <p:nvSpPr>
          <p:cNvPr id="200" name="57 Metin Yer Tutucusu"/>
          <p:cNvSpPr>
            <a:spLocks noGrp="1"/>
          </p:cNvSpPr>
          <p:nvPr>
            <p:custDataLst>
              <p:tags r:id="rId46"/>
            </p:custDataLst>
          </p:nvPr>
        </p:nvSpPr>
        <p:spPr bwMode="auto">
          <a:xfrm>
            <a:off x="6511925" y="4979988"/>
            <a:ext cx="396875" cy="182563"/>
          </a:xfrm>
          <a:prstGeom prst="rect">
            <a:avLst/>
          </a:prstGeom>
          <a:noFill/>
          <a:effectLst/>
        </p:spPr>
        <p:txBody>
          <a:bodyPr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37956447-D118-46B9-92E7-38049656EC01}" type="datetime'''''B''''''''u''''''''''''r''''s''a'''''">
              <a:rPr lang="en-US" sz="1200" b="0">
                <a:ea typeface="+mn-ea"/>
              </a:rPr>
              <a:pPr/>
              <a:t>Bursa</a:t>
            </a:fld>
            <a:endParaRPr lang="tr-TR" sz="1200" b="0">
              <a:ea typeface="+mn-ea"/>
              <a:sym typeface="+mn-lt"/>
            </a:endParaRPr>
          </a:p>
        </p:txBody>
      </p:sp>
      <p:sp>
        <p:nvSpPr>
          <p:cNvPr id="195" name="58 Metin Yer Tutucusu"/>
          <p:cNvSpPr>
            <a:spLocks noGrp="1"/>
          </p:cNvSpPr>
          <p:nvPr>
            <p:custDataLst>
              <p:tags r:id="rId47"/>
            </p:custDataLst>
          </p:nvPr>
        </p:nvSpPr>
        <p:spPr bwMode="auto">
          <a:xfrm>
            <a:off x="6402388" y="5443538"/>
            <a:ext cx="506413" cy="182563"/>
          </a:xfrm>
          <a:prstGeom prst="rect">
            <a:avLst/>
          </a:prstGeom>
          <a:noFill/>
          <a:effectLst/>
        </p:spPr>
        <p:txBody>
          <a:bodyPr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1DEFA49E-F1EE-48A8-BC03-6C73ECC620EB}" type="datetime'''''''''''''''''Ka''''''''y''''se''''''''''''''''''r''''''''i'">
              <a:rPr lang="en-US" sz="1200" b="0">
                <a:ea typeface="+mn-ea"/>
              </a:rPr>
              <a:pPr/>
              <a:t>Kayseri</a:t>
            </a:fld>
            <a:endParaRPr lang="tr-TR" sz="1200" b="0">
              <a:ea typeface="+mn-ea"/>
              <a:sym typeface="+mn-lt"/>
            </a:endParaRPr>
          </a:p>
        </p:txBody>
      </p:sp>
      <p:sp>
        <p:nvSpPr>
          <p:cNvPr id="204" name="Metin Yer Tutucusu 49"/>
          <p:cNvSpPr>
            <a:spLocks noGrp="1"/>
          </p:cNvSpPr>
          <p:nvPr>
            <p:custDataLst>
              <p:tags r:id="rId48"/>
            </p:custDataLst>
          </p:nvPr>
        </p:nvSpPr>
        <p:spPr bwMode="auto">
          <a:xfrm>
            <a:off x="6470650" y="5908675"/>
            <a:ext cx="438150"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75771766-0B4B-4302-84C5-CD8F18BBEDA6}" type="datetime'A''''''''''''''''''''''d''''''''''''a''na'''''''''''''''''">
              <a:rPr lang="en-US" sz="1200" b="0">
                <a:ea typeface="+mn-ea"/>
              </a:rPr>
              <a:pPr/>
              <a:t>Adana</a:t>
            </a:fld>
            <a:endParaRPr lang="tr-TR" sz="1200" b="0" dirty="0">
              <a:latin typeface="Arial"/>
              <a:ea typeface="+mn-ea"/>
              <a:cs typeface="Arial"/>
              <a:sym typeface="Arial"/>
            </a:endParaRPr>
          </a:p>
        </p:txBody>
      </p:sp>
      <p:sp>
        <p:nvSpPr>
          <p:cNvPr id="196" name="27 Metin Yer Tutucusu"/>
          <p:cNvSpPr>
            <a:spLocks noGrp="1"/>
          </p:cNvSpPr>
          <p:nvPr>
            <p:custDataLst>
              <p:tags r:id="rId49"/>
            </p:custDataLst>
          </p:nvPr>
        </p:nvSpPr>
        <p:spPr bwMode="gray">
          <a:xfrm>
            <a:off x="8321675" y="1727200"/>
            <a:ext cx="592138" cy="182563"/>
          </a:xfrm>
          <a:prstGeom prst="rect">
            <a:avLst/>
          </a:prstGeom>
          <a:noFill/>
          <a:effectLst/>
        </p:spPr>
        <p:txBody>
          <a:bodyPr wrap="none" lIns="22225" tIns="0" rIns="22225"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fld id="{BC384351-A283-4CB9-AAC7-1617F25447CD}" type="datetime'''''7''''''7''''''''''''9'''''''',''''''''''4''''''5''2'''''''">
              <a:rPr lang="en-US" sz="1200" b="0">
                <a:ea typeface="+mn-ea"/>
              </a:rPr>
              <a:pPr/>
              <a:t>779,452</a:t>
            </a:fld>
            <a:endParaRPr lang="tr-TR" sz="1200" b="0" dirty="0">
              <a:ea typeface="+mn-ea"/>
              <a:sym typeface="+mn-lt"/>
            </a:endParaRPr>
          </a:p>
        </p:txBody>
      </p:sp>
      <p:sp>
        <p:nvSpPr>
          <p:cNvPr id="212" name="Metin Yer Tutucusu 1"/>
          <p:cNvSpPr>
            <a:spLocks noGrp="1"/>
          </p:cNvSpPr>
          <p:nvPr>
            <p:custDataLst>
              <p:tags r:id="rId50"/>
            </p:custDataLst>
          </p:nvPr>
        </p:nvSpPr>
        <p:spPr bwMode="auto">
          <a:xfrm>
            <a:off x="5207000" y="1663700"/>
            <a:ext cx="528638" cy="295275"/>
          </a:xfrm>
          <a:prstGeom prst="roundRect">
            <a:avLst>
              <a:gd name="adj" fmla="val 50000"/>
            </a:avLst>
          </a:prstGeom>
          <a:solidFill>
            <a:schemeClr val="bg1"/>
          </a:solidFill>
          <a:ln w="9525">
            <a:solidFill>
              <a:schemeClr val="tx1"/>
            </a:solidFill>
            <a:miter lim="800000"/>
            <a:headEnd/>
            <a:tailEnd/>
          </a:ln>
        </p:spPr>
        <p:txBody>
          <a:bodyPr vert="horz" wrap="none" lIns="0" tIns="0" rIns="0" bIns="0" numCol="1" spcCol="0" anchor="ctr"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r>
              <a:rPr lang="tr-TR" sz="1400" dirty="0" smtClean="0">
                <a:sym typeface="+mn-lt"/>
              </a:rPr>
              <a:t>27.8</a:t>
            </a:r>
            <a:endParaRPr lang="tr-TR" sz="1400" dirty="0">
              <a:sym typeface="+mn-lt"/>
            </a:endParaRPr>
          </a:p>
        </p:txBody>
      </p:sp>
      <p:sp>
        <p:nvSpPr>
          <p:cNvPr id="213" name="Metin Yer Tutucusu 1"/>
          <p:cNvSpPr>
            <a:spLocks noGrp="1"/>
          </p:cNvSpPr>
          <p:nvPr>
            <p:custDataLst>
              <p:tags r:id="rId51"/>
            </p:custDataLst>
          </p:nvPr>
        </p:nvSpPr>
        <p:spPr bwMode="auto">
          <a:xfrm>
            <a:off x="5207000" y="2162175"/>
            <a:ext cx="528638" cy="295275"/>
          </a:xfrm>
          <a:prstGeom prst="roundRect">
            <a:avLst>
              <a:gd name="adj" fmla="val 50000"/>
            </a:avLst>
          </a:prstGeom>
          <a:solidFill>
            <a:schemeClr val="bg1"/>
          </a:solidFill>
          <a:ln w="9525">
            <a:solidFill>
              <a:schemeClr val="tx1"/>
            </a:solidFill>
            <a:miter lim="800000"/>
            <a:headEnd/>
            <a:tailEnd/>
          </a:ln>
        </p:spPr>
        <p:txBody>
          <a:bodyPr vert="horz" wrap="none" lIns="0" tIns="0" rIns="0" bIns="0" numCol="1" spcCol="0" anchor="ctr"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r>
              <a:rPr lang="tr-TR" sz="1400" dirty="0" smtClean="0">
                <a:sym typeface="+mn-lt"/>
              </a:rPr>
              <a:t>11.4</a:t>
            </a:r>
            <a:endParaRPr lang="tr-TR" sz="1400" dirty="0">
              <a:sym typeface="+mn-lt"/>
            </a:endParaRPr>
          </a:p>
        </p:txBody>
      </p:sp>
      <p:sp>
        <p:nvSpPr>
          <p:cNvPr id="214" name="Metin Yer Tutucusu 1"/>
          <p:cNvSpPr>
            <a:spLocks noGrp="1"/>
          </p:cNvSpPr>
          <p:nvPr>
            <p:custDataLst>
              <p:tags r:id="rId52"/>
            </p:custDataLst>
          </p:nvPr>
        </p:nvSpPr>
        <p:spPr bwMode="auto">
          <a:xfrm>
            <a:off x="5207000" y="2633663"/>
            <a:ext cx="528638" cy="295275"/>
          </a:xfrm>
          <a:prstGeom prst="roundRect">
            <a:avLst>
              <a:gd name="adj" fmla="val 50000"/>
            </a:avLst>
          </a:prstGeom>
          <a:solidFill>
            <a:schemeClr val="bg1"/>
          </a:solidFill>
          <a:ln w="9525">
            <a:solidFill>
              <a:schemeClr val="tx1"/>
            </a:solidFill>
            <a:miter lim="800000"/>
            <a:headEnd/>
            <a:tailEnd/>
          </a:ln>
        </p:spPr>
        <p:txBody>
          <a:bodyPr vert="horz" wrap="none" lIns="0" tIns="0" rIns="0" bIns="0" numCol="1" spcCol="0" anchor="ctr"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r>
              <a:rPr lang="tr-TR" sz="1400" dirty="0" smtClean="0">
                <a:sym typeface="+mn-lt"/>
              </a:rPr>
              <a:t>6.3</a:t>
            </a:r>
            <a:endParaRPr lang="tr-TR" sz="1400" dirty="0">
              <a:sym typeface="+mn-lt"/>
            </a:endParaRPr>
          </a:p>
        </p:txBody>
      </p:sp>
      <p:sp>
        <p:nvSpPr>
          <p:cNvPr id="215" name="Metin Yer Tutucusu 1"/>
          <p:cNvSpPr>
            <a:spLocks noGrp="1"/>
          </p:cNvSpPr>
          <p:nvPr>
            <p:custDataLst>
              <p:tags r:id="rId53"/>
            </p:custDataLst>
          </p:nvPr>
        </p:nvSpPr>
        <p:spPr bwMode="auto">
          <a:xfrm>
            <a:off x="5207000" y="3087688"/>
            <a:ext cx="528638" cy="295275"/>
          </a:xfrm>
          <a:prstGeom prst="roundRect">
            <a:avLst>
              <a:gd name="adj" fmla="val 50000"/>
            </a:avLst>
          </a:prstGeom>
          <a:solidFill>
            <a:schemeClr val="bg1"/>
          </a:solidFill>
          <a:ln w="9525">
            <a:solidFill>
              <a:schemeClr val="tx1"/>
            </a:solidFill>
            <a:miter lim="800000"/>
            <a:headEnd/>
            <a:tailEnd/>
          </a:ln>
        </p:spPr>
        <p:txBody>
          <a:bodyPr vert="horz" wrap="none" lIns="0" tIns="0" rIns="0" bIns="0" numCol="1" spcCol="0" anchor="ctr"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r>
              <a:rPr lang="tr-TR" sz="1400" dirty="0" smtClean="0">
                <a:sym typeface="+mn-lt"/>
              </a:rPr>
              <a:t>5.5</a:t>
            </a:r>
            <a:endParaRPr lang="tr-TR" sz="1400" dirty="0">
              <a:sym typeface="+mn-lt"/>
            </a:endParaRPr>
          </a:p>
        </p:txBody>
      </p:sp>
      <p:sp>
        <p:nvSpPr>
          <p:cNvPr id="216" name="Metin Yer Tutucusu 1"/>
          <p:cNvSpPr>
            <a:spLocks noGrp="1"/>
          </p:cNvSpPr>
          <p:nvPr>
            <p:custDataLst>
              <p:tags r:id="rId54"/>
            </p:custDataLst>
          </p:nvPr>
        </p:nvSpPr>
        <p:spPr bwMode="auto">
          <a:xfrm>
            <a:off x="5207000" y="3578225"/>
            <a:ext cx="528638" cy="295275"/>
          </a:xfrm>
          <a:prstGeom prst="roundRect">
            <a:avLst>
              <a:gd name="adj" fmla="val 50000"/>
            </a:avLst>
          </a:prstGeom>
          <a:solidFill>
            <a:schemeClr val="bg1"/>
          </a:solidFill>
          <a:ln w="9525">
            <a:solidFill>
              <a:schemeClr val="tx1"/>
            </a:solidFill>
            <a:miter lim="800000"/>
            <a:headEnd/>
            <a:tailEnd/>
          </a:ln>
        </p:spPr>
        <p:txBody>
          <a:bodyPr vert="horz" wrap="none" lIns="0" tIns="0" rIns="0" bIns="0" numCol="1" spcCol="0" anchor="ctr"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r>
              <a:rPr lang="tr-TR" sz="1400" dirty="0" smtClean="0">
                <a:sym typeface="+mn-lt"/>
              </a:rPr>
              <a:t>4.4</a:t>
            </a:r>
            <a:endParaRPr lang="tr-TR" sz="1400" dirty="0">
              <a:sym typeface="+mn-lt"/>
            </a:endParaRPr>
          </a:p>
        </p:txBody>
      </p:sp>
      <p:sp>
        <p:nvSpPr>
          <p:cNvPr id="217" name="Metin Yer Tutucusu 1"/>
          <p:cNvSpPr>
            <a:spLocks noGrp="1"/>
          </p:cNvSpPr>
          <p:nvPr>
            <p:custDataLst>
              <p:tags r:id="rId55"/>
            </p:custDataLst>
          </p:nvPr>
        </p:nvSpPr>
        <p:spPr bwMode="auto">
          <a:xfrm>
            <a:off x="5207000" y="4070350"/>
            <a:ext cx="528638" cy="295275"/>
          </a:xfrm>
          <a:prstGeom prst="roundRect">
            <a:avLst>
              <a:gd name="adj" fmla="val 50000"/>
            </a:avLst>
          </a:prstGeom>
          <a:solidFill>
            <a:schemeClr val="bg1"/>
          </a:solidFill>
          <a:ln w="9525">
            <a:solidFill>
              <a:schemeClr val="tx1"/>
            </a:solidFill>
            <a:miter lim="800000"/>
            <a:headEnd/>
            <a:tailEnd/>
          </a:ln>
        </p:spPr>
        <p:txBody>
          <a:bodyPr vert="horz" wrap="none" lIns="0" tIns="0" rIns="0" bIns="0" numCol="1" spcCol="0" anchor="ctr"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r>
              <a:rPr lang="tr-TR" sz="1400" dirty="0" smtClean="0">
                <a:sym typeface="+mn-lt"/>
              </a:rPr>
              <a:t>3.6</a:t>
            </a:r>
            <a:endParaRPr lang="tr-TR" sz="1400" dirty="0">
              <a:sym typeface="+mn-lt"/>
            </a:endParaRPr>
          </a:p>
        </p:txBody>
      </p:sp>
      <p:sp>
        <p:nvSpPr>
          <p:cNvPr id="218" name="Metin Yer Tutucusu 1"/>
          <p:cNvSpPr>
            <a:spLocks noGrp="1"/>
          </p:cNvSpPr>
          <p:nvPr>
            <p:custDataLst>
              <p:tags r:id="rId56"/>
            </p:custDataLst>
          </p:nvPr>
        </p:nvSpPr>
        <p:spPr bwMode="auto">
          <a:xfrm>
            <a:off x="5207000" y="4505325"/>
            <a:ext cx="528638" cy="295275"/>
          </a:xfrm>
          <a:prstGeom prst="roundRect">
            <a:avLst>
              <a:gd name="adj" fmla="val 50000"/>
            </a:avLst>
          </a:prstGeom>
          <a:solidFill>
            <a:schemeClr val="bg1"/>
          </a:solidFill>
          <a:ln w="9525">
            <a:solidFill>
              <a:schemeClr val="tx1"/>
            </a:solidFill>
            <a:miter lim="800000"/>
            <a:headEnd/>
            <a:tailEnd/>
          </a:ln>
        </p:spPr>
        <p:txBody>
          <a:bodyPr vert="horz" wrap="none" lIns="0" tIns="0" rIns="0" bIns="0" numCol="1" spcCol="0" anchor="ctr"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r>
              <a:rPr lang="tr-TR" sz="1400" dirty="0" smtClean="0">
                <a:sym typeface="+mn-lt"/>
              </a:rPr>
              <a:t>3.6</a:t>
            </a:r>
            <a:endParaRPr lang="tr-TR" sz="1400" dirty="0">
              <a:sym typeface="+mn-lt"/>
            </a:endParaRPr>
          </a:p>
        </p:txBody>
      </p:sp>
      <p:sp>
        <p:nvSpPr>
          <p:cNvPr id="219" name="Metin Yer Tutucusu 1"/>
          <p:cNvSpPr>
            <a:spLocks noGrp="1"/>
          </p:cNvSpPr>
          <p:nvPr>
            <p:custDataLst>
              <p:tags r:id="rId57"/>
            </p:custDataLst>
          </p:nvPr>
        </p:nvSpPr>
        <p:spPr bwMode="auto">
          <a:xfrm>
            <a:off x="5207000" y="4975225"/>
            <a:ext cx="528638" cy="295275"/>
          </a:xfrm>
          <a:prstGeom prst="roundRect">
            <a:avLst>
              <a:gd name="adj" fmla="val 50000"/>
            </a:avLst>
          </a:prstGeom>
          <a:solidFill>
            <a:schemeClr val="bg1"/>
          </a:solidFill>
          <a:ln w="9525">
            <a:solidFill>
              <a:schemeClr val="tx1"/>
            </a:solidFill>
            <a:miter lim="800000"/>
            <a:headEnd/>
            <a:tailEnd/>
          </a:ln>
        </p:spPr>
        <p:txBody>
          <a:bodyPr vert="horz" wrap="none" lIns="0" tIns="0" rIns="0" bIns="0" numCol="1" spcCol="0" anchor="ctr"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r>
              <a:rPr lang="tr-TR" sz="1400" dirty="0" smtClean="0">
                <a:sym typeface="+mn-lt"/>
              </a:rPr>
              <a:t>2.8</a:t>
            </a:r>
            <a:endParaRPr lang="tr-TR" sz="1400" dirty="0">
              <a:sym typeface="+mn-lt"/>
            </a:endParaRPr>
          </a:p>
        </p:txBody>
      </p:sp>
      <p:sp>
        <p:nvSpPr>
          <p:cNvPr id="220" name="Metin Yer Tutucusu 1"/>
          <p:cNvSpPr>
            <a:spLocks noGrp="1"/>
          </p:cNvSpPr>
          <p:nvPr>
            <p:custDataLst>
              <p:tags r:id="rId58"/>
            </p:custDataLst>
          </p:nvPr>
        </p:nvSpPr>
        <p:spPr bwMode="auto">
          <a:xfrm>
            <a:off x="5207000" y="5453063"/>
            <a:ext cx="528638" cy="295275"/>
          </a:xfrm>
          <a:prstGeom prst="roundRect">
            <a:avLst>
              <a:gd name="adj" fmla="val 50000"/>
            </a:avLst>
          </a:prstGeom>
          <a:solidFill>
            <a:schemeClr val="bg1"/>
          </a:solidFill>
          <a:ln w="9525">
            <a:solidFill>
              <a:schemeClr val="tx1"/>
            </a:solidFill>
            <a:miter lim="800000"/>
            <a:headEnd/>
            <a:tailEnd/>
          </a:ln>
        </p:spPr>
        <p:txBody>
          <a:bodyPr vert="horz" wrap="none" lIns="0" tIns="0" rIns="0" bIns="0" numCol="1" spcCol="0" anchor="ctr"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r>
              <a:rPr lang="tr-TR" sz="1400" dirty="0" smtClean="0">
                <a:sym typeface="+mn-lt"/>
              </a:rPr>
              <a:t>2.2</a:t>
            </a:r>
            <a:endParaRPr lang="tr-TR" sz="1400" dirty="0">
              <a:sym typeface="+mn-lt"/>
            </a:endParaRPr>
          </a:p>
        </p:txBody>
      </p:sp>
      <p:sp>
        <p:nvSpPr>
          <p:cNvPr id="221" name="Metin kutusu 220"/>
          <p:cNvSpPr txBox="1"/>
          <p:nvPr/>
        </p:nvSpPr>
        <p:spPr>
          <a:xfrm>
            <a:off x="8963025" y="1684338"/>
            <a:ext cx="775145" cy="261610"/>
          </a:xfrm>
          <a:prstGeom prst="rect">
            <a:avLst/>
          </a:prstGeom>
          <a:noFill/>
        </p:spPr>
        <p:txBody>
          <a:bodyPr wrap="square" rtlCol="0">
            <a:spAutoFit/>
          </a:bodyPr>
          <a:lstStyle/>
          <a:p>
            <a:r>
              <a:rPr lang="tr-TR" dirty="0" smtClean="0">
                <a:solidFill>
                  <a:srgbClr val="FF0000"/>
                </a:solidFill>
              </a:rPr>
              <a:t>#45,279</a:t>
            </a:r>
            <a:endParaRPr lang="tr-TR" dirty="0">
              <a:solidFill>
                <a:srgbClr val="FF0000"/>
              </a:solidFill>
            </a:endParaRPr>
          </a:p>
        </p:txBody>
      </p:sp>
      <p:sp>
        <p:nvSpPr>
          <p:cNvPr id="222" name="33 Metin kutusu"/>
          <p:cNvSpPr txBox="1"/>
          <p:nvPr/>
        </p:nvSpPr>
        <p:spPr>
          <a:xfrm>
            <a:off x="8469313" y="1103313"/>
            <a:ext cx="1267657" cy="430887"/>
          </a:xfrm>
          <a:prstGeom prst="rect">
            <a:avLst/>
          </a:prstGeom>
          <a:noFill/>
        </p:spPr>
        <p:txBody>
          <a:bodyPr wrap="square" rtlCol="0">
            <a:spAutoFit/>
          </a:bodyPr>
          <a:lstStyle/>
          <a:p>
            <a:pPr algn="r"/>
            <a:r>
              <a:rPr lang="tr-TR" u="sng" dirty="0" smtClean="0"/>
              <a:t>Protestolu senet adedi</a:t>
            </a:r>
            <a:endParaRPr lang="tr-TR" sz="1100" b="1" u="sng" dirty="0"/>
          </a:p>
        </p:txBody>
      </p:sp>
      <p:sp>
        <p:nvSpPr>
          <p:cNvPr id="230" name="Metin kutusu 229"/>
          <p:cNvSpPr txBox="1"/>
          <p:nvPr/>
        </p:nvSpPr>
        <p:spPr>
          <a:xfrm>
            <a:off x="8963025" y="2144713"/>
            <a:ext cx="775145" cy="261610"/>
          </a:xfrm>
          <a:prstGeom prst="rect">
            <a:avLst/>
          </a:prstGeom>
          <a:noFill/>
        </p:spPr>
        <p:txBody>
          <a:bodyPr wrap="square" rtlCol="0">
            <a:spAutoFit/>
          </a:bodyPr>
          <a:lstStyle/>
          <a:p>
            <a:r>
              <a:rPr lang="tr-TR" dirty="0" smtClean="0">
                <a:solidFill>
                  <a:srgbClr val="FF0000"/>
                </a:solidFill>
              </a:rPr>
              <a:t>#23,067</a:t>
            </a:r>
            <a:endParaRPr lang="tr-TR" dirty="0">
              <a:solidFill>
                <a:srgbClr val="FF0000"/>
              </a:solidFill>
            </a:endParaRPr>
          </a:p>
        </p:txBody>
      </p:sp>
      <p:sp>
        <p:nvSpPr>
          <p:cNvPr id="231" name="Metin kutusu 230"/>
          <p:cNvSpPr txBox="1"/>
          <p:nvPr/>
        </p:nvSpPr>
        <p:spPr>
          <a:xfrm>
            <a:off x="8963025" y="2601913"/>
            <a:ext cx="775145" cy="261610"/>
          </a:xfrm>
          <a:prstGeom prst="rect">
            <a:avLst/>
          </a:prstGeom>
          <a:noFill/>
        </p:spPr>
        <p:txBody>
          <a:bodyPr wrap="square" rtlCol="0">
            <a:spAutoFit/>
          </a:bodyPr>
          <a:lstStyle/>
          <a:p>
            <a:r>
              <a:rPr lang="tr-TR" dirty="0" smtClean="0">
                <a:solidFill>
                  <a:srgbClr val="FF0000"/>
                </a:solidFill>
              </a:rPr>
              <a:t>#13,718</a:t>
            </a:r>
            <a:endParaRPr lang="tr-TR" dirty="0">
              <a:solidFill>
                <a:srgbClr val="FF0000"/>
              </a:solidFill>
            </a:endParaRPr>
          </a:p>
        </p:txBody>
      </p:sp>
      <p:sp>
        <p:nvSpPr>
          <p:cNvPr id="232" name="Metin kutusu 231"/>
          <p:cNvSpPr txBox="1"/>
          <p:nvPr/>
        </p:nvSpPr>
        <p:spPr>
          <a:xfrm>
            <a:off x="8963025" y="3030538"/>
            <a:ext cx="775145" cy="261610"/>
          </a:xfrm>
          <a:prstGeom prst="rect">
            <a:avLst/>
          </a:prstGeom>
          <a:noFill/>
        </p:spPr>
        <p:txBody>
          <a:bodyPr wrap="square" rtlCol="0">
            <a:spAutoFit/>
          </a:bodyPr>
          <a:lstStyle/>
          <a:p>
            <a:r>
              <a:rPr lang="tr-TR" dirty="0" smtClean="0">
                <a:solidFill>
                  <a:srgbClr val="FF0000"/>
                </a:solidFill>
              </a:rPr>
              <a:t>#11,303</a:t>
            </a:r>
            <a:endParaRPr lang="tr-TR" dirty="0">
              <a:solidFill>
                <a:srgbClr val="FF0000"/>
              </a:solidFill>
            </a:endParaRPr>
          </a:p>
        </p:txBody>
      </p:sp>
      <p:sp>
        <p:nvSpPr>
          <p:cNvPr id="276" name="Metin kutusu 275"/>
          <p:cNvSpPr txBox="1"/>
          <p:nvPr/>
        </p:nvSpPr>
        <p:spPr>
          <a:xfrm>
            <a:off x="8963025" y="3508375"/>
            <a:ext cx="775145" cy="261610"/>
          </a:xfrm>
          <a:prstGeom prst="rect">
            <a:avLst/>
          </a:prstGeom>
          <a:noFill/>
        </p:spPr>
        <p:txBody>
          <a:bodyPr wrap="square" rtlCol="0">
            <a:spAutoFit/>
          </a:bodyPr>
          <a:lstStyle/>
          <a:p>
            <a:r>
              <a:rPr lang="tr-TR" dirty="0" smtClean="0">
                <a:solidFill>
                  <a:srgbClr val="FF0000"/>
                </a:solidFill>
              </a:rPr>
              <a:t>#9,049</a:t>
            </a:r>
            <a:endParaRPr lang="tr-TR" dirty="0">
              <a:solidFill>
                <a:srgbClr val="FF0000"/>
              </a:solidFill>
            </a:endParaRPr>
          </a:p>
        </p:txBody>
      </p:sp>
      <p:sp>
        <p:nvSpPr>
          <p:cNvPr id="277" name="Metin kutusu 276"/>
          <p:cNvSpPr txBox="1"/>
          <p:nvPr/>
        </p:nvSpPr>
        <p:spPr>
          <a:xfrm>
            <a:off x="8963025" y="3978275"/>
            <a:ext cx="775145" cy="261610"/>
          </a:xfrm>
          <a:prstGeom prst="rect">
            <a:avLst/>
          </a:prstGeom>
          <a:noFill/>
        </p:spPr>
        <p:txBody>
          <a:bodyPr wrap="square" rtlCol="0">
            <a:spAutoFit/>
          </a:bodyPr>
          <a:lstStyle/>
          <a:p>
            <a:r>
              <a:rPr lang="tr-TR" dirty="0" smtClean="0">
                <a:solidFill>
                  <a:srgbClr val="FF0000"/>
                </a:solidFill>
              </a:rPr>
              <a:t>#8,161</a:t>
            </a:r>
            <a:endParaRPr lang="tr-TR" dirty="0">
              <a:solidFill>
                <a:srgbClr val="FF0000"/>
              </a:solidFill>
            </a:endParaRPr>
          </a:p>
        </p:txBody>
      </p:sp>
      <p:sp>
        <p:nvSpPr>
          <p:cNvPr id="278" name="Metin kutusu 277"/>
          <p:cNvSpPr txBox="1"/>
          <p:nvPr/>
        </p:nvSpPr>
        <p:spPr>
          <a:xfrm>
            <a:off x="8963025" y="4481513"/>
            <a:ext cx="775145" cy="261610"/>
          </a:xfrm>
          <a:prstGeom prst="rect">
            <a:avLst/>
          </a:prstGeom>
          <a:noFill/>
        </p:spPr>
        <p:txBody>
          <a:bodyPr wrap="square" rtlCol="0">
            <a:spAutoFit/>
          </a:bodyPr>
          <a:lstStyle/>
          <a:p>
            <a:r>
              <a:rPr lang="tr-TR" dirty="0" smtClean="0">
                <a:solidFill>
                  <a:srgbClr val="FF0000"/>
                </a:solidFill>
              </a:rPr>
              <a:t>#5,207</a:t>
            </a:r>
            <a:endParaRPr lang="tr-TR" dirty="0">
              <a:solidFill>
                <a:srgbClr val="FF0000"/>
              </a:solidFill>
            </a:endParaRPr>
          </a:p>
        </p:txBody>
      </p:sp>
      <p:sp>
        <p:nvSpPr>
          <p:cNvPr id="322" name="Metin kutusu 321"/>
          <p:cNvSpPr txBox="1"/>
          <p:nvPr/>
        </p:nvSpPr>
        <p:spPr>
          <a:xfrm>
            <a:off x="8969375" y="4913313"/>
            <a:ext cx="775145" cy="261610"/>
          </a:xfrm>
          <a:prstGeom prst="rect">
            <a:avLst/>
          </a:prstGeom>
          <a:noFill/>
        </p:spPr>
        <p:txBody>
          <a:bodyPr wrap="square" rtlCol="0">
            <a:spAutoFit/>
          </a:bodyPr>
          <a:lstStyle/>
          <a:p>
            <a:r>
              <a:rPr lang="tr-TR" dirty="0" smtClean="0">
                <a:solidFill>
                  <a:srgbClr val="FF0000"/>
                </a:solidFill>
              </a:rPr>
              <a:t>#4,713</a:t>
            </a:r>
            <a:endParaRPr lang="tr-TR" dirty="0">
              <a:solidFill>
                <a:srgbClr val="FF0000"/>
              </a:solidFill>
            </a:endParaRPr>
          </a:p>
        </p:txBody>
      </p:sp>
      <p:sp>
        <p:nvSpPr>
          <p:cNvPr id="323" name="Metin kutusu 322"/>
          <p:cNvSpPr txBox="1"/>
          <p:nvPr/>
        </p:nvSpPr>
        <p:spPr>
          <a:xfrm>
            <a:off x="8963025" y="5803900"/>
            <a:ext cx="775145" cy="261610"/>
          </a:xfrm>
          <a:prstGeom prst="rect">
            <a:avLst/>
          </a:prstGeom>
          <a:noFill/>
        </p:spPr>
        <p:txBody>
          <a:bodyPr wrap="square" rtlCol="0">
            <a:spAutoFit/>
          </a:bodyPr>
          <a:lstStyle/>
          <a:p>
            <a:r>
              <a:rPr lang="tr-TR" dirty="0" smtClean="0">
                <a:solidFill>
                  <a:srgbClr val="FF0000"/>
                </a:solidFill>
              </a:rPr>
              <a:t>#4,428</a:t>
            </a:r>
            <a:endParaRPr lang="tr-TR" dirty="0">
              <a:solidFill>
                <a:srgbClr val="FF0000"/>
              </a:solidFill>
            </a:endParaRPr>
          </a:p>
        </p:txBody>
      </p:sp>
      <p:sp>
        <p:nvSpPr>
          <p:cNvPr id="324" name="Metin kutusu 323"/>
          <p:cNvSpPr txBox="1"/>
          <p:nvPr/>
        </p:nvSpPr>
        <p:spPr>
          <a:xfrm>
            <a:off x="8972550" y="5341938"/>
            <a:ext cx="775145" cy="261610"/>
          </a:xfrm>
          <a:prstGeom prst="rect">
            <a:avLst/>
          </a:prstGeom>
          <a:noFill/>
        </p:spPr>
        <p:txBody>
          <a:bodyPr wrap="square" rtlCol="0">
            <a:spAutoFit/>
          </a:bodyPr>
          <a:lstStyle/>
          <a:p>
            <a:r>
              <a:rPr lang="tr-TR" dirty="0" smtClean="0">
                <a:solidFill>
                  <a:srgbClr val="FF0000"/>
                </a:solidFill>
              </a:rPr>
              <a:t>#4,620</a:t>
            </a:r>
            <a:endParaRPr lang="tr-TR" dirty="0">
              <a:solidFill>
                <a:srgbClr val="FF0000"/>
              </a:solidFill>
            </a:endParaRPr>
          </a:p>
        </p:txBody>
      </p:sp>
      <p:sp>
        <p:nvSpPr>
          <p:cNvPr id="325" name="Metin Yer Tutucusu 1"/>
          <p:cNvSpPr>
            <a:spLocks noGrp="1"/>
          </p:cNvSpPr>
          <p:nvPr>
            <p:custDataLst>
              <p:tags r:id="rId59"/>
            </p:custDataLst>
          </p:nvPr>
        </p:nvSpPr>
        <p:spPr bwMode="auto">
          <a:xfrm>
            <a:off x="5207000" y="5884863"/>
            <a:ext cx="528638" cy="295275"/>
          </a:xfrm>
          <a:prstGeom prst="roundRect">
            <a:avLst>
              <a:gd name="adj" fmla="val 50000"/>
            </a:avLst>
          </a:prstGeom>
          <a:solidFill>
            <a:schemeClr val="bg1"/>
          </a:solidFill>
          <a:ln w="9525">
            <a:solidFill>
              <a:schemeClr val="tx1"/>
            </a:solidFill>
            <a:miter lim="800000"/>
            <a:headEnd/>
            <a:tailEnd/>
          </a:ln>
        </p:spPr>
        <p:txBody>
          <a:bodyPr vert="horz" wrap="none" lIns="0" tIns="0" rIns="0" bIns="0" numCol="1" spcCol="0" anchor="ctr"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r>
              <a:rPr lang="tr-TR" sz="1400" dirty="0" smtClean="0">
                <a:sym typeface="+mn-lt"/>
              </a:rPr>
              <a:t>2.1</a:t>
            </a:r>
            <a:endParaRPr lang="tr-TR" sz="1400" dirty="0">
              <a:sym typeface="+mn-lt"/>
            </a:endParaRPr>
          </a:p>
        </p:txBody>
      </p:sp>
      <p:sp>
        <p:nvSpPr>
          <p:cNvPr id="326" name="Metin Yer Tutucusu 1"/>
          <p:cNvSpPr>
            <a:spLocks noGrp="1"/>
          </p:cNvSpPr>
          <p:nvPr>
            <p:custDataLst>
              <p:tags r:id="rId60"/>
            </p:custDataLst>
          </p:nvPr>
        </p:nvSpPr>
        <p:spPr bwMode="auto">
          <a:xfrm>
            <a:off x="388938" y="5884863"/>
            <a:ext cx="528638" cy="295275"/>
          </a:xfrm>
          <a:prstGeom prst="roundRect">
            <a:avLst>
              <a:gd name="adj" fmla="val 50000"/>
            </a:avLst>
          </a:prstGeom>
          <a:solidFill>
            <a:schemeClr val="bg1"/>
          </a:solidFill>
          <a:ln w="9525">
            <a:solidFill>
              <a:schemeClr val="tx1"/>
            </a:solidFill>
            <a:miter lim="800000"/>
            <a:headEnd/>
            <a:tailEnd/>
          </a:ln>
        </p:spPr>
        <p:txBody>
          <a:bodyPr vert="horz" wrap="none" lIns="0" tIns="0" rIns="0" bIns="0" numCol="1" spcCol="0" anchor="ctr"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r>
              <a:rPr lang="tr-TR" sz="1400" dirty="0" smtClean="0">
                <a:sym typeface="+mn-lt"/>
              </a:rPr>
              <a:t>1.3</a:t>
            </a:r>
            <a:endParaRPr lang="tr-TR" sz="1400" dirty="0">
              <a:sym typeface="+mn-lt"/>
            </a:endParaRPr>
          </a:p>
        </p:txBody>
      </p:sp>
      <p:sp>
        <p:nvSpPr>
          <p:cNvPr id="327" name="Metin kutusu 326"/>
          <p:cNvSpPr txBox="1"/>
          <p:nvPr/>
        </p:nvSpPr>
        <p:spPr>
          <a:xfrm>
            <a:off x="4151313" y="5884863"/>
            <a:ext cx="775145" cy="261610"/>
          </a:xfrm>
          <a:prstGeom prst="rect">
            <a:avLst/>
          </a:prstGeom>
          <a:noFill/>
        </p:spPr>
        <p:txBody>
          <a:bodyPr wrap="square" rtlCol="0">
            <a:spAutoFit/>
          </a:bodyPr>
          <a:lstStyle/>
          <a:p>
            <a:r>
              <a:rPr lang="tr-TR" dirty="0" smtClean="0">
                <a:solidFill>
                  <a:srgbClr val="FF0000"/>
                </a:solidFill>
              </a:rPr>
              <a:t>#803</a:t>
            </a:r>
            <a:endParaRPr lang="tr-TR" dirty="0">
              <a:solidFill>
                <a:srgbClr val="FF0000"/>
              </a:solidFill>
            </a:endParaRPr>
          </a:p>
        </p:txBody>
      </p:sp>
    </p:spTree>
    <p:extLst>
      <p:ext uri="{BB962C8B-B14F-4D97-AF65-F5344CB8AC3E}">
        <p14:creationId xmlns:p14="http://schemas.microsoft.com/office/powerpoint/2010/main" val="37681785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0"/>
          </p:nvPr>
        </p:nvSpPr>
        <p:spPr/>
        <p:txBody>
          <a:bodyPr/>
          <a:lstStyle/>
          <a:p>
            <a:pPr>
              <a:defRPr/>
            </a:pPr>
            <a:fld id="{3EADF18E-6710-484E-B5C2-A5AD1973C07E}" type="slidenum">
              <a:rPr lang="en-US" sz="1100" smtClean="0">
                <a:solidFill>
                  <a:srgbClr val="000000"/>
                </a:solidFill>
              </a:rPr>
              <a:pPr>
                <a:defRPr/>
              </a:pPr>
              <a:t>27</a:t>
            </a:fld>
            <a:endParaRPr lang="en-US" sz="1100" dirty="0">
              <a:solidFill>
                <a:srgbClr val="000000"/>
              </a:solidFill>
            </a:endParaRPr>
          </a:p>
        </p:txBody>
      </p:sp>
      <p:sp>
        <p:nvSpPr>
          <p:cNvPr id="4" name="Dikdörtgen 3"/>
          <p:cNvSpPr/>
          <p:nvPr/>
        </p:nvSpPr>
        <p:spPr>
          <a:xfrm>
            <a:off x="0" y="1828800"/>
            <a:ext cx="9902825" cy="523220"/>
          </a:xfrm>
          <a:prstGeom prst="rect">
            <a:avLst/>
          </a:prstGeom>
        </p:spPr>
        <p:txBody>
          <a:bodyPr wrap="square">
            <a:spAutoFit/>
          </a:bodyPr>
          <a:lstStyle/>
          <a:p>
            <a:pPr lvl="0"/>
            <a:r>
              <a:rPr lang="tr-TR" sz="1400" dirty="0" smtClean="0">
                <a:solidFill>
                  <a:srgbClr val="000000"/>
                </a:solidFill>
                <a:latin typeface="Tahoma" panose="020B0604030504040204" pitchFamily="34" charset="0"/>
                <a:ea typeface="Tahoma" panose="020B0604030504040204" pitchFamily="34" charset="0"/>
                <a:cs typeface="Tahoma" panose="020B0604030504040204" pitchFamily="34" charset="0"/>
              </a:rPr>
              <a:t>İllere Göre Karşılıksız </a:t>
            </a:r>
            <a:r>
              <a:rPr lang="tr-TR" sz="1400" dirty="0">
                <a:solidFill>
                  <a:srgbClr val="000000"/>
                </a:solidFill>
                <a:latin typeface="Tahoma" panose="020B0604030504040204" pitchFamily="34" charset="0"/>
                <a:ea typeface="Tahoma" panose="020B0604030504040204" pitchFamily="34" charset="0"/>
                <a:cs typeface="Tahoma" panose="020B0604030504040204" pitchFamily="34" charset="0"/>
              </a:rPr>
              <a:t>İşlemi Yapılan Çek Tutarının Bankalara İbraz Edilen Toplam Çek Tutarına </a:t>
            </a:r>
            <a:r>
              <a:rPr lang="tr-TR" sz="1400" dirty="0" smtClean="0">
                <a:solidFill>
                  <a:srgbClr val="000000"/>
                </a:solidFill>
                <a:latin typeface="Tahoma" panose="020B0604030504040204" pitchFamily="34" charset="0"/>
                <a:ea typeface="Tahoma" panose="020B0604030504040204" pitchFamily="34" charset="0"/>
                <a:cs typeface="Tahoma" panose="020B0604030504040204" pitchFamily="34" charset="0"/>
              </a:rPr>
              <a:t>Oranı (2016, %)</a:t>
            </a:r>
            <a:endParaRPr lang="tr-TR" sz="14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2" name="Metin kutusu 1"/>
          <p:cNvSpPr txBox="1"/>
          <p:nvPr/>
        </p:nvSpPr>
        <p:spPr>
          <a:xfrm>
            <a:off x="50800" y="449046"/>
            <a:ext cx="9862523" cy="107721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rtl="1" eaLnBrk="1" hangingPunct="1">
              <a:defRPr sz="3200">
                <a:latin typeface="+mj-lt"/>
                <a:ea typeface="Arial" pitchFamily="-112" charset="0"/>
                <a:cs typeface="+mj-cs"/>
              </a:defRPr>
            </a:lvl1pPr>
            <a:lvl2pPr rtl="1" eaLnBrk="1" hangingPunct="1">
              <a:defRPr sz="2400">
                <a:latin typeface="Book Antiqua" pitchFamily="18" charset="0"/>
                <a:ea typeface="Arial" pitchFamily="-112" charset="0"/>
                <a:cs typeface="Arial" charset="0"/>
              </a:defRPr>
            </a:lvl2pPr>
            <a:lvl3pPr rtl="1" eaLnBrk="1" hangingPunct="1">
              <a:defRPr sz="2400">
                <a:latin typeface="Book Antiqua" pitchFamily="18" charset="0"/>
                <a:ea typeface="Arial" pitchFamily="-112" charset="0"/>
                <a:cs typeface="Arial" charset="0"/>
              </a:defRPr>
            </a:lvl3pPr>
            <a:lvl4pPr rtl="1" eaLnBrk="1" hangingPunct="1">
              <a:defRPr sz="2400">
                <a:latin typeface="Book Antiqua" pitchFamily="18" charset="0"/>
                <a:ea typeface="Arial" pitchFamily="-112" charset="0"/>
                <a:cs typeface="Arial" charset="0"/>
              </a:defRPr>
            </a:lvl4pPr>
            <a:lvl5pPr rtl="1" eaLnBrk="1" hangingPunct="1">
              <a:defRPr sz="2400">
                <a:latin typeface="Book Antiqua" pitchFamily="18" charset="0"/>
                <a:ea typeface="Arial" pitchFamily="-112" charset="0"/>
                <a:cs typeface="Arial" charset="0"/>
              </a:defRPr>
            </a:lvl5pPr>
            <a:lvl6pPr marL="457200" rtl="1" fontAlgn="base">
              <a:spcBef>
                <a:spcPct val="0"/>
              </a:spcBef>
              <a:spcAft>
                <a:spcPct val="0"/>
              </a:spcAft>
              <a:defRPr sz="2400">
                <a:latin typeface="Book Antiqua" pitchFamily="18" charset="0"/>
                <a:cs typeface="Arial" charset="0"/>
              </a:defRPr>
            </a:lvl6pPr>
            <a:lvl7pPr marL="914400" rtl="1" fontAlgn="base">
              <a:spcBef>
                <a:spcPct val="0"/>
              </a:spcBef>
              <a:spcAft>
                <a:spcPct val="0"/>
              </a:spcAft>
              <a:defRPr sz="2400">
                <a:latin typeface="Book Antiqua" pitchFamily="18" charset="0"/>
                <a:cs typeface="Arial" charset="0"/>
              </a:defRPr>
            </a:lvl7pPr>
            <a:lvl8pPr marL="1371600" rtl="1" fontAlgn="base">
              <a:spcBef>
                <a:spcPct val="0"/>
              </a:spcBef>
              <a:spcAft>
                <a:spcPct val="0"/>
              </a:spcAft>
              <a:defRPr sz="2400">
                <a:latin typeface="Book Antiqua" pitchFamily="18" charset="0"/>
                <a:cs typeface="Arial" charset="0"/>
              </a:defRPr>
            </a:lvl8pPr>
            <a:lvl9pPr marL="1828800" rtl="1" fontAlgn="base">
              <a:spcBef>
                <a:spcPct val="0"/>
              </a:spcBef>
              <a:spcAft>
                <a:spcPct val="0"/>
              </a:spcAft>
              <a:defRPr sz="2400">
                <a:latin typeface="Book Antiqua" pitchFamily="18" charset="0"/>
                <a:cs typeface="Arial" charset="0"/>
              </a:defRPr>
            </a:lvl9pPr>
          </a:lstStyle>
          <a:p>
            <a:r>
              <a:rPr lang="tr-TR" dirty="0"/>
              <a:t>Adana’da karşılıksız işlemi gören çeklerin oranı Türkiye ortalamasının üzerinde...</a:t>
            </a:r>
          </a:p>
        </p:txBody>
      </p:sp>
      <p:pic>
        <p:nvPicPr>
          <p:cNvPr id="826371" name="Picture 3" descr="C:\Users\Asus11PC\AppData\Local\Microsoft\Windows\INetCache\Content.Outlook\DEA69M3F\Karşılıksız Çek Tutarının İbraz Edilen Toplam Çek Tutarına Oranı(%)_201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028" y="2862956"/>
            <a:ext cx="9322769" cy="2808488"/>
          </a:xfrm>
          <a:prstGeom prst="rect">
            <a:avLst/>
          </a:prstGeom>
          <a:noFill/>
          <a:extLst>
            <a:ext uri="{909E8E84-426E-40DD-AFC4-6F175D3DCCD1}">
              <a14:hiddenFill xmlns:a14="http://schemas.microsoft.com/office/drawing/2010/main">
                <a:solidFill>
                  <a:srgbClr val="FFFFFF"/>
                </a:solidFill>
              </a14:hiddenFill>
            </a:ext>
          </a:extLst>
        </p:spPr>
      </p:pic>
      <p:sp>
        <p:nvSpPr>
          <p:cNvPr id="16" name="Serbest Form 15"/>
          <p:cNvSpPr/>
          <p:nvPr/>
        </p:nvSpPr>
        <p:spPr bwMode="auto">
          <a:xfrm>
            <a:off x="3314696" y="5308600"/>
            <a:ext cx="288832" cy="76268"/>
          </a:xfrm>
          <a:custGeom>
            <a:avLst/>
            <a:gdLst>
              <a:gd name="connsiteX0" fmla="*/ 266700 w 266700"/>
              <a:gd name="connsiteY0" fmla="*/ 0 h 76268"/>
              <a:gd name="connsiteX1" fmla="*/ 203200 w 266700"/>
              <a:gd name="connsiteY1" fmla="*/ 12700 h 76268"/>
              <a:gd name="connsiteX2" fmla="*/ 165100 w 266700"/>
              <a:gd name="connsiteY2" fmla="*/ 38100 h 76268"/>
              <a:gd name="connsiteX3" fmla="*/ 101600 w 266700"/>
              <a:gd name="connsiteY3" fmla="*/ 50800 h 76268"/>
              <a:gd name="connsiteX4" fmla="*/ 0 w 266700"/>
              <a:gd name="connsiteY4" fmla="*/ 76200 h 76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00" h="76268">
                <a:moveTo>
                  <a:pt x="266700" y="0"/>
                </a:moveTo>
                <a:cubicBezTo>
                  <a:pt x="245533" y="4233"/>
                  <a:pt x="223411" y="5121"/>
                  <a:pt x="203200" y="12700"/>
                </a:cubicBezTo>
                <a:cubicBezTo>
                  <a:pt x="188908" y="18059"/>
                  <a:pt x="179392" y="32741"/>
                  <a:pt x="165100" y="38100"/>
                </a:cubicBezTo>
                <a:cubicBezTo>
                  <a:pt x="144889" y="45679"/>
                  <a:pt x="122425" y="45120"/>
                  <a:pt x="101600" y="50800"/>
                </a:cubicBezTo>
                <a:cubicBezTo>
                  <a:pt x="-1350" y="78877"/>
                  <a:pt x="58093" y="76200"/>
                  <a:pt x="0" y="76200"/>
                </a:cubicBezTo>
              </a:path>
            </a:pathLst>
          </a:custGeom>
          <a:noFill/>
          <a:ln w="19050" cap="flat" cmpd="sng" algn="ctr">
            <a:solidFill>
              <a:schemeClr val="accent2"/>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tr-TR" sz="1100" b="1" i="0" u="none" strike="noStrike" cap="none" normalizeH="0" baseline="0" smtClean="0">
              <a:ln>
                <a:noFill/>
              </a:ln>
              <a:solidFill>
                <a:schemeClr val="tx1"/>
              </a:solidFill>
              <a:effectLst/>
              <a:latin typeface="Arial" charset="0"/>
            </a:endParaRPr>
          </a:p>
        </p:txBody>
      </p:sp>
      <p:sp>
        <p:nvSpPr>
          <p:cNvPr id="18" name="Serbest Form 17"/>
          <p:cNvSpPr/>
          <p:nvPr/>
        </p:nvSpPr>
        <p:spPr bwMode="auto">
          <a:xfrm>
            <a:off x="3493414" y="5118100"/>
            <a:ext cx="357685" cy="177800"/>
          </a:xfrm>
          <a:custGeom>
            <a:avLst/>
            <a:gdLst>
              <a:gd name="connsiteX0" fmla="*/ 330277 w 330277"/>
              <a:gd name="connsiteY0" fmla="*/ 0 h 177800"/>
              <a:gd name="connsiteX1" fmla="*/ 254077 w 330277"/>
              <a:gd name="connsiteY1" fmla="*/ 12700 h 177800"/>
              <a:gd name="connsiteX2" fmla="*/ 165177 w 330277"/>
              <a:gd name="connsiteY2" fmla="*/ 25400 h 177800"/>
              <a:gd name="connsiteX3" fmla="*/ 114377 w 330277"/>
              <a:gd name="connsiteY3" fmla="*/ 38100 h 177800"/>
              <a:gd name="connsiteX4" fmla="*/ 88977 w 330277"/>
              <a:gd name="connsiteY4" fmla="*/ 76200 h 177800"/>
              <a:gd name="connsiteX5" fmla="*/ 38177 w 330277"/>
              <a:gd name="connsiteY5" fmla="*/ 101600 h 177800"/>
              <a:gd name="connsiteX6" fmla="*/ 50877 w 330277"/>
              <a:gd name="connsiteY6" fmla="*/ 139700 h 177800"/>
              <a:gd name="connsiteX7" fmla="*/ 114377 w 330277"/>
              <a:gd name="connsiteY7" fmla="*/ 177800 h 17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277" h="177800">
                <a:moveTo>
                  <a:pt x="330277" y="0"/>
                </a:moveTo>
                <a:lnTo>
                  <a:pt x="254077" y="12700"/>
                </a:lnTo>
                <a:cubicBezTo>
                  <a:pt x="224491" y="17252"/>
                  <a:pt x="194628" y="20045"/>
                  <a:pt x="165177" y="25400"/>
                </a:cubicBezTo>
                <a:cubicBezTo>
                  <a:pt x="148004" y="28522"/>
                  <a:pt x="131310" y="33867"/>
                  <a:pt x="114377" y="38100"/>
                </a:cubicBezTo>
                <a:cubicBezTo>
                  <a:pt x="105910" y="50800"/>
                  <a:pt x="102925" y="70001"/>
                  <a:pt x="88977" y="76200"/>
                </a:cubicBezTo>
                <a:cubicBezTo>
                  <a:pt x="26435" y="103997"/>
                  <a:pt x="-46035" y="73529"/>
                  <a:pt x="38177" y="101600"/>
                </a:cubicBezTo>
                <a:cubicBezTo>
                  <a:pt x="42410" y="114300"/>
                  <a:pt x="42514" y="129247"/>
                  <a:pt x="50877" y="139700"/>
                </a:cubicBezTo>
                <a:cubicBezTo>
                  <a:pt x="61094" y="152471"/>
                  <a:pt x="97502" y="169362"/>
                  <a:pt x="114377" y="177800"/>
                </a:cubicBezTo>
              </a:path>
            </a:pathLst>
          </a:custGeom>
          <a:noFill/>
          <a:ln w="22225" cap="flat" cmpd="sng" algn="ctr">
            <a:solidFill>
              <a:schemeClr val="accent2"/>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tr-TR" sz="1100" b="1" i="0" u="none" strike="noStrike" cap="none" normalizeH="0" baseline="0" smtClean="0">
              <a:ln>
                <a:noFill/>
              </a:ln>
              <a:solidFill>
                <a:schemeClr val="tx1"/>
              </a:solidFill>
              <a:effectLst/>
              <a:latin typeface="Arial" charset="0"/>
            </a:endParaRPr>
          </a:p>
        </p:txBody>
      </p:sp>
      <p:sp>
        <p:nvSpPr>
          <p:cNvPr id="19" name="Serbest Form 18"/>
          <p:cNvSpPr/>
          <p:nvPr/>
        </p:nvSpPr>
        <p:spPr bwMode="auto">
          <a:xfrm>
            <a:off x="3864853" y="4533900"/>
            <a:ext cx="1196591" cy="584200"/>
          </a:xfrm>
          <a:custGeom>
            <a:avLst/>
            <a:gdLst>
              <a:gd name="connsiteX0" fmla="*/ 0 w 1104900"/>
              <a:gd name="connsiteY0" fmla="*/ 584200 h 584200"/>
              <a:gd name="connsiteX1" fmla="*/ 63500 w 1104900"/>
              <a:gd name="connsiteY1" fmla="*/ 571500 h 584200"/>
              <a:gd name="connsiteX2" fmla="*/ 139700 w 1104900"/>
              <a:gd name="connsiteY2" fmla="*/ 520700 h 584200"/>
              <a:gd name="connsiteX3" fmla="*/ 177800 w 1104900"/>
              <a:gd name="connsiteY3" fmla="*/ 495300 h 584200"/>
              <a:gd name="connsiteX4" fmla="*/ 241300 w 1104900"/>
              <a:gd name="connsiteY4" fmla="*/ 482600 h 584200"/>
              <a:gd name="connsiteX5" fmla="*/ 317500 w 1104900"/>
              <a:gd name="connsiteY5" fmla="*/ 419100 h 584200"/>
              <a:gd name="connsiteX6" fmla="*/ 393700 w 1104900"/>
              <a:gd name="connsiteY6" fmla="*/ 406400 h 584200"/>
              <a:gd name="connsiteX7" fmla="*/ 431800 w 1104900"/>
              <a:gd name="connsiteY7" fmla="*/ 368300 h 584200"/>
              <a:gd name="connsiteX8" fmla="*/ 444500 w 1104900"/>
              <a:gd name="connsiteY8" fmla="*/ 330200 h 584200"/>
              <a:gd name="connsiteX9" fmla="*/ 584200 w 1104900"/>
              <a:gd name="connsiteY9" fmla="*/ 266700 h 584200"/>
              <a:gd name="connsiteX10" fmla="*/ 622300 w 1104900"/>
              <a:gd name="connsiteY10" fmla="*/ 254000 h 584200"/>
              <a:gd name="connsiteX11" fmla="*/ 749300 w 1104900"/>
              <a:gd name="connsiteY11" fmla="*/ 241300 h 584200"/>
              <a:gd name="connsiteX12" fmla="*/ 762000 w 1104900"/>
              <a:gd name="connsiteY12" fmla="*/ 190500 h 584200"/>
              <a:gd name="connsiteX13" fmla="*/ 800100 w 1104900"/>
              <a:gd name="connsiteY13" fmla="*/ 152400 h 584200"/>
              <a:gd name="connsiteX14" fmla="*/ 876300 w 1104900"/>
              <a:gd name="connsiteY14" fmla="*/ 114300 h 584200"/>
              <a:gd name="connsiteX15" fmla="*/ 914400 w 1104900"/>
              <a:gd name="connsiteY15" fmla="*/ 88900 h 584200"/>
              <a:gd name="connsiteX16" fmla="*/ 927100 w 1104900"/>
              <a:gd name="connsiteY16" fmla="*/ 50800 h 584200"/>
              <a:gd name="connsiteX17" fmla="*/ 1003300 w 1104900"/>
              <a:gd name="connsiteY17" fmla="*/ 0 h 584200"/>
              <a:gd name="connsiteX18" fmla="*/ 1092200 w 1104900"/>
              <a:gd name="connsiteY18" fmla="*/ 25400 h 584200"/>
              <a:gd name="connsiteX19" fmla="*/ 1104900 w 1104900"/>
              <a:gd name="connsiteY19" fmla="*/ 38100 h 58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04900" h="584200">
                <a:moveTo>
                  <a:pt x="0" y="584200"/>
                </a:moveTo>
                <a:cubicBezTo>
                  <a:pt x="21167" y="579967"/>
                  <a:pt x="43849" y="580432"/>
                  <a:pt x="63500" y="571500"/>
                </a:cubicBezTo>
                <a:cubicBezTo>
                  <a:pt x="91291" y="558868"/>
                  <a:pt x="114300" y="537633"/>
                  <a:pt x="139700" y="520700"/>
                </a:cubicBezTo>
                <a:cubicBezTo>
                  <a:pt x="152400" y="512233"/>
                  <a:pt x="162833" y="498293"/>
                  <a:pt x="177800" y="495300"/>
                </a:cubicBezTo>
                <a:lnTo>
                  <a:pt x="241300" y="482600"/>
                </a:lnTo>
                <a:cubicBezTo>
                  <a:pt x="258985" y="464915"/>
                  <a:pt x="290978" y="427941"/>
                  <a:pt x="317500" y="419100"/>
                </a:cubicBezTo>
                <a:cubicBezTo>
                  <a:pt x="341929" y="410957"/>
                  <a:pt x="368300" y="410633"/>
                  <a:pt x="393700" y="406400"/>
                </a:cubicBezTo>
                <a:cubicBezTo>
                  <a:pt x="406400" y="393700"/>
                  <a:pt x="421837" y="383244"/>
                  <a:pt x="431800" y="368300"/>
                </a:cubicBezTo>
                <a:cubicBezTo>
                  <a:pt x="439226" y="357161"/>
                  <a:pt x="435034" y="339666"/>
                  <a:pt x="444500" y="330200"/>
                </a:cubicBezTo>
                <a:cubicBezTo>
                  <a:pt x="505620" y="269080"/>
                  <a:pt x="514129" y="284218"/>
                  <a:pt x="584200" y="266700"/>
                </a:cubicBezTo>
                <a:cubicBezTo>
                  <a:pt x="597187" y="263453"/>
                  <a:pt x="609069" y="256036"/>
                  <a:pt x="622300" y="254000"/>
                </a:cubicBezTo>
                <a:cubicBezTo>
                  <a:pt x="664350" y="247531"/>
                  <a:pt x="706967" y="245533"/>
                  <a:pt x="749300" y="241300"/>
                </a:cubicBezTo>
                <a:cubicBezTo>
                  <a:pt x="753533" y="224367"/>
                  <a:pt x="753340" y="205655"/>
                  <a:pt x="762000" y="190500"/>
                </a:cubicBezTo>
                <a:cubicBezTo>
                  <a:pt x="770911" y="174906"/>
                  <a:pt x="786302" y="163898"/>
                  <a:pt x="800100" y="152400"/>
                </a:cubicBezTo>
                <a:cubicBezTo>
                  <a:pt x="832926" y="125045"/>
                  <a:pt x="838115" y="127028"/>
                  <a:pt x="876300" y="114300"/>
                </a:cubicBezTo>
                <a:cubicBezTo>
                  <a:pt x="889000" y="105833"/>
                  <a:pt x="904865" y="100819"/>
                  <a:pt x="914400" y="88900"/>
                </a:cubicBezTo>
                <a:cubicBezTo>
                  <a:pt x="922763" y="78447"/>
                  <a:pt x="917634" y="60266"/>
                  <a:pt x="927100" y="50800"/>
                </a:cubicBezTo>
                <a:cubicBezTo>
                  <a:pt x="948686" y="29214"/>
                  <a:pt x="1003300" y="0"/>
                  <a:pt x="1003300" y="0"/>
                </a:cubicBezTo>
                <a:cubicBezTo>
                  <a:pt x="1019576" y="4069"/>
                  <a:pt x="1073980" y="16290"/>
                  <a:pt x="1092200" y="25400"/>
                </a:cubicBezTo>
                <a:cubicBezTo>
                  <a:pt x="1097555" y="28077"/>
                  <a:pt x="1100667" y="33867"/>
                  <a:pt x="1104900" y="38100"/>
                </a:cubicBezTo>
              </a:path>
            </a:pathLst>
          </a:custGeom>
          <a:noFill/>
          <a:ln w="22225" cap="flat" cmpd="sng" algn="ctr">
            <a:solidFill>
              <a:schemeClr val="accent2"/>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tr-TR" sz="1100" b="1" i="0" u="none" strike="noStrike" cap="none" normalizeH="0" baseline="0" smtClean="0">
              <a:ln>
                <a:noFill/>
              </a:ln>
              <a:solidFill>
                <a:schemeClr val="tx1"/>
              </a:solidFill>
              <a:effectLst/>
              <a:latin typeface="Arial" charset="0"/>
            </a:endParaRPr>
          </a:p>
        </p:txBody>
      </p:sp>
      <p:sp>
        <p:nvSpPr>
          <p:cNvPr id="20" name="Serbest Form 19"/>
          <p:cNvSpPr/>
          <p:nvPr/>
        </p:nvSpPr>
        <p:spPr bwMode="auto">
          <a:xfrm>
            <a:off x="4937659" y="4572000"/>
            <a:ext cx="206471" cy="457200"/>
          </a:xfrm>
          <a:custGeom>
            <a:avLst/>
            <a:gdLst>
              <a:gd name="connsiteX0" fmla="*/ 114300 w 190650"/>
              <a:gd name="connsiteY0" fmla="*/ 0 h 457200"/>
              <a:gd name="connsiteX1" fmla="*/ 76200 w 190650"/>
              <a:gd name="connsiteY1" fmla="*/ 101600 h 457200"/>
              <a:gd name="connsiteX2" fmla="*/ 38100 w 190650"/>
              <a:gd name="connsiteY2" fmla="*/ 215900 h 457200"/>
              <a:gd name="connsiteX3" fmla="*/ 0 w 190650"/>
              <a:gd name="connsiteY3" fmla="*/ 241300 h 457200"/>
              <a:gd name="connsiteX4" fmla="*/ 25400 w 190650"/>
              <a:gd name="connsiteY4" fmla="*/ 279400 h 457200"/>
              <a:gd name="connsiteX5" fmla="*/ 38100 w 190650"/>
              <a:gd name="connsiteY5" fmla="*/ 381000 h 457200"/>
              <a:gd name="connsiteX6" fmla="*/ 165100 w 190650"/>
              <a:gd name="connsiteY6" fmla="*/ 393700 h 457200"/>
              <a:gd name="connsiteX7" fmla="*/ 177800 w 190650"/>
              <a:gd name="connsiteY7"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650" h="457200">
                <a:moveTo>
                  <a:pt x="114300" y="0"/>
                </a:moveTo>
                <a:cubicBezTo>
                  <a:pt x="109356" y="12360"/>
                  <a:pt x="81177" y="79202"/>
                  <a:pt x="76200" y="101600"/>
                </a:cubicBezTo>
                <a:cubicBezTo>
                  <a:pt x="64037" y="156336"/>
                  <a:pt x="75978" y="178022"/>
                  <a:pt x="38100" y="215900"/>
                </a:cubicBezTo>
                <a:cubicBezTo>
                  <a:pt x="27307" y="226693"/>
                  <a:pt x="12700" y="232833"/>
                  <a:pt x="0" y="241300"/>
                </a:cubicBezTo>
                <a:cubicBezTo>
                  <a:pt x="8467" y="254000"/>
                  <a:pt x="21384" y="264674"/>
                  <a:pt x="25400" y="279400"/>
                </a:cubicBezTo>
                <a:cubicBezTo>
                  <a:pt x="34380" y="312328"/>
                  <a:pt x="11685" y="359387"/>
                  <a:pt x="38100" y="381000"/>
                </a:cubicBezTo>
                <a:cubicBezTo>
                  <a:pt x="71028" y="407941"/>
                  <a:pt x="122767" y="389467"/>
                  <a:pt x="165100" y="393700"/>
                </a:cubicBezTo>
                <a:cubicBezTo>
                  <a:pt x="195751" y="439676"/>
                  <a:pt x="197326" y="418148"/>
                  <a:pt x="177800" y="457200"/>
                </a:cubicBezTo>
              </a:path>
            </a:pathLst>
          </a:custGeom>
          <a:noFill/>
          <a:ln w="22225" cap="flat" cmpd="sng" algn="ctr">
            <a:solidFill>
              <a:schemeClr val="accent2"/>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tr-TR" sz="1100" b="1" i="0" u="none" strike="noStrike" cap="none" normalizeH="0" baseline="0" smtClean="0">
              <a:ln>
                <a:noFill/>
              </a:ln>
              <a:solidFill>
                <a:schemeClr val="tx1"/>
              </a:solidFill>
              <a:effectLst/>
              <a:latin typeface="Arial" charset="0"/>
            </a:endParaRPr>
          </a:p>
        </p:txBody>
      </p:sp>
      <p:sp>
        <p:nvSpPr>
          <p:cNvPr id="21" name="Serbest Form 20"/>
          <p:cNvSpPr/>
          <p:nvPr/>
        </p:nvSpPr>
        <p:spPr bwMode="auto">
          <a:xfrm>
            <a:off x="5060495" y="5016500"/>
            <a:ext cx="98173" cy="190500"/>
          </a:xfrm>
          <a:custGeom>
            <a:avLst/>
            <a:gdLst>
              <a:gd name="connsiteX0" fmla="*/ 77076 w 90650"/>
              <a:gd name="connsiteY0" fmla="*/ 0 h 190500"/>
              <a:gd name="connsiteX1" fmla="*/ 38976 w 90650"/>
              <a:gd name="connsiteY1" fmla="*/ 63500 h 190500"/>
              <a:gd name="connsiteX2" fmla="*/ 876 w 90650"/>
              <a:gd name="connsiteY2" fmla="*/ 88900 h 190500"/>
              <a:gd name="connsiteX3" fmla="*/ 77076 w 90650"/>
              <a:gd name="connsiteY3" fmla="*/ 139700 h 190500"/>
              <a:gd name="connsiteX4" fmla="*/ 64376 w 90650"/>
              <a:gd name="connsiteY4" fmla="*/ 19050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50" h="190500">
                <a:moveTo>
                  <a:pt x="77076" y="0"/>
                </a:moveTo>
                <a:cubicBezTo>
                  <a:pt x="64376" y="21167"/>
                  <a:pt x="55040" y="44758"/>
                  <a:pt x="38976" y="63500"/>
                </a:cubicBezTo>
                <a:cubicBezTo>
                  <a:pt x="29043" y="75089"/>
                  <a:pt x="-5950" y="75248"/>
                  <a:pt x="876" y="88900"/>
                </a:cubicBezTo>
                <a:cubicBezTo>
                  <a:pt x="14528" y="116204"/>
                  <a:pt x="77076" y="139700"/>
                  <a:pt x="77076" y="139700"/>
                </a:cubicBezTo>
                <a:cubicBezTo>
                  <a:pt x="92769" y="186780"/>
                  <a:pt x="101750" y="171813"/>
                  <a:pt x="64376" y="190500"/>
                </a:cubicBezTo>
              </a:path>
            </a:pathLst>
          </a:custGeom>
          <a:noFill/>
          <a:ln w="22225" cap="flat" cmpd="sng" algn="ctr">
            <a:solidFill>
              <a:schemeClr val="accent2"/>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tr-TR" sz="1100" b="1" i="0" u="none" strike="noStrike" cap="none" normalizeH="0" baseline="0" smtClean="0">
              <a:ln>
                <a:noFill/>
              </a:ln>
              <a:solidFill>
                <a:schemeClr val="tx1"/>
              </a:solidFill>
              <a:effectLst/>
              <a:latin typeface="Arial" charset="0"/>
            </a:endParaRPr>
          </a:p>
        </p:txBody>
      </p:sp>
      <p:sp>
        <p:nvSpPr>
          <p:cNvPr id="26" name="58 Metin kutusu"/>
          <p:cNvSpPr txBox="1"/>
          <p:nvPr/>
        </p:nvSpPr>
        <p:spPr>
          <a:xfrm>
            <a:off x="82523" y="6634641"/>
            <a:ext cx="7416824" cy="276999"/>
          </a:xfrm>
          <a:prstGeom prst="rect">
            <a:avLst/>
          </a:prstGeom>
          <a:noFill/>
        </p:spPr>
        <p:txBody>
          <a:bodyPr wrap="square" rtlCol="0">
            <a:spAutoFit/>
          </a:bodyPr>
          <a:lstStyle/>
          <a:p>
            <a:pPr fontAlgn="base">
              <a:spcBef>
                <a:spcPct val="0"/>
              </a:spcBef>
              <a:spcAft>
                <a:spcPct val="0"/>
              </a:spcAft>
            </a:pPr>
            <a:r>
              <a:rPr lang="tr-TR" sz="1200" b="0" dirty="0">
                <a:solidFill>
                  <a:srgbClr val="000000"/>
                </a:solidFill>
              </a:rPr>
              <a:t>Kaynak: </a:t>
            </a:r>
            <a:r>
              <a:rPr lang="tr-TR" sz="1200" b="0" dirty="0" smtClean="0">
                <a:solidFill>
                  <a:srgbClr val="000000"/>
                </a:solidFill>
              </a:rPr>
              <a:t>BDDK</a:t>
            </a:r>
            <a:endParaRPr lang="tr-TR" sz="1200" b="0" dirty="0">
              <a:solidFill>
                <a:srgbClr val="000000"/>
              </a:solidFill>
            </a:endParaRPr>
          </a:p>
        </p:txBody>
      </p:sp>
    </p:spTree>
    <p:extLst>
      <p:ext uri="{BB962C8B-B14F-4D97-AF65-F5344CB8AC3E}">
        <p14:creationId xmlns:p14="http://schemas.microsoft.com/office/powerpoint/2010/main" val="24554140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Nesne 2" hidden="1"/>
          <p:cNvGraphicFramePr>
            <a:graphicFrameLocks noChangeAspect="1"/>
          </p:cNvGraphicFramePr>
          <p:nvPr>
            <p:custDataLst>
              <p:tags r:id="rId2"/>
            </p:custDataLst>
            <p:extLst>
              <p:ext uri="{D42A27DB-BD31-4B8C-83A1-F6EECF244321}">
                <p14:modId xmlns:p14="http://schemas.microsoft.com/office/powerpoint/2010/main" val="253860983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65117" name="think-cell Slide" r:id="rId5" imgW="270" imgH="270" progId="TCLayout.ActiveDocument.1">
                  <p:embed/>
                </p:oleObj>
              </mc:Choice>
              <mc:Fallback>
                <p:oleObj name="think-cell Slide" r:id="rId5" imgW="270" imgH="270" progId="TCLayout.ActiveDocument.1">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Dikdörtgen 3" hidden="1"/>
          <p:cNvSpPr/>
          <p:nvPr>
            <p:custDataLst>
              <p:tags r:id="rId3"/>
            </p:custDataLst>
          </p:nvPr>
        </p:nvSpPr>
        <p:spPr bwMode="auto">
          <a:xfrm>
            <a:off x="0" y="0"/>
            <a:ext cx="158750" cy="158750"/>
          </a:xfrm>
          <a:prstGeom prst="rect">
            <a:avLst/>
          </a:prstGeom>
          <a:solidFill>
            <a:schemeClr val="accent1">
              <a:lumMod val="50000"/>
            </a:schemeClr>
          </a:solidFill>
          <a:ln w="9525" cap="flat" cmpd="sng" algn="ctr">
            <a:solidFill>
              <a:schemeClr val="bg1">
                <a:lumMod val="75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eaLnBrk="0" hangingPunct="0">
              <a:lnSpc>
                <a:spcPct val="140000"/>
              </a:lnSpc>
            </a:pPr>
            <a:endParaRPr kumimoji="0" lang="tr-TR" sz="2800" u="none" strike="noStrike" cap="none" normalizeH="0" dirty="0" smtClean="0">
              <a:ln>
                <a:noFill/>
              </a:ln>
              <a:solidFill>
                <a:schemeClr val="bg1"/>
              </a:solidFill>
              <a:effectLst/>
              <a:latin typeface="Book Antiqua"/>
              <a:cs typeface="Arial"/>
              <a:sym typeface="Book Antiqua"/>
            </a:endParaRPr>
          </a:p>
        </p:txBody>
      </p:sp>
      <p:sp>
        <p:nvSpPr>
          <p:cNvPr id="2" name="Dikdörtgen 1"/>
          <p:cNvSpPr/>
          <p:nvPr/>
        </p:nvSpPr>
        <p:spPr bwMode="auto">
          <a:xfrm>
            <a:off x="-1" y="0"/>
            <a:ext cx="9902825" cy="6858000"/>
          </a:xfrm>
          <a:prstGeom prst="rect">
            <a:avLst/>
          </a:prstGeom>
          <a:solidFill>
            <a:schemeClr val="bg1">
              <a:lumMod val="50000"/>
              <a:alpha val="29000"/>
            </a:schemeClr>
          </a:solidFill>
          <a:ln w="9525" cap="flat" cmpd="sng" algn="ctr">
            <a:solidFill>
              <a:schemeClr val="bg1">
                <a:lumMod val="75000"/>
              </a:schemeClr>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tr-TR" sz="1100" i="0" u="none" strike="noStrike" cap="none" normalizeH="0" baseline="0" dirty="0" smtClean="0">
              <a:ln>
                <a:noFill/>
              </a:ln>
              <a:solidFill>
                <a:schemeClr val="bg1"/>
              </a:solidFill>
              <a:effectLst/>
              <a:latin typeface="Arial" charset="0"/>
            </a:endParaRPr>
          </a:p>
        </p:txBody>
      </p:sp>
      <p:sp>
        <p:nvSpPr>
          <p:cNvPr id="51202" name="Title 2"/>
          <p:cNvSpPr>
            <a:spLocks noGrp="1"/>
          </p:cNvSpPr>
          <p:nvPr>
            <p:ph type="ctrTitle"/>
          </p:nvPr>
        </p:nvSpPr>
        <p:spPr>
          <a:xfrm>
            <a:off x="1600200" y="1219200"/>
            <a:ext cx="6704013" cy="1143000"/>
          </a:xfrm>
        </p:spPr>
        <p:txBody>
          <a:bodyPr/>
          <a:lstStyle/>
          <a:p>
            <a:pPr eaLnBrk="1" hangingPunct="1"/>
            <a:r>
              <a:rPr lang="tr-TR" altLang="tr-TR" sz="2800" dirty="0" smtClean="0"/>
              <a:t>Adana’da </a:t>
            </a:r>
            <a:r>
              <a:rPr lang="tr-TR" altLang="tr-TR" sz="2800" dirty="0" smtClean="0"/>
              <a:t>tarım ve hayvancılık</a:t>
            </a:r>
            <a:endParaRPr lang="en-US" altLang="tr-TR" sz="2800" dirty="0" smtClean="0"/>
          </a:p>
        </p:txBody>
      </p:sp>
      <p:pic>
        <p:nvPicPr>
          <p:cNvPr id="5" name="Picture 5" descr="http://www.tobb.org.tr/Resimler/Logolar/logotr.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44538" y="1814196"/>
            <a:ext cx="550098" cy="550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181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Nesne 16" hidden="1"/>
          <p:cNvGraphicFramePr>
            <a:graphicFrameLocks noChangeAspect="1"/>
          </p:cNvGraphicFramePr>
          <p:nvPr>
            <p:custDataLst>
              <p:tags r:id="rId2"/>
            </p:custDataLst>
            <p:extLst>
              <p:ext uri="{D42A27DB-BD31-4B8C-83A1-F6EECF244321}">
                <p14:modId xmlns:p14="http://schemas.microsoft.com/office/powerpoint/2010/main" val="1227857601"/>
              </p:ext>
            </p:extLst>
          </p:nvPr>
        </p:nvGraphicFramePr>
        <p:xfrm>
          <a:off x="1587" y="1589"/>
          <a:ext cx="1587" cy="1587"/>
        </p:xfrm>
        <a:graphic>
          <a:graphicData uri="http://schemas.openxmlformats.org/presentationml/2006/ole">
            <mc:AlternateContent xmlns:mc="http://schemas.openxmlformats.org/markup-compatibility/2006">
              <mc:Choice xmlns:v="urn:schemas-microsoft-com:vml" Requires="v">
                <p:oleObj spid="_x0000_s1169625" name="think-cell Slide" r:id="rId29" imgW="270" imgH="270" progId="TCLayout.ActiveDocument.1">
                  <p:embed/>
                </p:oleObj>
              </mc:Choice>
              <mc:Fallback>
                <p:oleObj name="think-cell Slide" r:id="rId29" imgW="270" imgH="270" progId="TCLayout.ActiveDocument.1">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587"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Dikdörtgen 7" hidden="1"/>
          <p:cNvSpPr/>
          <p:nvPr>
            <p:custDataLst>
              <p:tags r:id="rId3"/>
            </p:custDataLst>
          </p:nvPr>
        </p:nvSpPr>
        <p:spPr bwMode="auto">
          <a:xfrm>
            <a:off x="0" y="0"/>
            <a:ext cx="158750" cy="158750"/>
          </a:xfrm>
          <a:prstGeom prst="rect">
            <a:avLst/>
          </a:prstGeom>
          <a:solidFill>
            <a:schemeClr val="accent1">
              <a:lumMod val="50000"/>
            </a:schemeClr>
          </a:solidFill>
          <a:ln w="9525" cap="flat" cmpd="sng" algn="ctr">
            <a:solidFill>
              <a:schemeClr val="bg1">
                <a:lumMod val="75000"/>
              </a:schemeClr>
            </a:solid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algn="ctr" eaLnBrk="0" hangingPunct="0"/>
            <a:endParaRPr lang="tr-TR" sz="1400" b="0" dirty="0">
              <a:solidFill>
                <a:schemeClr val="bg1"/>
              </a:solidFill>
              <a:latin typeface="Arial"/>
              <a:cs typeface="Arial"/>
              <a:sym typeface="Arial"/>
            </a:endParaRPr>
          </a:p>
        </p:txBody>
      </p:sp>
      <p:sp>
        <p:nvSpPr>
          <p:cNvPr id="5" name="Slayt Numarası Yer Tutucusu 4"/>
          <p:cNvSpPr>
            <a:spLocks noGrp="1"/>
          </p:cNvSpPr>
          <p:nvPr>
            <p:ph type="sldNum" sz="quarter" idx="12"/>
          </p:nvPr>
        </p:nvSpPr>
        <p:spPr/>
        <p:txBody>
          <a:bodyPr/>
          <a:lstStyle/>
          <a:p>
            <a:pPr>
              <a:defRPr/>
            </a:pPr>
            <a:fld id="{343D017F-4314-49B3-9B24-DD6683824C11}" type="slidenum">
              <a:rPr lang="en-US" smtClean="0"/>
              <a:pPr>
                <a:defRPr/>
              </a:pPr>
              <a:t>2</a:t>
            </a:fld>
            <a:endParaRPr lang="en-US" dirty="0"/>
          </a:p>
        </p:txBody>
      </p:sp>
      <p:sp>
        <p:nvSpPr>
          <p:cNvPr id="46" name="Metin Yer Tutucusu 3"/>
          <p:cNvSpPr>
            <a:spLocks noGrp="1"/>
          </p:cNvSpPr>
          <p:nvPr>
            <p:ph type="body" sz="quarter" idx="11"/>
          </p:nvPr>
        </p:nvSpPr>
        <p:spPr>
          <a:xfrm>
            <a:off x="125413" y="6581775"/>
            <a:ext cx="7614330" cy="190501"/>
          </a:xfrm>
        </p:spPr>
        <p:txBody>
          <a:bodyPr>
            <a:noAutofit/>
          </a:bodyPr>
          <a:lstStyle/>
          <a:p>
            <a:r>
              <a:rPr lang="tr-TR" sz="900" dirty="0" smtClean="0"/>
              <a:t>Kaynak: Kalkınma Bakanlığı ve CNBC-e</a:t>
            </a:r>
            <a:endParaRPr lang="tr-TR" sz="900" dirty="0"/>
          </a:p>
        </p:txBody>
      </p:sp>
      <p:sp>
        <p:nvSpPr>
          <p:cNvPr id="39" name="Rectangular Callout 173"/>
          <p:cNvSpPr/>
          <p:nvPr/>
        </p:nvSpPr>
        <p:spPr bwMode="auto">
          <a:xfrm>
            <a:off x="284163" y="1271588"/>
            <a:ext cx="1528925" cy="842949"/>
          </a:xfrm>
          <a:prstGeom prst="wedgeRectCallout">
            <a:avLst>
              <a:gd name="adj1" fmla="val 171162"/>
              <a:gd name="adj2" fmla="val 173557"/>
            </a:avLst>
          </a:prstGeom>
          <a:solidFill>
            <a:schemeClr val="bg1">
              <a:lumMod val="85000"/>
            </a:schemeClr>
          </a:solidFill>
          <a:ln w="9525" cap="flat" cmpd="sng" algn="ctr">
            <a:solidFill>
              <a:schemeClr val="bg1">
                <a:lumMod val="65000"/>
              </a:schemeClr>
            </a:solidFill>
            <a:prstDash val="solid"/>
            <a:round/>
            <a:headEnd type="none" w="med" len="med"/>
            <a:tailEnd type="none" w="med" len="med"/>
          </a:ln>
          <a:effectLst/>
        </p:spPr>
        <p:txBody>
          <a:bodyPr vert="horz" wrap="square" lIns="89991" tIns="46795" rIns="89991" bIns="46795" numCol="1" rtlCol="0" anchor="ctr" anchorCtr="0" compatLnSpc="1">
            <a:prstTxWarp prst="textNoShape">
              <a:avLst/>
            </a:prstTxWarp>
          </a:bodyPr>
          <a:lstStyle/>
          <a:p>
            <a:pPr algn="ctr" eaLnBrk="0" hangingPunct="0"/>
            <a:r>
              <a:rPr lang="tr-TR" sz="1050" dirty="0"/>
              <a:t> </a:t>
            </a:r>
            <a:r>
              <a:rPr lang="tr-TR" dirty="0"/>
              <a:t>2003 yılında </a:t>
            </a:r>
            <a:r>
              <a:rPr lang="tr-TR" dirty="0" smtClean="0"/>
              <a:t>Adana 8’inci </a:t>
            </a:r>
            <a:r>
              <a:rPr lang="tr-TR" dirty="0"/>
              <a:t>sıradaydı. </a:t>
            </a:r>
            <a:r>
              <a:rPr lang="tr-TR" dirty="0" smtClean="0"/>
              <a:t>2011 yılında 8 basamak gerilemiş</a:t>
            </a:r>
            <a:endParaRPr lang="en-US" dirty="0"/>
          </a:p>
        </p:txBody>
      </p:sp>
      <p:sp>
        <p:nvSpPr>
          <p:cNvPr id="41" name="Başlık 1"/>
          <p:cNvSpPr>
            <a:spLocks noGrp="1"/>
          </p:cNvSpPr>
          <p:nvPr>
            <p:ph type="title"/>
          </p:nvPr>
        </p:nvSpPr>
        <p:spPr>
          <a:xfrm>
            <a:off x="63499" y="106726"/>
            <a:ext cx="9839325" cy="715963"/>
          </a:xfrm>
        </p:spPr>
        <p:txBody>
          <a:bodyPr>
            <a:noAutofit/>
          </a:bodyPr>
          <a:lstStyle/>
          <a:p>
            <a:r>
              <a:rPr lang="tr-TR" dirty="0" smtClean="0"/>
              <a:t>Sosyoekonomik gelişmişlik ve yaşanabilirlik sıralamalarında Adana, Türkiye geneline göre daha iyi bir konumda yer alıyor</a:t>
            </a:r>
            <a:endParaRPr lang="tr-TR" dirty="0"/>
          </a:p>
        </p:txBody>
      </p:sp>
      <p:graphicFrame>
        <p:nvGraphicFramePr>
          <p:cNvPr id="43" name="Nesne 42"/>
          <p:cNvGraphicFramePr>
            <a:graphicFrameLocks/>
          </p:cNvGraphicFramePr>
          <p:nvPr>
            <p:custDataLst>
              <p:tags r:id="rId4"/>
            </p:custDataLst>
            <p:extLst>
              <p:ext uri="{D42A27DB-BD31-4B8C-83A1-F6EECF244321}">
                <p14:modId xmlns:p14="http://schemas.microsoft.com/office/powerpoint/2010/main" val="1359631634"/>
              </p:ext>
            </p:extLst>
          </p:nvPr>
        </p:nvGraphicFramePr>
        <p:xfrm>
          <a:off x="-12699" y="2146300"/>
          <a:ext cx="9886755" cy="1549492"/>
        </p:xfrm>
        <a:graphic>
          <a:graphicData uri="http://schemas.openxmlformats.org/presentationml/2006/ole">
            <mc:AlternateContent xmlns:mc="http://schemas.openxmlformats.org/markup-compatibility/2006">
              <mc:Choice xmlns:v="urn:schemas-microsoft-com:vml" Requires="v">
                <p:oleObj spid="_x0000_s1169626" name="Çizelge" r:id="rId31" imgW="9886755" imgH="1549492" progId="MSGraph.Chart.8">
                  <p:embed followColorScheme="full"/>
                </p:oleObj>
              </mc:Choice>
              <mc:Fallback>
                <p:oleObj name="Çizelge" r:id="rId31" imgW="9886755" imgH="1549492" progId="MSGraph.Chart.8">
                  <p:embed followColorScheme="full"/>
                  <p:pic>
                    <p:nvPicPr>
                      <p:cNvPr id="0" name=""/>
                      <p:cNvPicPr>
                        <a:picLocks noChangeArrowheads="1"/>
                      </p:cNvPicPr>
                      <p:nvPr/>
                    </p:nvPicPr>
                    <p:blipFill>
                      <a:blip r:embed="rId32"/>
                      <a:srcRect/>
                      <a:stretch>
                        <a:fillRect/>
                      </a:stretch>
                    </p:blipFill>
                    <p:spPr bwMode="auto">
                      <a:xfrm>
                        <a:off x="-12699" y="2146300"/>
                        <a:ext cx="9886755" cy="15494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 name="27 Metin Yer Tutucusu"/>
          <p:cNvSpPr>
            <a:spLocks noGrp="1"/>
          </p:cNvSpPr>
          <p:nvPr>
            <p:custDataLst>
              <p:tags r:id="rId5"/>
            </p:custDataLst>
          </p:nvPr>
        </p:nvSpPr>
        <p:spPr bwMode="auto">
          <a:xfrm>
            <a:off x="2940050" y="3733800"/>
            <a:ext cx="450850" cy="182562"/>
          </a:xfrm>
          <a:prstGeom prst="rect">
            <a:avLst/>
          </a:prstGeom>
          <a:noFill/>
          <a:effectLst/>
        </p:spPr>
        <p:txBody>
          <a:bodyPr wrap="square" lIns="0" tIns="0" rIns="0" bIns="0" numCol="1" spcCol="0" anchor="t"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020AF128-09B7-478F-B1C3-DABB23580E64}" type="datetime'E''di''''''''''r''''''''n''''e'''''''''''">
              <a:rPr lang="en-US" sz="1200" b="0"/>
              <a:pPr/>
              <a:t>Edirne</a:t>
            </a:fld>
            <a:endParaRPr lang="tr-TR" sz="1200" b="0" dirty="0">
              <a:sym typeface="+mn-lt"/>
            </a:endParaRPr>
          </a:p>
        </p:txBody>
      </p:sp>
      <p:sp>
        <p:nvSpPr>
          <p:cNvPr id="45" name="26 Metin Yer Tutucusu"/>
          <p:cNvSpPr>
            <a:spLocks noGrp="1"/>
          </p:cNvSpPr>
          <p:nvPr>
            <p:custDataLst>
              <p:tags r:id="rId6"/>
            </p:custDataLst>
          </p:nvPr>
        </p:nvSpPr>
        <p:spPr bwMode="auto">
          <a:xfrm>
            <a:off x="1993900" y="3733800"/>
            <a:ext cx="585788" cy="182562"/>
          </a:xfrm>
          <a:prstGeom prst="rect">
            <a:avLst/>
          </a:prstGeom>
          <a:noFill/>
          <a:effectLst/>
        </p:spPr>
        <p:txBody>
          <a:bodyPr wrap="square" lIns="0" tIns="0" rIns="0" bIns="0" numCol="1" spcCol="0" anchor="t"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6DA65DAD-0147-413B-9995-69F567062C33}" type="datetime'''''''''''''T''''''''''eki''''''''r''''''''''da''''ğ'''">
              <a:rPr lang="en-US" sz="1200" b="0"/>
              <a:pPr/>
              <a:t>Tekirdağ</a:t>
            </a:fld>
            <a:endParaRPr lang="tr-TR" sz="1200" b="0" dirty="0">
              <a:sym typeface="+mn-lt"/>
            </a:endParaRPr>
          </a:p>
        </p:txBody>
      </p:sp>
      <p:sp>
        <p:nvSpPr>
          <p:cNvPr id="48" name="25 Metin Yer Tutucusu"/>
          <p:cNvSpPr>
            <a:spLocks noGrp="1"/>
          </p:cNvSpPr>
          <p:nvPr>
            <p:custDataLst>
              <p:tags r:id="rId7"/>
            </p:custDataLst>
          </p:nvPr>
        </p:nvSpPr>
        <p:spPr bwMode="auto">
          <a:xfrm>
            <a:off x="1147763" y="3733800"/>
            <a:ext cx="519113" cy="182562"/>
          </a:xfrm>
          <a:prstGeom prst="rect">
            <a:avLst/>
          </a:prstGeom>
          <a:noFill/>
          <a:effectLst/>
        </p:spPr>
        <p:txBody>
          <a:bodyPr wrap="square" lIns="0" tIns="0" rIns="0" bIns="0" numCol="1" spcCol="0" anchor="t"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60238DE9-1459-4359-ACED-75A2DB16EC89}" type="datetime'''''A''n''''''t''''''a''''l''''''''''''y''''''''''''a'''''">
              <a:rPr lang="en-US" sz="1200" b="0"/>
              <a:pPr/>
              <a:t>Antalya</a:t>
            </a:fld>
            <a:endParaRPr lang="tr-TR" sz="1200" b="0" dirty="0">
              <a:sym typeface="+mn-lt"/>
            </a:endParaRPr>
          </a:p>
        </p:txBody>
      </p:sp>
      <p:sp>
        <p:nvSpPr>
          <p:cNvPr id="49" name="24 Metin Yer Tutucusu"/>
          <p:cNvSpPr>
            <a:spLocks noGrp="1"/>
          </p:cNvSpPr>
          <p:nvPr>
            <p:custDataLst>
              <p:tags r:id="rId8"/>
            </p:custDataLst>
          </p:nvPr>
        </p:nvSpPr>
        <p:spPr bwMode="auto">
          <a:xfrm>
            <a:off x="255588" y="3733800"/>
            <a:ext cx="544513" cy="182562"/>
          </a:xfrm>
          <a:prstGeom prst="rect">
            <a:avLst/>
          </a:prstGeom>
          <a:noFill/>
          <a:effectLst/>
        </p:spPr>
        <p:txBody>
          <a:bodyPr wrap="square" lIns="0" tIns="0" rIns="0" bIns="0" numCol="1" spcCol="0" anchor="t"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76E1A263-82EB-4340-9FD1-02C81A489EA7}" type="datetime'İ''''''''''''''''''''''''''''''st''a''''n''''''''bul'">
              <a:rPr lang="en-US" sz="1200" b="0"/>
              <a:pPr/>
              <a:t>İstanbul</a:t>
            </a:fld>
            <a:endParaRPr lang="tr-TR" sz="1200" b="0" dirty="0">
              <a:sym typeface="+mn-lt"/>
            </a:endParaRPr>
          </a:p>
        </p:txBody>
      </p:sp>
      <p:sp>
        <p:nvSpPr>
          <p:cNvPr id="50" name="34 Metin Yer Tutucusu"/>
          <p:cNvSpPr>
            <a:spLocks noGrp="1"/>
          </p:cNvSpPr>
          <p:nvPr>
            <p:custDataLst>
              <p:tags r:id="rId9"/>
            </p:custDataLst>
          </p:nvPr>
        </p:nvSpPr>
        <p:spPr bwMode="auto">
          <a:xfrm>
            <a:off x="9086850" y="3733800"/>
            <a:ext cx="471488" cy="182562"/>
          </a:xfrm>
          <a:prstGeom prst="rect">
            <a:avLst/>
          </a:prstGeom>
          <a:noFill/>
          <a:effectLst/>
        </p:spPr>
        <p:txBody>
          <a:bodyPr wrap="square" lIns="0" tIns="0" rIns="0" bIns="0" numCol="1" spcCol="0" anchor="t"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4A2E73F1-9C92-44A8-837A-1A085B2D134A}" type="datetime'''''''''''Y''''''''''''''''o''''''''zg''''''a''''t'''''">
              <a:rPr lang="en-US" sz="1200" b="0"/>
              <a:pPr/>
              <a:t>Yozgat</a:t>
            </a:fld>
            <a:endParaRPr lang="tr-TR" sz="1200" b="0" dirty="0">
              <a:sym typeface="+mn-lt"/>
            </a:endParaRPr>
          </a:p>
        </p:txBody>
      </p:sp>
      <p:sp>
        <p:nvSpPr>
          <p:cNvPr id="51" name="33 Metin Yer Tutucusu"/>
          <p:cNvSpPr>
            <a:spLocks noGrp="1"/>
          </p:cNvSpPr>
          <p:nvPr>
            <p:custDataLst>
              <p:tags r:id="rId10"/>
            </p:custDataLst>
          </p:nvPr>
        </p:nvSpPr>
        <p:spPr bwMode="auto">
          <a:xfrm>
            <a:off x="8170863" y="3733800"/>
            <a:ext cx="544513" cy="182562"/>
          </a:xfrm>
          <a:prstGeom prst="rect">
            <a:avLst/>
          </a:prstGeom>
          <a:noFill/>
          <a:effectLst/>
        </p:spPr>
        <p:txBody>
          <a:bodyPr wrap="square" lIns="0" tIns="0" rIns="0" bIns="0" numCol="1" spcCol="0" anchor="t"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1E9BF87D-C32D-45B0-AA63-4D904D5C465B}" type="datetime'G''''i''''''''''''''''r''e''''''''s''''''''''''''''''u''''''n'">
              <a:rPr lang="en-US" sz="1200" b="0">
                <a:ea typeface="+mn-ea"/>
              </a:rPr>
              <a:pPr/>
              <a:t>Giresun</a:t>
            </a:fld>
            <a:endParaRPr lang="tr-TR" sz="1200" b="0" dirty="0">
              <a:ea typeface="+mn-ea"/>
              <a:sym typeface="+mn-lt"/>
            </a:endParaRPr>
          </a:p>
        </p:txBody>
      </p:sp>
      <p:sp>
        <p:nvSpPr>
          <p:cNvPr id="52" name="32 Metin Yer Tutucusu"/>
          <p:cNvSpPr>
            <a:spLocks noGrp="1"/>
          </p:cNvSpPr>
          <p:nvPr>
            <p:custDataLst>
              <p:tags r:id="rId11"/>
            </p:custDataLst>
          </p:nvPr>
        </p:nvSpPr>
        <p:spPr bwMode="auto">
          <a:xfrm>
            <a:off x="7291388" y="3733800"/>
            <a:ext cx="544513" cy="182562"/>
          </a:xfrm>
          <a:prstGeom prst="rect">
            <a:avLst/>
          </a:prstGeom>
          <a:noFill/>
          <a:effectLst/>
        </p:spPr>
        <p:txBody>
          <a:bodyPr wrap="square" lIns="0" tIns="0" rIns="0" bIns="0" numCol="1" spcCol="0" anchor="t"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6B994D44-9F91-4906-ADEA-557318F335F6}" type="datetime'''''''''M''''''''''''al''''''a''''''''''''''''''''t''ya'''">
              <a:rPr lang="en-US" sz="1200" b="0"/>
              <a:pPr/>
              <a:t>Malatya</a:t>
            </a:fld>
            <a:endParaRPr lang="tr-TR" sz="1200" b="0" dirty="0">
              <a:sym typeface="+mn-lt"/>
            </a:endParaRPr>
          </a:p>
        </p:txBody>
      </p:sp>
      <p:sp>
        <p:nvSpPr>
          <p:cNvPr id="53" name="31 Metin Yer Tutucusu"/>
          <p:cNvSpPr>
            <a:spLocks noGrp="1"/>
          </p:cNvSpPr>
          <p:nvPr>
            <p:custDataLst>
              <p:tags r:id="rId12"/>
            </p:custDataLst>
          </p:nvPr>
        </p:nvSpPr>
        <p:spPr bwMode="auto">
          <a:xfrm>
            <a:off x="6330950" y="3733800"/>
            <a:ext cx="704850" cy="182562"/>
          </a:xfrm>
          <a:prstGeom prst="rect">
            <a:avLst/>
          </a:prstGeom>
          <a:noFill/>
          <a:effectLst/>
        </p:spPr>
        <p:txBody>
          <a:bodyPr wrap="square" lIns="0" tIns="0" rIns="0" bIns="0" numCol="1" spcCol="0" anchor="t"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3B0DB678-741C-44F1-AD79-06A58B903C68}" type="datetime'''''Gaz''''''''''''''ian''''''''''''''''''''t''''e''''p'''">
              <a:rPr lang="en-US" sz="1200" b="0"/>
              <a:pPr/>
              <a:t>Gaziantep</a:t>
            </a:fld>
            <a:endParaRPr lang="tr-TR" sz="1200" b="0" dirty="0">
              <a:sym typeface="+mn-lt"/>
            </a:endParaRPr>
          </a:p>
        </p:txBody>
      </p:sp>
      <p:sp>
        <p:nvSpPr>
          <p:cNvPr id="54" name="30 Metin Yer Tutucusu"/>
          <p:cNvSpPr>
            <a:spLocks noGrp="1"/>
          </p:cNvSpPr>
          <p:nvPr>
            <p:custDataLst>
              <p:tags r:id="rId13"/>
            </p:custDataLst>
          </p:nvPr>
        </p:nvSpPr>
        <p:spPr bwMode="auto">
          <a:xfrm>
            <a:off x="5570538" y="3733800"/>
            <a:ext cx="468313" cy="182562"/>
          </a:xfrm>
          <a:prstGeom prst="rect">
            <a:avLst/>
          </a:prstGeom>
          <a:noFill/>
          <a:effectLst/>
        </p:spPr>
        <p:txBody>
          <a:bodyPr wrap="square" lIns="0" tIns="0" rIns="0" bIns="0" numCol="1" spcCol="0" anchor="t"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CD62C2E7-B1B4-4317-B4C2-85BABA800E0D}" type="datetime'''''''M''''''''''e''''r''s''''''''''''''in'">
              <a:rPr lang="en-US" sz="1200" b="0"/>
              <a:pPr/>
              <a:t>Mersin</a:t>
            </a:fld>
            <a:endParaRPr lang="tr-TR" sz="1200" b="0" dirty="0">
              <a:sym typeface="+mn-lt"/>
            </a:endParaRPr>
          </a:p>
        </p:txBody>
      </p:sp>
      <p:sp>
        <p:nvSpPr>
          <p:cNvPr id="55" name="29 Metin Yer Tutucusu"/>
          <p:cNvSpPr>
            <a:spLocks noGrp="1"/>
          </p:cNvSpPr>
          <p:nvPr>
            <p:custDataLst>
              <p:tags r:id="rId14"/>
            </p:custDataLst>
          </p:nvPr>
        </p:nvSpPr>
        <p:spPr bwMode="auto">
          <a:xfrm>
            <a:off x="4703763" y="3733800"/>
            <a:ext cx="442913" cy="182562"/>
          </a:xfrm>
          <a:prstGeom prst="rect">
            <a:avLst/>
          </a:prstGeom>
          <a:noFill/>
          <a:effectLst/>
        </p:spPr>
        <p:txBody>
          <a:bodyPr wrap="square" lIns="0" tIns="0" rIns="0" bIns="0" numCol="1" spcCol="0" anchor="t"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9D568063-0D9D-4A9C-88F6-BBF69679BE49}" type="datetime'''''''K''''''''''''''''''''''''o''''''''''''''ny''''''a'">
              <a:rPr lang="en-US" sz="1200" b="0"/>
              <a:pPr/>
              <a:t>Konya</a:t>
            </a:fld>
            <a:endParaRPr lang="tr-TR" sz="1200" b="0" dirty="0">
              <a:sym typeface="+mn-lt"/>
            </a:endParaRPr>
          </a:p>
        </p:txBody>
      </p:sp>
      <p:sp>
        <p:nvSpPr>
          <p:cNvPr id="71" name="28 Metin Yer Tutucusu"/>
          <p:cNvSpPr>
            <a:spLocks noGrp="1"/>
          </p:cNvSpPr>
          <p:nvPr>
            <p:custDataLst>
              <p:tags r:id="rId15"/>
            </p:custDataLst>
          </p:nvPr>
        </p:nvSpPr>
        <p:spPr bwMode="auto">
          <a:xfrm>
            <a:off x="3819525" y="3733800"/>
            <a:ext cx="450850" cy="182562"/>
          </a:xfrm>
          <a:prstGeom prst="rect">
            <a:avLst/>
          </a:prstGeom>
          <a:noFill/>
          <a:effectLst/>
        </p:spPr>
        <p:txBody>
          <a:bodyPr wrap="square" lIns="0" tIns="0" rIns="0" bIns="0" numCol="1" spcCol="0" anchor="t"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CFCC2201-C969-4BEF-8606-F71440CCE5F4}" type="datetime'''''A''''''''''''''''''''''''''''''''''d''an''''''''''''a'''''">
              <a:rPr lang="en-US" sz="1200" b="0"/>
              <a:pPr/>
              <a:t>Adana</a:t>
            </a:fld>
            <a:endParaRPr lang="tr-TR" sz="1200" b="0" dirty="0">
              <a:sym typeface="+mn-lt"/>
            </a:endParaRPr>
          </a:p>
        </p:txBody>
      </p:sp>
      <p:sp>
        <p:nvSpPr>
          <p:cNvPr id="72" name="Text Box 4"/>
          <p:cNvSpPr txBox="1">
            <a:spLocks noChangeArrowheads="1"/>
          </p:cNvSpPr>
          <p:nvPr/>
        </p:nvSpPr>
        <p:spPr bwMode="gray">
          <a:xfrm>
            <a:off x="252413" y="2232025"/>
            <a:ext cx="9046168" cy="184666"/>
          </a:xfrm>
          <a:prstGeom prst="rect">
            <a:avLst/>
          </a:prstGeom>
          <a:noFill/>
          <a:ln w="9525">
            <a:noFill/>
            <a:miter lim="800000"/>
            <a:headEnd/>
            <a:tailEnd/>
          </a:ln>
        </p:spPr>
        <p:txBody>
          <a:bodyPr wrap="square" lIns="0" tIns="0" rIns="0" bIns="0">
            <a:spAutoFit/>
          </a:bodyPr>
          <a:lstStyle/>
          <a:p>
            <a:pPr algn="ctr">
              <a:defRPr/>
            </a:pPr>
            <a:r>
              <a:rPr lang="tr-TR" sz="1200" kern="0" dirty="0">
                <a:solidFill>
                  <a:sysClr val="windowText" lastClr="000000"/>
                </a:solidFill>
              </a:rPr>
              <a:t>Çeşitli illerin sosyoekonomik gelişmişlik sıralaması, 2011</a:t>
            </a:r>
            <a:endParaRPr lang="en-CA" sz="1200" kern="0" dirty="0">
              <a:solidFill>
                <a:sysClr val="windowText" lastClr="000000"/>
              </a:solidFill>
            </a:endParaRPr>
          </a:p>
        </p:txBody>
      </p:sp>
      <p:graphicFrame>
        <p:nvGraphicFramePr>
          <p:cNvPr id="73" name="Nesne 72"/>
          <p:cNvGraphicFramePr>
            <a:graphicFrameLocks/>
          </p:cNvGraphicFramePr>
          <p:nvPr>
            <p:custDataLst>
              <p:tags r:id="rId16"/>
            </p:custDataLst>
            <p:extLst>
              <p:ext uri="{D42A27DB-BD31-4B8C-83A1-F6EECF244321}">
                <p14:modId xmlns:p14="http://schemas.microsoft.com/office/powerpoint/2010/main" val="3940282124"/>
              </p:ext>
            </p:extLst>
          </p:nvPr>
        </p:nvGraphicFramePr>
        <p:xfrm>
          <a:off x="-38100" y="4432300"/>
          <a:ext cx="9912554" cy="1498785"/>
        </p:xfrm>
        <a:graphic>
          <a:graphicData uri="http://schemas.openxmlformats.org/presentationml/2006/ole">
            <mc:AlternateContent xmlns:mc="http://schemas.openxmlformats.org/markup-compatibility/2006">
              <mc:Choice xmlns:v="urn:schemas-microsoft-com:vml" Requires="v">
                <p:oleObj spid="_x0000_s1169627" name="Çizelge" r:id="rId33" imgW="9912554" imgH="1498785" progId="MSGraph.Chart.8">
                  <p:embed followColorScheme="full"/>
                </p:oleObj>
              </mc:Choice>
              <mc:Fallback>
                <p:oleObj name="Çizelge" r:id="rId33" imgW="9912554" imgH="1498785" progId="MSGraph.Chart.8">
                  <p:embed followColorScheme="full"/>
                  <p:pic>
                    <p:nvPicPr>
                      <p:cNvPr id="0" name=""/>
                      <p:cNvPicPr>
                        <a:picLocks noChangeArrowheads="1"/>
                      </p:cNvPicPr>
                      <p:nvPr/>
                    </p:nvPicPr>
                    <p:blipFill>
                      <a:blip r:embed="rId34"/>
                      <a:srcRect/>
                      <a:stretch>
                        <a:fillRect/>
                      </a:stretch>
                    </p:blipFill>
                    <p:spPr bwMode="auto">
                      <a:xfrm>
                        <a:off x="-38100" y="4432300"/>
                        <a:ext cx="9912554" cy="14987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 name="48 Metin Yer Tutucusu"/>
          <p:cNvSpPr>
            <a:spLocks noGrp="1"/>
          </p:cNvSpPr>
          <p:nvPr>
            <p:custDataLst>
              <p:tags r:id="rId17"/>
            </p:custDataLst>
          </p:nvPr>
        </p:nvSpPr>
        <p:spPr bwMode="auto">
          <a:xfrm>
            <a:off x="9086850" y="5969000"/>
            <a:ext cx="471488" cy="182562"/>
          </a:xfrm>
          <a:prstGeom prst="rect">
            <a:avLst/>
          </a:prstGeom>
          <a:noFill/>
          <a:effectLst/>
        </p:spPr>
        <p:txBody>
          <a:bodyPr wrap="square" lIns="0" tIns="0" rIns="0" bIns="0" numCol="1" spcCol="0" anchor="t"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619296C8-9DB0-4EED-8BE4-17C8AD87391D}" type="datetime'''''''''Y''''''''o''''''''''''''''''''''''''''''z''''g''''at'">
              <a:rPr lang="en-US" sz="1200" b="0"/>
              <a:pPr/>
              <a:t>Yozgat</a:t>
            </a:fld>
            <a:endParaRPr lang="tr-TR" sz="1200" b="0" dirty="0">
              <a:sym typeface="+mn-lt"/>
            </a:endParaRPr>
          </a:p>
        </p:txBody>
      </p:sp>
      <p:sp>
        <p:nvSpPr>
          <p:cNvPr id="75" name="47 Metin Yer Tutucusu"/>
          <p:cNvSpPr>
            <a:spLocks noGrp="1"/>
          </p:cNvSpPr>
          <p:nvPr>
            <p:custDataLst>
              <p:tags r:id="rId18"/>
            </p:custDataLst>
          </p:nvPr>
        </p:nvSpPr>
        <p:spPr bwMode="auto">
          <a:xfrm>
            <a:off x="8089900" y="5969000"/>
            <a:ext cx="704850" cy="182562"/>
          </a:xfrm>
          <a:prstGeom prst="rect">
            <a:avLst/>
          </a:prstGeom>
          <a:noFill/>
          <a:effectLst/>
        </p:spPr>
        <p:txBody>
          <a:bodyPr wrap="square" lIns="0" tIns="0" rIns="0" bIns="0" numCol="1" spcCol="0" anchor="t"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694654B2-EF0D-435E-B5B2-958388DCAEDA}" type="datetime'''''''''''Gaz''''''i''a''''''''''''''''n''''t''''''''''ep'">
              <a:rPr lang="en-US" sz="1200" b="0"/>
              <a:pPr/>
              <a:t>Gaziantep</a:t>
            </a:fld>
            <a:endParaRPr lang="tr-TR" sz="1200" b="0" dirty="0">
              <a:sym typeface="+mn-lt"/>
            </a:endParaRPr>
          </a:p>
        </p:txBody>
      </p:sp>
      <p:sp>
        <p:nvSpPr>
          <p:cNvPr id="76" name="46 Metin Yer Tutucusu"/>
          <p:cNvSpPr>
            <a:spLocks noGrp="1"/>
          </p:cNvSpPr>
          <p:nvPr>
            <p:custDataLst>
              <p:tags r:id="rId19"/>
            </p:custDataLst>
          </p:nvPr>
        </p:nvSpPr>
        <p:spPr bwMode="auto">
          <a:xfrm>
            <a:off x="7270750" y="5969000"/>
            <a:ext cx="585788" cy="182562"/>
          </a:xfrm>
          <a:prstGeom prst="rect">
            <a:avLst/>
          </a:prstGeom>
          <a:noFill/>
          <a:effectLst/>
        </p:spPr>
        <p:txBody>
          <a:bodyPr wrap="square" lIns="0" tIns="0" rIns="0" bIns="0" numCol="1" spcCol="0" anchor="t"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C426344E-3C0A-49A3-BF69-AD6C14572A8A}" type="datetime'T''''''''''''e''''''''''''''ki''''''r''''''''''''''d''ağ'''">
              <a:rPr lang="en-US" sz="1200" b="0"/>
              <a:pPr/>
              <a:t>Tekirdağ</a:t>
            </a:fld>
            <a:endParaRPr lang="tr-TR" sz="1200" b="0" dirty="0">
              <a:sym typeface="+mn-lt"/>
            </a:endParaRPr>
          </a:p>
        </p:txBody>
      </p:sp>
      <p:sp>
        <p:nvSpPr>
          <p:cNvPr id="77" name="45 Metin Yer Tutucusu"/>
          <p:cNvSpPr>
            <a:spLocks noGrp="1"/>
          </p:cNvSpPr>
          <p:nvPr>
            <p:custDataLst>
              <p:tags r:id="rId20"/>
            </p:custDataLst>
          </p:nvPr>
        </p:nvSpPr>
        <p:spPr bwMode="auto">
          <a:xfrm>
            <a:off x="6459538" y="5969000"/>
            <a:ext cx="442913" cy="182562"/>
          </a:xfrm>
          <a:prstGeom prst="rect">
            <a:avLst/>
          </a:prstGeom>
          <a:noFill/>
          <a:effectLst/>
        </p:spPr>
        <p:txBody>
          <a:bodyPr wrap="square" lIns="0" tIns="0" rIns="0" bIns="0" numCol="1" spcCol="0" anchor="t"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517595BB-DE97-4FDD-8A6F-51FCFEAED430}" type="datetime'''''''''''K''''''''''''o''''n''''y''''''a'''''''''''''''">
              <a:rPr lang="en-US" sz="1200" b="0"/>
              <a:pPr/>
              <a:t>Konya</a:t>
            </a:fld>
            <a:endParaRPr lang="tr-TR" sz="1200" b="0" dirty="0">
              <a:sym typeface="+mn-lt"/>
            </a:endParaRPr>
          </a:p>
        </p:txBody>
      </p:sp>
      <p:sp>
        <p:nvSpPr>
          <p:cNvPr id="78" name="44 Metin Yer Tutucusu"/>
          <p:cNvSpPr>
            <a:spLocks noGrp="1"/>
          </p:cNvSpPr>
          <p:nvPr>
            <p:custDataLst>
              <p:tags r:id="rId21"/>
            </p:custDataLst>
          </p:nvPr>
        </p:nvSpPr>
        <p:spPr bwMode="auto">
          <a:xfrm>
            <a:off x="5564188" y="5969000"/>
            <a:ext cx="468313" cy="182562"/>
          </a:xfrm>
          <a:prstGeom prst="rect">
            <a:avLst/>
          </a:prstGeom>
          <a:noFill/>
          <a:effectLst/>
        </p:spPr>
        <p:txBody>
          <a:bodyPr wrap="square" lIns="0" tIns="0" rIns="0" bIns="0" numCol="1" spcCol="0" anchor="t"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20482F2D-5BCF-46A9-8548-BDC99675CB5F}" type="datetime'''''M''''''''''''e''''r''si''''''''''''''''''''''n'">
              <a:rPr lang="en-US" sz="1200" b="0"/>
              <a:pPr/>
              <a:t>Mersin</a:t>
            </a:fld>
            <a:endParaRPr lang="tr-TR" sz="1200" b="0" dirty="0">
              <a:sym typeface="+mn-lt"/>
            </a:endParaRPr>
          </a:p>
        </p:txBody>
      </p:sp>
      <p:sp>
        <p:nvSpPr>
          <p:cNvPr id="79" name="43 Metin Yer Tutucusu"/>
          <p:cNvSpPr>
            <a:spLocks noGrp="1"/>
          </p:cNvSpPr>
          <p:nvPr>
            <p:custDataLst>
              <p:tags r:id="rId22"/>
            </p:custDataLst>
          </p:nvPr>
        </p:nvSpPr>
        <p:spPr bwMode="auto">
          <a:xfrm>
            <a:off x="4646613" y="5969000"/>
            <a:ext cx="544513" cy="182562"/>
          </a:xfrm>
          <a:prstGeom prst="rect">
            <a:avLst/>
          </a:prstGeom>
          <a:noFill/>
          <a:effectLst/>
        </p:spPr>
        <p:txBody>
          <a:bodyPr wrap="square" lIns="0" tIns="0" rIns="0" bIns="0" numCol="1" spcCol="0" anchor="t"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08E0DA23-FD46-4CA8-BF0B-A5C9B3A6AFBB}" type="datetime'G''''''i''''r''''''''''''''e''''''''s''''u''n'''''''">
              <a:rPr lang="en-US" sz="1200" b="0"/>
              <a:pPr/>
              <a:t>Giresun</a:t>
            </a:fld>
            <a:endParaRPr lang="tr-TR" sz="1200" b="0" dirty="0">
              <a:sym typeface="+mn-lt"/>
            </a:endParaRPr>
          </a:p>
        </p:txBody>
      </p:sp>
      <p:sp>
        <p:nvSpPr>
          <p:cNvPr id="85" name="42 Metin Yer Tutucusu"/>
          <p:cNvSpPr>
            <a:spLocks noGrp="1"/>
          </p:cNvSpPr>
          <p:nvPr>
            <p:custDataLst>
              <p:tags r:id="rId23"/>
            </p:custDataLst>
          </p:nvPr>
        </p:nvSpPr>
        <p:spPr bwMode="auto">
          <a:xfrm>
            <a:off x="3767138" y="5969000"/>
            <a:ext cx="544513" cy="182562"/>
          </a:xfrm>
          <a:prstGeom prst="rect">
            <a:avLst/>
          </a:prstGeom>
          <a:noFill/>
          <a:effectLst/>
        </p:spPr>
        <p:txBody>
          <a:bodyPr wrap="square" lIns="0" tIns="0" rIns="0" bIns="0" numCol="1" spcCol="0" anchor="t"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F4094228-4B94-4568-822D-83CF902C7F60}" type="datetime'''''''Ma''''''''''la''''''''''''''''t''''''y''''a'''''''''">
              <a:rPr lang="en-US" sz="1200" b="0"/>
              <a:pPr/>
              <a:t>Malatya</a:t>
            </a:fld>
            <a:endParaRPr lang="tr-TR" sz="1200" b="0" dirty="0">
              <a:sym typeface="+mn-lt"/>
            </a:endParaRPr>
          </a:p>
        </p:txBody>
      </p:sp>
      <p:sp>
        <p:nvSpPr>
          <p:cNvPr id="95" name="41 Metin Yer Tutucusu"/>
          <p:cNvSpPr>
            <a:spLocks noGrp="1"/>
          </p:cNvSpPr>
          <p:nvPr>
            <p:custDataLst>
              <p:tags r:id="rId24"/>
            </p:custDataLst>
          </p:nvPr>
        </p:nvSpPr>
        <p:spPr bwMode="auto">
          <a:xfrm>
            <a:off x="2930525" y="5969000"/>
            <a:ext cx="450850" cy="182562"/>
          </a:xfrm>
          <a:prstGeom prst="rect">
            <a:avLst/>
          </a:prstGeom>
          <a:noFill/>
          <a:effectLst/>
        </p:spPr>
        <p:txBody>
          <a:bodyPr wrap="square" lIns="0" tIns="0" rIns="0" bIns="0" numCol="1" spcCol="0" anchor="t"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A846B7CB-86BD-4226-B08E-F5B0F71BA7C0}" type="datetime'''''''''''A''''''d''''''''a''''''''''n''''''''''''a'''''''">
              <a:rPr lang="en-US" sz="1200" b="0"/>
              <a:pPr/>
              <a:t>Adana</a:t>
            </a:fld>
            <a:endParaRPr lang="tr-TR" sz="1200" b="0" dirty="0">
              <a:sym typeface="+mn-lt"/>
            </a:endParaRPr>
          </a:p>
        </p:txBody>
      </p:sp>
      <p:sp>
        <p:nvSpPr>
          <p:cNvPr id="96" name="40 Metin Yer Tutucusu"/>
          <p:cNvSpPr>
            <a:spLocks noGrp="1"/>
          </p:cNvSpPr>
          <p:nvPr>
            <p:custDataLst>
              <p:tags r:id="rId25"/>
            </p:custDataLst>
          </p:nvPr>
        </p:nvSpPr>
        <p:spPr bwMode="auto">
          <a:xfrm>
            <a:off x="2047875" y="5969000"/>
            <a:ext cx="450850" cy="182562"/>
          </a:xfrm>
          <a:prstGeom prst="rect">
            <a:avLst/>
          </a:prstGeom>
          <a:noFill/>
          <a:effectLst/>
        </p:spPr>
        <p:txBody>
          <a:bodyPr wrap="square" lIns="0" tIns="0" rIns="0" bIns="0" numCol="1" spcCol="0" anchor="t"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0304AC1C-AE2C-4E7A-AB15-FDAAEBFFBDB3}" type="datetime'''''''''''''E''''''''d''''''i''''r''''''n''e'''''''''">
              <a:rPr lang="en-US" sz="1200" b="0"/>
              <a:pPr/>
              <a:t>Edirne</a:t>
            </a:fld>
            <a:endParaRPr lang="tr-TR" sz="1200" b="0" dirty="0">
              <a:sym typeface="+mn-lt"/>
            </a:endParaRPr>
          </a:p>
        </p:txBody>
      </p:sp>
      <p:sp>
        <p:nvSpPr>
          <p:cNvPr id="97" name="39 Metin Yer Tutucusu"/>
          <p:cNvSpPr>
            <a:spLocks noGrp="1"/>
          </p:cNvSpPr>
          <p:nvPr>
            <p:custDataLst>
              <p:tags r:id="rId26"/>
            </p:custDataLst>
          </p:nvPr>
        </p:nvSpPr>
        <p:spPr bwMode="auto">
          <a:xfrm>
            <a:off x="1135063" y="5969000"/>
            <a:ext cx="519113" cy="182562"/>
          </a:xfrm>
          <a:prstGeom prst="rect">
            <a:avLst/>
          </a:prstGeom>
          <a:noFill/>
          <a:effectLst/>
        </p:spPr>
        <p:txBody>
          <a:bodyPr wrap="square" lIns="0" tIns="0" rIns="0" bIns="0" numCol="1" spcCol="0" anchor="t"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13EDAFB6-9B0D-46AA-8C17-1605A470AC63}" type="datetime'A''''''n''''''''t''''''''a''''''''''lya'''''''''''''">
              <a:rPr lang="en-US" sz="1200" b="0"/>
              <a:pPr/>
              <a:t>Antalya</a:t>
            </a:fld>
            <a:endParaRPr lang="tr-TR" sz="1200" b="0" dirty="0">
              <a:sym typeface="+mn-lt"/>
            </a:endParaRPr>
          </a:p>
        </p:txBody>
      </p:sp>
      <p:sp>
        <p:nvSpPr>
          <p:cNvPr id="98" name="38 Metin Yer Tutucusu"/>
          <p:cNvSpPr>
            <a:spLocks noGrp="1"/>
          </p:cNvSpPr>
          <p:nvPr>
            <p:custDataLst>
              <p:tags r:id="rId27"/>
            </p:custDataLst>
          </p:nvPr>
        </p:nvSpPr>
        <p:spPr bwMode="auto">
          <a:xfrm>
            <a:off x="242888" y="5969000"/>
            <a:ext cx="544513" cy="182562"/>
          </a:xfrm>
          <a:prstGeom prst="rect">
            <a:avLst/>
          </a:prstGeom>
          <a:noFill/>
          <a:effectLst/>
        </p:spPr>
        <p:txBody>
          <a:bodyPr wrap="square" lIns="0" tIns="0" rIns="0" bIns="0" numCol="1" spcCol="0" anchor="t"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580979C9-0B35-47F1-BD61-AB30AB534EAF}" type="datetime'''''''İ''s''''t''''''''''a''''n''''''b''''u''''l'''''''''''''">
              <a:rPr lang="en-US" sz="1200" b="0"/>
              <a:pPr/>
              <a:t>İstanbul</a:t>
            </a:fld>
            <a:endParaRPr lang="tr-TR" sz="1200" b="0" dirty="0">
              <a:sym typeface="+mn-lt"/>
            </a:endParaRPr>
          </a:p>
        </p:txBody>
      </p:sp>
      <p:sp>
        <p:nvSpPr>
          <p:cNvPr id="99" name="Text Box 4"/>
          <p:cNvSpPr txBox="1">
            <a:spLocks noChangeArrowheads="1"/>
          </p:cNvSpPr>
          <p:nvPr/>
        </p:nvSpPr>
        <p:spPr bwMode="gray">
          <a:xfrm>
            <a:off x="344488" y="4405313"/>
            <a:ext cx="9046168" cy="184666"/>
          </a:xfrm>
          <a:prstGeom prst="rect">
            <a:avLst/>
          </a:prstGeom>
          <a:noFill/>
          <a:ln w="9525">
            <a:noFill/>
            <a:miter lim="800000"/>
            <a:headEnd/>
            <a:tailEnd/>
          </a:ln>
        </p:spPr>
        <p:txBody>
          <a:bodyPr wrap="square" lIns="0" tIns="0" rIns="0" bIns="0">
            <a:spAutoFit/>
          </a:bodyPr>
          <a:lstStyle/>
          <a:p>
            <a:pPr algn="ctr">
              <a:defRPr/>
            </a:pPr>
            <a:r>
              <a:rPr lang="tr-TR" sz="1200" kern="0" dirty="0">
                <a:solidFill>
                  <a:sysClr val="windowText" lastClr="000000"/>
                </a:solidFill>
              </a:rPr>
              <a:t>Çeşitli illerin yaşanabilirlik sıralaması, 2012</a:t>
            </a:r>
            <a:endParaRPr lang="en-CA" sz="1200" kern="0" dirty="0">
              <a:solidFill>
                <a:sysClr val="windowText" lastClr="000000"/>
              </a:solidFill>
            </a:endParaRPr>
          </a:p>
        </p:txBody>
      </p:sp>
      <p:sp>
        <p:nvSpPr>
          <p:cNvPr id="100" name="Sağ Ok 99"/>
          <p:cNvSpPr/>
          <p:nvPr/>
        </p:nvSpPr>
        <p:spPr bwMode="auto">
          <a:xfrm>
            <a:off x="6966909" y="1080394"/>
            <a:ext cx="695580" cy="408449"/>
          </a:xfrm>
          <a:prstGeom prst="rightArrow">
            <a:avLst/>
          </a:prstGeom>
          <a:solidFill>
            <a:schemeClr val="accent1">
              <a:lumMod val="50000"/>
            </a:schemeClr>
          </a:solidFill>
          <a:ln w="9525" cap="flat" cmpd="sng" algn="ctr">
            <a:solidFill>
              <a:schemeClr val="bg1">
                <a:lumMod val="75000"/>
              </a:schemeClr>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tr-TR" sz="1100" i="0" u="none" strike="noStrike" cap="none" normalizeH="0" baseline="0" dirty="0" smtClean="0">
              <a:ln>
                <a:noFill/>
              </a:ln>
              <a:solidFill>
                <a:schemeClr val="bg1"/>
              </a:solidFill>
              <a:effectLst/>
              <a:latin typeface="Arial" charset="0"/>
            </a:endParaRPr>
          </a:p>
        </p:txBody>
      </p:sp>
      <p:sp>
        <p:nvSpPr>
          <p:cNvPr id="101" name="Metin kutusu 100"/>
          <p:cNvSpPr txBox="1"/>
          <p:nvPr/>
        </p:nvSpPr>
        <p:spPr>
          <a:xfrm>
            <a:off x="7662234" y="1131194"/>
            <a:ext cx="1170513" cy="307777"/>
          </a:xfrm>
          <a:prstGeom prst="rect">
            <a:avLst/>
          </a:prstGeom>
          <a:noFill/>
        </p:spPr>
        <p:txBody>
          <a:bodyPr wrap="none" rtlCol="0">
            <a:spAutoFit/>
          </a:bodyPr>
          <a:lstStyle/>
          <a:p>
            <a:r>
              <a:rPr lang="tr-TR" sz="1400" dirty="0" smtClean="0"/>
              <a:t>Az gelişmiş</a:t>
            </a:r>
            <a:endParaRPr lang="tr-TR" sz="1400" dirty="0"/>
          </a:p>
        </p:txBody>
      </p:sp>
      <p:sp>
        <p:nvSpPr>
          <p:cNvPr id="102" name="Sağ Ok 101"/>
          <p:cNvSpPr/>
          <p:nvPr/>
        </p:nvSpPr>
        <p:spPr bwMode="auto">
          <a:xfrm rot="10800000">
            <a:off x="6638925" y="1360488"/>
            <a:ext cx="695580" cy="408449"/>
          </a:xfrm>
          <a:prstGeom prst="rightArrow">
            <a:avLst/>
          </a:prstGeom>
          <a:solidFill>
            <a:schemeClr val="accent1">
              <a:lumMod val="50000"/>
            </a:schemeClr>
          </a:solidFill>
          <a:ln w="9525" cap="flat" cmpd="sng" algn="ctr">
            <a:solidFill>
              <a:schemeClr val="bg1">
                <a:lumMod val="75000"/>
              </a:schemeClr>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tr-TR" sz="1050" i="0" u="none" strike="noStrike" cap="none" normalizeH="0" baseline="0" dirty="0" smtClean="0">
              <a:ln>
                <a:noFill/>
              </a:ln>
              <a:solidFill>
                <a:schemeClr val="bg1"/>
              </a:solidFill>
              <a:effectLst/>
              <a:latin typeface="Arial" charset="0"/>
            </a:endParaRPr>
          </a:p>
        </p:txBody>
      </p:sp>
      <p:sp>
        <p:nvSpPr>
          <p:cNvPr id="103" name="Metin kutusu 102"/>
          <p:cNvSpPr txBox="1"/>
          <p:nvPr/>
        </p:nvSpPr>
        <p:spPr>
          <a:xfrm>
            <a:off x="5338763" y="1385888"/>
            <a:ext cx="1289135" cy="307777"/>
          </a:xfrm>
          <a:prstGeom prst="rect">
            <a:avLst/>
          </a:prstGeom>
          <a:noFill/>
        </p:spPr>
        <p:txBody>
          <a:bodyPr wrap="none" rtlCol="0">
            <a:spAutoFit/>
          </a:bodyPr>
          <a:lstStyle/>
          <a:p>
            <a:r>
              <a:rPr lang="tr-TR" sz="1400" dirty="0" smtClean="0"/>
              <a:t>Çok gelişmiş</a:t>
            </a:r>
            <a:endParaRPr lang="tr-TR" sz="1400" dirty="0"/>
          </a:p>
        </p:txBody>
      </p:sp>
    </p:spTree>
    <p:extLst>
      <p:ext uri="{BB962C8B-B14F-4D97-AF65-F5344CB8AC3E}">
        <p14:creationId xmlns:p14="http://schemas.microsoft.com/office/powerpoint/2010/main" val="37352176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Nesne 5" hidden="1"/>
          <p:cNvGraphicFramePr>
            <a:graphicFrameLocks noChangeAspect="1"/>
          </p:cNvGraphicFramePr>
          <p:nvPr>
            <p:custDataLst>
              <p:tags r:id="rId2"/>
            </p:custDataLst>
            <p:extLst>
              <p:ext uri="{D42A27DB-BD31-4B8C-83A1-F6EECF244321}">
                <p14:modId xmlns:p14="http://schemas.microsoft.com/office/powerpoint/2010/main" val="147671439"/>
              </p:ext>
            </p:extLst>
          </p:nvPr>
        </p:nvGraphicFramePr>
        <p:xfrm>
          <a:off x="1720" y="1588"/>
          <a:ext cx="1720" cy="1588"/>
        </p:xfrm>
        <a:graphic>
          <a:graphicData uri="http://schemas.openxmlformats.org/presentationml/2006/ole">
            <mc:AlternateContent xmlns:mc="http://schemas.openxmlformats.org/markup-compatibility/2006">
              <mc:Choice xmlns:v="urn:schemas-microsoft-com:vml" Requires="v">
                <p:oleObj spid="_x0000_s1241092" name="think-cell Slide" r:id="rId6" imgW="416" imgH="416" progId="TCLayout.ActiveDocument.1">
                  <p:embed/>
                </p:oleObj>
              </mc:Choice>
              <mc:Fallback>
                <p:oleObj name="think-cell Slide" r:id="rId6" imgW="416" imgH="416" progId="TCLayout.ActiveDocument.1">
                  <p:embed/>
                  <p:pic>
                    <p:nvPicPr>
                      <p:cNvPr id="0" name=""/>
                      <p:cNvPicPr/>
                      <p:nvPr/>
                    </p:nvPicPr>
                    <p:blipFill>
                      <a:blip r:embed="rId7"/>
                      <a:stretch>
                        <a:fillRect/>
                      </a:stretch>
                    </p:blipFill>
                    <p:spPr>
                      <a:xfrm>
                        <a:off x="1720" y="1588"/>
                        <a:ext cx="1720" cy="1588"/>
                      </a:xfrm>
                      <a:prstGeom prst="rect">
                        <a:avLst/>
                      </a:prstGeom>
                    </p:spPr>
                  </p:pic>
                </p:oleObj>
              </mc:Fallback>
            </mc:AlternateContent>
          </a:graphicData>
        </a:graphic>
      </p:graphicFrame>
      <p:sp>
        <p:nvSpPr>
          <p:cNvPr id="3" name="Dikdörtgen 2" hidden="1"/>
          <p:cNvSpPr/>
          <p:nvPr>
            <p:custDataLst>
              <p:tags r:id="rId3"/>
            </p:custDataLst>
          </p:nvPr>
        </p:nvSpPr>
        <p:spPr bwMode="auto">
          <a:xfrm>
            <a:off x="0" y="0"/>
            <a:ext cx="171924" cy="1587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endParaRPr kumimoji="0" lang="tr-TR" sz="2800" u="none" strike="noStrike" cap="none" normalizeH="0" dirty="0" smtClean="0">
              <a:ln>
                <a:noFill/>
              </a:ln>
              <a:solidFill>
                <a:schemeClr val="tx1"/>
              </a:solidFill>
              <a:effectLst/>
              <a:latin typeface="Book Antiqua"/>
              <a:ea typeface="+mj-ea"/>
              <a:cs typeface="Arial"/>
              <a:sym typeface="Book Antiqua"/>
            </a:endParaRPr>
          </a:p>
        </p:txBody>
      </p:sp>
      <p:sp>
        <p:nvSpPr>
          <p:cNvPr id="2" name="Başlık 1"/>
          <p:cNvSpPr>
            <a:spLocks noGrp="1"/>
          </p:cNvSpPr>
          <p:nvPr>
            <p:ph type="title"/>
          </p:nvPr>
        </p:nvSpPr>
        <p:spPr>
          <a:xfrm>
            <a:off x="219809" y="337468"/>
            <a:ext cx="9242637" cy="838200"/>
          </a:xfrm>
        </p:spPr>
        <p:txBody>
          <a:bodyPr/>
          <a:lstStyle/>
          <a:p>
            <a:r>
              <a:rPr lang="tr-TR" sz="2800" b="1" dirty="0" smtClean="0"/>
              <a:t>Adana ve Mersin, Türkiye tarımsal üretiminin yüzde 50’den fazlasını üretiyor</a:t>
            </a:r>
            <a:endParaRPr lang="tr-TR" sz="2800" b="1" dirty="0"/>
          </a:p>
        </p:txBody>
      </p:sp>
      <p:pic>
        <p:nvPicPr>
          <p:cNvPr id="317442" name="Picture 2" descr="C:\Users\ASUS2\AppData\Local\Microsoft\Windows\INetCache\Content.Outlook\96QA4IPW\bolge_pay_tarim.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676400"/>
            <a:ext cx="5783525" cy="2204496"/>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416056" y="1371600"/>
            <a:ext cx="4769896" cy="338554"/>
          </a:xfrm>
          <a:prstGeom prst="rect">
            <a:avLst/>
          </a:prstGeom>
          <a:noFill/>
        </p:spPr>
        <p:txBody>
          <a:bodyPr wrap="none" rtlCol="0">
            <a:spAutoFit/>
          </a:bodyPr>
          <a:lstStyle/>
          <a:p>
            <a:r>
              <a:rPr lang="tr-TR" sz="1600" dirty="0" smtClean="0">
                <a:solidFill>
                  <a:srgbClr val="000000"/>
                </a:solidFill>
              </a:rPr>
              <a:t>Tarımın bölge katma değeri içindeki payı (2011)</a:t>
            </a:r>
            <a:endParaRPr lang="tr-TR" sz="1600" dirty="0">
              <a:solidFill>
                <a:srgbClr val="000000"/>
              </a:solidFill>
            </a:endParaRPr>
          </a:p>
        </p:txBody>
      </p:sp>
      <p:pic>
        <p:nvPicPr>
          <p:cNvPr id="317443"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4267200"/>
            <a:ext cx="5783525" cy="2251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Metin kutusu 6"/>
          <p:cNvSpPr txBox="1"/>
          <p:nvPr/>
        </p:nvSpPr>
        <p:spPr>
          <a:xfrm>
            <a:off x="416056" y="3933459"/>
            <a:ext cx="4827604" cy="338554"/>
          </a:xfrm>
          <a:prstGeom prst="rect">
            <a:avLst/>
          </a:prstGeom>
          <a:noFill/>
        </p:spPr>
        <p:txBody>
          <a:bodyPr wrap="none" rtlCol="0">
            <a:spAutoFit/>
          </a:bodyPr>
          <a:lstStyle/>
          <a:p>
            <a:r>
              <a:rPr lang="tr-TR" sz="1600" dirty="0" smtClean="0">
                <a:solidFill>
                  <a:srgbClr val="000000"/>
                </a:solidFill>
              </a:rPr>
              <a:t>Tarımsal katma değerin bölgesel dağılımı (2011)</a:t>
            </a:r>
            <a:endParaRPr lang="tr-TR" sz="1600" dirty="0">
              <a:solidFill>
                <a:srgbClr val="000000"/>
              </a:solidFill>
            </a:endParaRPr>
          </a:p>
        </p:txBody>
      </p:sp>
      <p:sp>
        <p:nvSpPr>
          <p:cNvPr id="5" name="Metin kutusu 4"/>
          <p:cNvSpPr txBox="1"/>
          <p:nvPr/>
        </p:nvSpPr>
        <p:spPr>
          <a:xfrm>
            <a:off x="6024219" y="1916832"/>
            <a:ext cx="2888324" cy="1477328"/>
          </a:xfrm>
          <a:prstGeom prst="rect">
            <a:avLst/>
          </a:prstGeom>
          <a:solidFill>
            <a:srgbClr val="FF0000"/>
          </a:solidFill>
        </p:spPr>
        <p:txBody>
          <a:bodyPr wrap="square" rtlCol="0">
            <a:spAutoFit/>
          </a:bodyPr>
          <a:lstStyle/>
          <a:p>
            <a:r>
              <a:rPr lang="tr-TR" sz="1800" dirty="0" smtClean="0">
                <a:solidFill>
                  <a:srgbClr val="FFFFFF"/>
                </a:solidFill>
              </a:rPr>
              <a:t>Tarım sektöründe üretilen katma değer TR62’nin toplam katma değerinin en önemli parçası değil</a:t>
            </a:r>
            <a:endParaRPr lang="tr-TR" sz="1800" dirty="0">
              <a:solidFill>
                <a:srgbClr val="FFFFFF"/>
              </a:solidFill>
            </a:endParaRPr>
          </a:p>
        </p:txBody>
      </p:sp>
      <p:sp>
        <p:nvSpPr>
          <p:cNvPr id="9" name="Metin kutusu 8"/>
          <p:cNvSpPr txBox="1"/>
          <p:nvPr/>
        </p:nvSpPr>
        <p:spPr>
          <a:xfrm>
            <a:off x="6024219" y="4977364"/>
            <a:ext cx="2888324" cy="923330"/>
          </a:xfrm>
          <a:prstGeom prst="rect">
            <a:avLst/>
          </a:prstGeom>
          <a:solidFill>
            <a:srgbClr val="FF0000"/>
          </a:solidFill>
        </p:spPr>
        <p:txBody>
          <a:bodyPr wrap="square" rtlCol="0">
            <a:spAutoFit/>
          </a:bodyPr>
          <a:lstStyle/>
          <a:p>
            <a:r>
              <a:rPr lang="tr-TR" sz="1800" dirty="0" smtClean="0">
                <a:solidFill>
                  <a:srgbClr val="FFFFFF"/>
                </a:solidFill>
              </a:rPr>
              <a:t>Ancak TR62’deki tarımsal üretim, Türkiye için çok önemli</a:t>
            </a:r>
            <a:endParaRPr lang="tr-TR" sz="1800" dirty="0">
              <a:solidFill>
                <a:srgbClr val="FFFFFF"/>
              </a:solidFill>
            </a:endParaRPr>
          </a:p>
        </p:txBody>
      </p:sp>
      <p:sp>
        <p:nvSpPr>
          <p:cNvPr id="10" name="Metin Yer Tutucusu 9"/>
          <p:cNvSpPr txBox="1">
            <a:spLocks/>
          </p:cNvSpPr>
          <p:nvPr/>
        </p:nvSpPr>
        <p:spPr>
          <a:xfrm>
            <a:off x="0" y="6654802"/>
            <a:ext cx="7614330" cy="190501"/>
          </a:xfrm>
          <a:prstGeom prst="rect">
            <a:avLst/>
          </a:prstGeom>
        </p:spPr>
        <p:txBody>
          <a:bodyPr vert="horz" lIns="91440" tIns="45720" rIns="91440" bIns="45720" rtlCol="0" anchor="ctr">
            <a:noAutofit/>
          </a:bodyP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tr-TR" sz="1050" b="0" dirty="0" smtClean="0">
                <a:solidFill>
                  <a:schemeClr val="tx1"/>
                </a:solidFill>
                <a:latin typeface="+mj-lt"/>
                <a:cs typeface="Arial" panose="020B0604020202020204" pitchFamily="34" charset="0"/>
              </a:rPr>
              <a:t>Kaynak: TÜİK, TEPAV hesaplamaları</a:t>
            </a:r>
            <a:endParaRPr lang="tr-TR" sz="1050" b="0" dirty="0">
              <a:solidFill>
                <a:schemeClr val="tx1"/>
              </a:solidFill>
              <a:latin typeface="+mj-lt"/>
              <a:cs typeface="Arial" panose="020B0604020202020204" pitchFamily="34" charset="0"/>
            </a:endParaRPr>
          </a:p>
        </p:txBody>
      </p:sp>
    </p:spTree>
    <p:extLst>
      <p:ext uri="{BB962C8B-B14F-4D97-AF65-F5344CB8AC3E}">
        <p14:creationId xmlns:p14="http://schemas.microsoft.com/office/powerpoint/2010/main" val="6791513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Nesne 21" hidden="1"/>
          <p:cNvGraphicFramePr>
            <a:graphicFrameLocks noChangeAspect="1"/>
          </p:cNvGraphicFramePr>
          <p:nvPr>
            <p:custDataLst>
              <p:tags r:id="rId2"/>
            </p:custDataLst>
            <p:extLst>
              <p:ext uri="{D42A27DB-BD31-4B8C-83A1-F6EECF244321}">
                <p14:modId xmlns:p14="http://schemas.microsoft.com/office/powerpoint/2010/main" val="2406181392"/>
              </p:ext>
            </p:extLst>
          </p:nvPr>
        </p:nvGraphicFramePr>
        <p:xfrm>
          <a:off x="1588" y="1594"/>
          <a:ext cx="1587" cy="1587"/>
        </p:xfrm>
        <a:graphic>
          <a:graphicData uri="http://schemas.openxmlformats.org/presentationml/2006/ole">
            <mc:AlternateContent xmlns:mc="http://schemas.openxmlformats.org/markup-compatibility/2006">
              <mc:Choice xmlns:v="urn:schemas-microsoft-com:vml" Requires="v">
                <p:oleObj spid="_x0000_s1221706" name="think-cell Slide" r:id="rId26" imgW="270" imgH="270" progId="TCLayout.ActiveDocument.1">
                  <p:embed/>
                </p:oleObj>
              </mc:Choice>
              <mc:Fallback>
                <p:oleObj name="think-cell Slide" r:id="rId26" imgW="270" imgH="270" progId="TCLayout.ActiveDocument.1">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588" y="1594"/>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Dikdörtgen 20" hidden="1"/>
          <p:cNvSpPr/>
          <p:nvPr>
            <p:custDataLst>
              <p:tags r:id="rId3"/>
            </p:custDataLst>
          </p:nvPr>
        </p:nvSpPr>
        <p:spPr bwMode="auto">
          <a:xfrm>
            <a:off x="1" y="0"/>
            <a:ext cx="158750" cy="158750"/>
          </a:xfrm>
          <a:prstGeom prst="rect">
            <a:avLst/>
          </a:prstGeom>
          <a:solidFill>
            <a:schemeClr val="accent1">
              <a:lumMod val="50000"/>
            </a:schemeClr>
          </a:solidFill>
          <a:ln w="9525" cap="flat" cmpd="sng" algn="ctr">
            <a:solidFill>
              <a:schemeClr val="bg1">
                <a:lumMod val="75000"/>
              </a:schemeClr>
            </a:solid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algn="ctr" eaLnBrk="0" hangingPunct="0"/>
            <a:endParaRPr lang="tr-TR" sz="1200" b="0" dirty="0">
              <a:solidFill>
                <a:schemeClr val="bg1"/>
              </a:solidFill>
              <a:latin typeface="Arial"/>
              <a:cs typeface="Arial"/>
              <a:sym typeface="Arial"/>
            </a:endParaRPr>
          </a:p>
        </p:txBody>
      </p:sp>
      <p:sp>
        <p:nvSpPr>
          <p:cNvPr id="2" name="Başlık 1"/>
          <p:cNvSpPr>
            <a:spLocks noGrp="1"/>
          </p:cNvSpPr>
          <p:nvPr>
            <p:ph type="title"/>
          </p:nvPr>
        </p:nvSpPr>
        <p:spPr>
          <a:xfrm>
            <a:off x="261418" y="157302"/>
            <a:ext cx="9302504" cy="543925"/>
          </a:xfrm>
        </p:spPr>
        <p:txBody>
          <a:bodyPr>
            <a:noAutofit/>
          </a:bodyPr>
          <a:lstStyle/>
          <a:p>
            <a:r>
              <a:rPr lang="tr-TR" b="1" dirty="0" smtClean="0">
                <a:latin typeface="Book Antiqua" panose="02040602050305030304" pitchFamily="18" charset="0"/>
                <a:cs typeface="Arial" panose="020B0604020202020204" pitchFamily="34" charset="0"/>
              </a:rPr>
              <a:t>Adana’nın sahip olduğu tarımsal çeşitlilik ve birikim, kent ekonomisine önemli katkı sağlamaktadır.</a:t>
            </a:r>
            <a:endParaRPr lang="tr-TR" b="1" dirty="0">
              <a:latin typeface="Book Antiqua" panose="02040602050305030304" pitchFamily="18" charset="0"/>
              <a:cs typeface="Arial" panose="020B0604020202020204" pitchFamily="34" charset="0"/>
            </a:endParaRPr>
          </a:p>
        </p:txBody>
      </p:sp>
      <p:sp>
        <p:nvSpPr>
          <p:cNvPr id="5" name="Slayt Numarası Yer Tutucusu 4"/>
          <p:cNvSpPr>
            <a:spLocks noGrp="1"/>
          </p:cNvSpPr>
          <p:nvPr>
            <p:ph type="sldNum" sz="quarter" idx="12"/>
          </p:nvPr>
        </p:nvSpPr>
        <p:spPr>
          <a:xfrm>
            <a:off x="9619985" y="6654382"/>
            <a:ext cx="545107" cy="326450"/>
          </a:xfrm>
        </p:spPr>
        <p:txBody>
          <a:bodyPr/>
          <a:lstStyle/>
          <a:p>
            <a:pPr>
              <a:defRPr/>
            </a:pPr>
            <a:fld id="{343D017F-4314-49B3-9B24-DD6683824C11}" type="slidenum">
              <a:rPr lang="en-US" smtClean="0"/>
              <a:pPr>
                <a:defRPr/>
              </a:pPr>
              <a:t>30</a:t>
            </a:fld>
            <a:endParaRPr lang="en-US" dirty="0"/>
          </a:p>
        </p:txBody>
      </p:sp>
      <p:sp>
        <p:nvSpPr>
          <p:cNvPr id="6" name="Rectangle 8"/>
          <p:cNvSpPr/>
          <p:nvPr/>
        </p:nvSpPr>
        <p:spPr bwMode="auto">
          <a:xfrm>
            <a:off x="261418" y="979023"/>
            <a:ext cx="9330095" cy="288031"/>
          </a:xfrm>
          <a:prstGeom prst="rect">
            <a:avLst/>
          </a:prstGeom>
          <a:solidFill>
            <a:srgbClr val="3C3C3C"/>
          </a:solidFill>
          <a:ln w="9525" cap="flat" cmpd="sng" algn="ctr">
            <a:solidFill>
              <a:schemeClr val="bg1">
                <a:lumMod val="75000"/>
              </a:schemeClr>
            </a:solidFill>
            <a:prstDash val="solid"/>
            <a:round/>
            <a:headEnd type="none" w="med" len="med"/>
            <a:tailEnd type="none" w="med" len="med"/>
          </a:ln>
          <a:effectLst/>
        </p:spPr>
        <p:txBody>
          <a:bodyPr vert="horz" wrap="none" lIns="94251" tIns="49011" rIns="94251" bIns="49011" numCol="1" rtlCol="0" anchor="ctr" anchorCtr="0" compatLnSpc="1">
            <a:prstTxWarp prst="textNoShape">
              <a:avLst/>
            </a:prstTxWarp>
          </a:bodyPr>
          <a:lstStyle/>
          <a:p>
            <a:pPr algn="ctr" eaLnBrk="0" hangingPunct="0"/>
            <a:r>
              <a:rPr lang="tr-TR" sz="1300" dirty="0">
                <a:solidFill>
                  <a:srgbClr val="FFFFFF"/>
                </a:solidFill>
                <a:latin typeface="Arial" charset="0"/>
              </a:rPr>
              <a:t>Genel bilgiler</a:t>
            </a:r>
            <a:endParaRPr lang="en-US" sz="1300" dirty="0">
              <a:solidFill>
                <a:srgbClr val="FFFFFF"/>
              </a:solidFill>
              <a:latin typeface="Arial" charset="0"/>
            </a:endParaRPr>
          </a:p>
        </p:txBody>
      </p:sp>
      <p:sp>
        <p:nvSpPr>
          <p:cNvPr id="7" name="Rectangle 9"/>
          <p:cNvSpPr/>
          <p:nvPr/>
        </p:nvSpPr>
        <p:spPr bwMode="auto">
          <a:xfrm>
            <a:off x="272395" y="1267053"/>
            <a:ext cx="9302504" cy="2027009"/>
          </a:xfrm>
          <a:prstGeom prst="rect">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vert="horz" wrap="square" lIns="94251" tIns="49011" rIns="94251" bIns="49011" numCol="1" rtlCol="0" anchor="t" anchorCtr="0" compatLnSpc="1">
            <a:prstTxWarp prst="textNoShape">
              <a:avLst/>
            </a:prstTxWarp>
          </a:bodyPr>
          <a:lstStyle/>
          <a:p>
            <a:pPr marL="285750" indent="-285750" eaLnBrk="0" hangingPunct="0">
              <a:buFont typeface="Arial" panose="020B0604020202020204" pitchFamily="34" charset="0"/>
              <a:buChar char="•"/>
            </a:pPr>
            <a:r>
              <a:rPr lang="tr-TR" sz="1400" b="0" dirty="0" smtClean="0">
                <a:solidFill>
                  <a:srgbClr val="000000"/>
                </a:solidFill>
                <a:latin typeface="Arial" charset="0"/>
              </a:rPr>
              <a:t>Adana’da 2013 yılında 409.403 hektarlık tarım alanı işlenmiştir.</a:t>
            </a:r>
          </a:p>
          <a:p>
            <a:pPr marL="285750" indent="-285750" eaLnBrk="0" hangingPunct="0">
              <a:buFont typeface="Arial" panose="020B0604020202020204" pitchFamily="34" charset="0"/>
              <a:buChar char="•"/>
            </a:pPr>
            <a:r>
              <a:rPr lang="tr-TR" sz="1400" b="0" dirty="0" smtClean="0">
                <a:solidFill>
                  <a:srgbClr val="000000"/>
                </a:solidFill>
                <a:latin typeface="Arial" charset="0"/>
              </a:rPr>
              <a:t>Tarla alanlarında en çok buğday, mısır, ayçiçeği, pamuk, soya ve yer fıstığı yetiştirilmektedir.</a:t>
            </a:r>
          </a:p>
          <a:p>
            <a:pPr marL="285750" indent="-285750" eaLnBrk="0" hangingPunct="0">
              <a:buFont typeface="Arial" panose="020B0604020202020204" pitchFamily="34" charset="0"/>
              <a:buChar char="•"/>
            </a:pPr>
            <a:r>
              <a:rPr lang="tr-TR" sz="1400" b="0" dirty="0" smtClean="0">
                <a:solidFill>
                  <a:srgbClr val="000000"/>
                </a:solidFill>
                <a:latin typeface="Arial" charset="0"/>
              </a:rPr>
              <a:t>İlin tarım alanlarının %11’lik kısmını oluşturan meyve alanlarını ise turunçgiller, zeytin, elma ve bağ alanları oluşturmaktadır.</a:t>
            </a:r>
          </a:p>
          <a:p>
            <a:pPr marL="285750" indent="-285750" eaLnBrk="0" hangingPunct="0">
              <a:buFont typeface="Arial" panose="020B0604020202020204" pitchFamily="34" charset="0"/>
              <a:buChar char="•"/>
            </a:pPr>
            <a:r>
              <a:rPr lang="tr-TR" sz="1400" b="0" dirty="0" smtClean="0">
                <a:solidFill>
                  <a:srgbClr val="000000"/>
                </a:solidFill>
                <a:latin typeface="Arial" charset="0"/>
              </a:rPr>
              <a:t>Tarım alanları içerisinde %5’lik sebze alanının büyük bir kısmı örtü altı üretimini kapsamakta ve karpuz, kavun, domates ve biber alanlarından oluşmaktadır.</a:t>
            </a:r>
          </a:p>
          <a:p>
            <a:pPr marL="285750" indent="-285750" eaLnBrk="0" hangingPunct="0">
              <a:buFont typeface="Arial" panose="020B0604020202020204" pitchFamily="34" charset="0"/>
              <a:buChar char="•"/>
            </a:pPr>
            <a:r>
              <a:rPr lang="tr-TR" sz="1400" b="0" dirty="0" smtClean="0">
                <a:solidFill>
                  <a:srgbClr val="000000"/>
                </a:solidFill>
                <a:latin typeface="Arial" charset="0"/>
              </a:rPr>
              <a:t>2014 yılında Türkiye’de üretilen portakal miktarının %21’i, karpuz ve limon miktarının %18’i, nar miktarının %10’u, kavun miktarının %7’si , şeftali miktarının ise %6’sı Adana’da üretilmiştir.</a:t>
            </a:r>
          </a:p>
          <a:p>
            <a:pPr marL="285750" indent="-285750" eaLnBrk="0" hangingPunct="0">
              <a:buFont typeface="Arial" panose="020B0604020202020204" pitchFamily="34" charset="0"/>
              <a:buChar char="•"/>
            </a:pPr>
            <a:r>
              <a:rPr lang="tr-TR" sz="1400" b="0" dirty="0">
                <a:solidFill>
                  <a:srgbClr val="000000"/>
                </a:solidFill>
                <a:latin typeface="Arial" charset="0"/>
              </a:rPr>
              <a:t>İlde sulamaya elverişli tarım alanlarının %65’i sulanmaktadır.</a:t>
            </a:r>
          </a:p>
          <a:p>
            <a:pPr marL="285750" indent="-285750" eaLnBrk="0" hangingPunct="0">
              <a:buFont typeface="Arial" panose="020B0604020202020204" pitchFamily="34" charset="0"/>
              <a:buChar char="•"/>
            </a:pPr>
            <a:endParaRPr lang="tr-TR" sz="1400" b="0" dirty="0" smtClean="0">
              <a:solidFill>
                <a:srgbClr val="000000"/>
              </a:solidFill>
              <a:latin typeface="Arial" charset="0"/>
            </a:endParaRPr>
          </a:p>
          <a:p>
            <a:pPr marL="285750" indent="-285750" eaLnBrk="0" hangingPunct="0">
              <a:buFont typeface="Arial" panose="020B0604020202020204" pitchFamily="34" charset="0"/>
              <a:buChar char="•"/>
            </a:pPr>
            <a:endParaRPr lang="tr-TR" sz="1400" b="0" dirty="0" smtClean="0">
              <a:solidFill>
                <a:srgbClr val="000000"/>
              </a:solidFill>
              <a:latin typeface="Arial" charset="0"/>
            </a:endParaRPr>
          </a:p>
          <a:p>
            <a:pPr marL="285750" indent="-285750" eaLnBrk="0" hangingPunct="0">
              <a:buFont typeface="Arial" panose="020B0604020202020204" pitchFamily="34" charset="0"/>
              <a:buChar char="•"/>
            </a:pPr>
            <a:endParaRPr lang="tr-TR" sz="1400" b="0" dirty="0" smtClean="0">
              <a:solidFill>
                <a:srgbClr val="000000"/>
              </a:solidFill>
              <a:latin typeface="Arial" charset="0"/>
            </a:endParaRPr>
          </a:p>
          <a:p>
            <a:pPr marL="285750" indent="-285750" eaLnBrk="0" hangingPunct="0">
              <a:buFont typeface="Arial" panose="020B0604020202020204" pitchFamily="34" charset="0"/>
              <a:buChar char="•"/>
            </a:pPr>
            <a:endParaRPr lang="tr-TR" sz="1400" b="0" dirty="0" smtClean="0">
              <a:solidFill>
                <a:srgbClr val="000000"/>
              </a:solidFill>
              <a:latin typeface="Arial" charset="0"/>
            </a:endParaRPr>
          </a:p>
          <a:p>
            <a:pPr marL="285750" indent="-285750" eaLnBrk="0" hangingPunct="0">
              <a:buFont typeface="Arial" panose="020B0604020202020204" pitchFamily="34" charset="0"/>
              <a:buChar char="•"/>
            </a:pPr>
            <a:endParaRPr lang="tr-TR" sz="1400" b="0" dirty="0">
              <a:solidFill>
                <a:srgbClr val="000000"/>
              </a:solidFill>
              <a:latin typeface="Arial" charset="0"/>
            </a:endParaRPr>
          </a:p>
        </p:txBody>
      </p:sp>
      <p:sp>
        <p:nvSpPr>
          <p:cNvPr id="58" name="Rectangle 105"/>
          <p:cNvSpPr>
            <a:spLocks noChangeArrowheads="1"/>
          </p:cNvSpPr>
          <p:nvPr/>
        </p:nvSpPr>
        <p:spPr bwMode="auto">
          <a:xfrm>
            <a:off x="3469724" y="3294064"/>
            <a:ext cx="3041363" cy="432043"/>
          </a:xfrm>
          <a:prstGeom prst="rect">
            <a:avLst/>
          </a:prstGeom>
          <a:solidFill>
            <a:srgbClr val="3C3C3C"/>
          </a:solidFill>
          <a:ln w="9525">
            <a:solidFill>
              <a:srgbClr val="777777"/>
            </a:solidFill>
            <a:miter lim="800000"/>
            <a:headEnd/>
            <a:tailEnd/>
          </a:ln>
        </p:spPr>
        <p:txBody>
          <a:bodyPr lIns="47880" tIns="47880" rIns="0" bIns="47880" anchor="ctr"/>
          <a:lstStyle/>
          <a:p>
            <a:pPr algn="ctr"/>
            <a:r>
              <a:rPr lang="tr-TR" sz="1200" dirty="0" smtClean="0">
                <a:solidFill>
                  <a:schemeClr val="bg1"/>
                </a:solidFill>
                <a:latin typeface="Arial" panose="020B0604020202020204" pitchFamily="34" charset="0"/>
                <a:cs typeface="Arial" panose="020B0604020202020204" pitchFamily="34" charset="0"/>
              </a:rPr>
              <a:t>Adana’nın </a:t>
            </a:r>
            <a:r>
              <a:rPr lang="tr-TR" sz="1200" dirty="0">
                <a:solidFill>
                  <a:schemeClr val="bg1"/>
                </a:solidFill>
                <a:latin typeface="Arial" panose="020B0604020202020204" pitchFamily="34" charset="0"/>
                <a:cs typeface="Arial" panose="020B0604020202020204" pitchFamily="34" charset="0"/>
              </a:rPr>
              <a:t>süt üretimi</a:t>
            </a:r>
          </a:p>
          <a:p>
            <a:pPr algn="ctr"/>
            <a:r>
              <a:rPr lang="tr-TR" sz="1200" dirty="0">
                <a:solidFill>
                  <a:schemeClr val="bg1"/>
                </a:solidFill>
                <a:latin typeface="Arial" panose="020B0604020202020204" pitchFamily="34" charset="0"/>
                <a:cs typeface="Arial" panose="020B0604020202020204" pitchFamily="34" charset="0"/>
              </a:rPr>
              <a:t>(2001-2013,  bin ton)</a:t>
            </a:r>
          </a:p>
        </p:txBody>
      </p:sp>
      <p:sp>
        <p:nvSpPr>
          <p:cNvPr id="59" name="Rectangle 105"/>
          <p:cNvSpPr>
            <a:spLocks noChangeArrowheads="1"/>
          </p:cNvSpPr>
          <p:nvPr/>
        </p:nvSpPr>
        <p:spPr bwMode="auto">
          <a:xfrm>
            <a:off x="6498231" y="3294064"/>
            <a:ext cx="3093283" cy="432043"/>
          </a:xfrm>
          <a:prstGeom prst="rect">
            <a:avLst/>
          </a:prstGeom>
          <a:solidFill>
            <a:srgbClr val="3C3C3C"/>
          </a:solidFill>
          <a:ln w="9525">
            <a:solidFill>
              <a:srgbClr val="777777"/>
            </a:solidFill>
            <a:miter lim="800000"/>
            <a:headEnd/>
            <a:tailEnd/>
          </a:ln>
        </p:spPr>
        <p:txBody>
          <a:bodyPr lIns="47880" tIns="47880" rIns="0" bIns="47880" anchor="ctr"/>
          <a:lstStyle/>
          <a:p>
            <a:pPr algn="ctr"/>
            <a:r>
              <a:rPr lang="tr-TR" sz="1200" dirty="0" smtClean="0">
                <a:solidFill>
                  <a:schemeClr val="bg1"/>
                </a:solidFill>
                <a:latin typeface="Arial" panose="020B0604020202020204" pitchFamily="34" charset="0"/>
                <a:cs typeface="Arial" panose="020B0604020202020204" pitchFamily="34" charset="0"/>
              </a:rPr>
              <a:t>Adana’daki </a:t>
            </a:r>
            <a:r>
              <a:rPr lang="tr-TR" sz="1200" dirty="0">
                <a:solidFill>
                  <a:schemeClr val="bg1"/>
                </a:solidFill>
                <a:latin typeface="Arial" panose="020B0604020202020204" pitchFamily="34" charset="0"/>
                <a:cs typeface="Arial" panose="020B0604020202020204" pitchFamily="34" charset="0"/>
              </a:rPr>
              <a:t>büyükbaş hayvan </a:t>
            </a:r>
            <a:r>
              <a:rPr lang="tr-TR" sz="1200" dirty="0" smtClean="0">
                <a:solidFill>
                  <a:schemeClr val="bg1"/>
                </a:solidFill>
                <a:latin typeface="Arial" panose="020B0604020202020204" pitchFamily="34" charset="0"/>
                <a:cs typeface="Arial" panose="020B0604020202020204" pitchFamily="34" charset="0"/>
              </a:rPr>
              <a:t>sayısı</a:t>
            </a:r>
            <a:endParaRPr lang="tr-TR" sz="1200" dirty="0">
              <a:solidFill>
                <a:schemeClr val="bg1"/>
              </a:solidFill>
              <a:latin typeface="Arial" panose="020B0604020202020204" pitchFamily="34" charset="0"/>
              <a:cs typeface="Arial" panose="020B0604020202020204" pitchFamily="34" charset="0"/>
            </a:endParaRPr>
          </a:p>
          <a:p>
            <a:pPr algn="ctr"/>
            <a:r>
              <a:rPr lang="tr-TR" sz="1200" dirty="0" smtClean="0">
                <a:solidFill>
                  <a:schemeClr val="bg1"/>
                </a:solidFill>
                <a:latin typeface="Arial" panose="020B0604020202020204" pitchFamily="34" charset="0"/>
                <a:cs typeface="Arial" panose="020B0604020202020204" pitchFamily="34" charset="0"/>
              </a:rPr>
              <a:t>(2001-2013, bin baş)</a:t>
            </a:r>
            <a:endParaRPr lang="tr-TR" sz="1200" dirty="0">
              <a:solidFill>
                <a:schemeClr val="bg1"/>
              </a:solidFill>
              <a:latin typeface="Arial" panose="020B0604020202020204" pitchFamily="34" charset="0"/>
              <a:cs typeface="Arial" panose="020B0604020202020204" pitchFamily="34" charset="0"/>
            </a:endParaRPr>
          </a:p>
        </p:txBody>
      </p:sp>
      <p:sp>
        <p:nvSpPr>
          <p:cNvPr id="60" name="Rectangle 6"/>
          <p:cNvSpPr/>
          <p:nvPr/>
        </p:nvSpPr>
        <p:spPr bwMode="auto">
          <a:xfrm>
            <a:off x="272394" y="3727452"/>
            <a:ext cx="3197332" cy="2476161"/>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4251" tIns="49011" rIns="94251" bIns="49011" numCol="1" rtlCol="0" anchor="ctr" anchorCtr="0" compatLnSpc="1">
            <a:prstTxWarp prst="textNoShape">
              <a:avLst/>
            </a:prstTxWarp>
          </a:bodyPr>
          <a:lstStyle/>
          <a:p>
            <a:pPr algn="ctr" eaLnBrk="0" hangingPunct="0"/>
            <a:endParaRPr lang="en-US" i="1" dirty="0">
              <a:solidFill>
                <a:srgbClr val="FFFFFF"/>
              </a:solidFill>
              <a:latin typeface="Arial" charset="0"/>
            </a:endParaRPr>
          </a:p>
        </p:txBody>
      </p:sp>
      <p:sp>
        <p:nvSpPr>
          <p:cNvPr id="61" name="Rectangle 6"/>
          <p:cNvSpPr/>
          <p:nvPr/>
        </p:nvSpPr>
        <p:spPr bwMode="auto">
          <a:xfrm>
            <a:off x="3469725" y="3727452"/>
            <a:ext cx="3041363" cy="2476161"/>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4251" tIns="49011" rIns="94251" bIns="49011" numCol="1" rtlCol="0" anchor="ctr" anchorCtr="0" compatLnSpc="1">
            <a:prstTxWarp prst="textNoShape">
              <a:avLst/>
            </a:prstTxWarp>
          </a:bodyPr>
          <a:lstStyle/>
          <a:p>
            <a:pPr algn="ctr" eaLnBrk="0" hangingPunct="0"/>
            <a:endParaRPr lang="en-US" i="1" dirty="0">
              <a:solidFill>
                <a:srgbClr val="FFFFFF"/>
              </a:solidFill>
              <a:latin typeface="Arial" charset="0"/>
            </a:endParaRPr>
          </a:p>
        </p:txBody>
      </p:sp>
      <p:graphicFrame>
        <p:nvGraphicFramePr>
          <p:cNvPr id="62" name="5 Nesne"/>
          <p:cNvGraphicFramePr>
            <a:graphicFrameLocks noChangeAspect="1"/>
          </p:cNvGraphicFramePr>
          <p:nvPr>
            <p:custDataLst>
              <p:tags r:id="rId4"/>
            </p:custDataLst>
            <p:extLst>
              <p:ext uri="{D42A27DB-BD31-4B8C-83A1-F6EECF244321}">
                <p14:modId xmlns:p14="http://schemas.microsoft.com/office/powerpoint/2010/main" val="2430836299"/>
              </p:ext>
            </p:extLst>
          </p:nvPr>
        </p:nvGraphicFramePr>
        <p:xfrm>
          <a:off x="3429000" y="3721101"/>
          <a:ext cx="3225679" cy="1238181"/>
        </p:xfrm>
        <a:graphic>
          <a:graphicData uri="http://schemas.openxmlformats.org/presentationml/2006/ole">
            <mc:AlternateContent xmlns:mc="http://schemas.openxmlformats.org/markup-compatibility/2006">
              <mc:Choice xmlns:v="urn:schemas-microsoft-com:vml" Requires="v">
                <p:oleObj spid="_x0000_s1221707" name="Çizelge" r:id="rId28" imgW="3225679" imgH="1238181" progId="MSGraph.Chart.8">
                  <p:embed followColorScheme="full"/>
                </p:oleObj>
              </mc:Choice>
              <mc:Fallback>
                <p:oleObj name="Çizelge" r:id="rId28" imgW="3225679" imgH="1238181" progId="MSGraph.Chart.8">
                  <p:embed followColorScheme="full"/>
                  <p:pic>
                    <p:nvPicPr>
                      <p:cNvPr id="0" name=""/>
                      <p:cNvPicPr>
                        <a:picLocks noChangeAspect="1" noChangeArrowheads="1"/>
                      </p:cNvPicPr>
                      <p:nvPr/>
                    </p:nvPicPr>
                    <p:blipFill>
                      <a:blip r:embed="rId29"/>
                      <a:srcRect/>
                      <a:stretch>
                        <a:fillRect/>
                      </a:stretch>
                    </p:blipFill>
                    <p:spPr bwMode="auto">
                      <a:xfrm>
                        <a:off x="3429000" y="3721101"/>
                        <a:ext cx="3225679" cy="12381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3" name="22 Metin Yer Tutucusu"/>
          <p:cNvSpPr>
            <a:spLocks noGrp="1"/>
          </p:cNvSpPr>
          <p:nvPr>
            <p:custDataLst>
              <p:tags r:id="rId5"/>
            </p:custDataLst>
          </p:nvPr>
        </p:nvSpPr>
        <p:spPr bwMode="auto">
          <a:xfrm>
            <a:off x="5622925" y="4991100"/>
            <a:ext cx="349250" cy="182563"/>
          </a:xfrm>
          <a:prstGeom prst="rect">
            <a:avLst/>
          </a:prstGeom>
          <a:noFill/>
          <a:effectLst/>
        </p:spPr>
        <p:txBody>
          <a:bodyPr wrap="square" lIns="0" tIns="0" rIns="0" bIns="0" numCol="1" spc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D3D88CB5-DB55-43B3-A133-65F26D69DD49}" type="datetime'''''''''''2''''0''''''''''''1''''''2'''''''''''''">
              <a:rPr lang="en-US" sz="1200">
                <a:sym typeface="+mn-lt"/>
              </a:rPr>
              <a:pPr marL="0" indent="0" algn="ctr">
                <a:spcBef>
                  <a:spcPct val="0"/>
                </a:spcBef>
                <a:buNone/>
              </a:pPr>
              <a:t>2012</a:t>
            </a:fld>
            <a:endParaRPr lang="tr-TR" sz="1200" dirty="0">
              <a:sym typeface="+mn-lt"/>
            </a:endParaRPr>
          </a:p>
        </p:txBody>
      </p:sp>
      <p:sp>
        <p:nvSpPr>
          <p:cNvPr id="69" name="16 Metin Yer Tutucusu"/>
          <p:cNvSpPr>
            <a:spLocks noGrp="1"/>
          </p:cNvSpPr>
          <p:nvPr>
            <p:custDataLst>
              <p:tags r:id="rId6"/>
            </p:custDataLst>
          </p:nvPr>
        </p:nvSpPr>
        <p:spPr bwMode="auto">
          <a:xfrm>
            <a:off x="4117975" y="4991100"/>
            <a:ext cx="349250" cy="182563"/>
          </a:xfrm>
          <a:prstGeom prst="rect">
            <a:avLst/>
          </a:prstGeom>
          <a:noFill/>
          <a:effectLst/>
        </p:spPr>
        <p:txBody>
          <a:bodyPr wrap="square" lIns="0" tIns="0" rIns="0" bIns="0" numCol="1" spc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6002365A-CF18-4516-8661-CC272236305F}" type="datetime'''''2''''''''''''''''0''''''''''''''''0''''''''''''5'''''">
              <a:rPr lang="en-US" sz="1200">
                <a:sym typeface="+mn-lt"/>
              </a:rPr>
              <a:pPr marL="0" indent="0" algn="ctr">
                <a:spcBef>
                  <a:spcPct val="0"/>
                </a:spcBef>
                <a:buNone/>
              </a:pPr>
              <a:t>2005</a:t>
            </a:fld>
            <a:endParaRPr lang="tr-TR" sz="1200" dirty="0">
              <a:sym typeface="+mn-lt"/>
            </a:endParaRPr>
          </a:p>
        </p:txBody>
      </p:sp>
      <p:sp>
        <p:nvSpPr>
          <p:cNvPr id="67" name="20 Metin Yer Tutucusu"/>
          <p:cNvSpPr>
            <a:spLocks noGrp="1"/>
          </p:cNvSpPr>
          <p:nvPr>
            <p:custDataLst>
              <p:tags r:id="rId7"/>
            </p:custDataLst>
          </p:nvPr>
        </p:nvSpPr>
        <p:spPr bwMode="auto">
          <a:xfrm>
            <a:off x="4619625" y="4991100"/>
            <a:ext cx="349250" cy="182563"/>
          </a:xfrm>
          <a:prstGeom prst="rect">
            <a:avLst/>
          </a:prstGeom>
          <a:noFill/>
          <a:effectLst/>
        </p:spPr>
        <p:txBody>
          <a:bodyPr wrap="square" lIns="0" tIns="0" rIns="0" bIns="0" numCol="1" spc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C86C8DD0-1002-401F-ADBF-917428C0080C}" type="datetime'''''''''2''''''01''''0'''''''''''''''''''''''''''''''''''">
              <a:rPr lang="en-US" sz="1200">
                <a:sym typeface="+mn-lt"/>
              </a:rPr>
              <a:pPr marL="0" indent="0" algn="ctr">
                <a:spcBef>
                  <a:spcPct val="0"/>
                </a:spcBef>
                <a:buNone/>
              </a:pPr>
              <a:t>2010</a:t>
            </a:fld>
            <a:endParaRPr lang="tr-TR" sz="1200" dirty="0">
              <a:sym typeface="+mn-lt"/>
            </a:endParaRPr>
          </a:p>
        </p:txBody>
      </p:sp>
      <p:sp>
        <p:nvSpPr>
          <p:cNvPr id="71" name="12 Metin Yer Tutucusu"/>
          <p:cNvSpPr>
            <a:spLocks noGrp="1"/>
          </p:cNvSpPr>
          <p:nvPr>
            <p:custDataLst>
              <p:tags r:id="rId8"/>
            </p:custDataLst>
          </p:nvPr>
        </p:nvSpPr>
        <p:spPr bwMode="auto">
          <a:xfrm>
            <a:off x="3616325" y="4991100"/>
            <a:ext cx="349250" cy="182563"/>
          </a:xfrm>
          <a:prstGeom prst="rect">
            <a:avLst/>
          </a:prstGeom>
          <a:noFill/>
          <a:effectLst/>
        </p:spPr>
        <p:txBody>
          <a:bodyPr vert="horz" wrap="square" lIns="0" tIns="0" rIns="0" bIns="0" numCol="1" spc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9DFECC35-A889-4B7A-AF1C-1F788EB72BB3}" type="datetime'2''''''0''''''''''''''''''''''''''''0''''''''''''''''''''''1'">
              <a:rPr lang="en-US" sz="1200">
                <a:sym typeface="+mn-lt"/>
              </a:rPr>
              <a:pPr marL="0" indent="0" algn="ctr">
                <a:spcBef>
                  <a:spcPct val="0"/>
                </a:spcBef>
                <a:buNone/>
              </a:pPr>
              <a:t>2001</a:t>
            </a:fld>
            <a:endParaRPr lang="tr-TR" sz="1200" dirty="0">
              <a:sym typeface="+mn-lt"/>
            </a:endParaRPr>
          </a:p>
        </p:txBody>
      </p:sp>
      <p:sp>
        <p:nvSpPr>
          <p:cNvPr id="73" name="Metin Yer Tutucusu 250"/>
          <p:cNvSpPr>
            <a:spLocks noGrp="1"/>
          </p:cNvSpPr>
          <p:nvPr>
            <p:custDataLst>
              <p:tags r:id="rId9"/>
            </p:custDataLst>
          </p:nvPr>
        </p:nvSpPr>
        <p:spPr bwMode="auto">
          <a:xfrm>
            <a:off x="5126038" y="4991100"/>
            <a:ext cx="341313" cy="182563"/>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98695529-E978-4A74-8272-5DBFA9EB1576}" type="datetime'2''''0''''''''''''''''''''1''''''1'''''''''''''''''''''">
              <a:rPr lang="en-US" sz="1200">
                <a:ea typeface="+mn-ea"/>
                <a:sym typeface="+mn-lt"/>
              </a:rPr>
              <a:pPr marL="0" indent="0" algn="ctr">
                <a:spcBef>
                  <a:spcPct val="0"/>
                </a:spcBef>
                <a:buNone/>
              </a:pPr>
              <a:t>2011</a:t>
            </a:fld>
            <a:endParaRPr lang="tr-TR" sz="1200" dirty="0">
              <a:ea typeface="+mn-ea"/>
              <a:sym typeface="+mn-lt"/>
            </a:endParaRPr>
          </a:p>
        </p:txBody>
      </p:sp>
      <p:sp>
        <p:nvSpPr>
          <p:cNvPr id="109" name="27 Metin Yer Tutucusu"/>
          <p:cNvSpPr>
            <a:spLocks noGrp="1"/>
          </p:cNvSpPr>
          <p:nvPr>
            <p:custDataLst>
              <p:tags r:id="rId10"/>
            </p:custDataLst>
          </p:nvPr>
        </p:nvSpPr>
        <p:spPr bwMode="auto">
          <a:xfrm>
            <a:off x="6124575" y="4991100"/>
            <a:ext cx="349250" cy="182563"/>
          </a:xfrm>
          <a:prstGeom prst="rect">
            <a:avLst/>
          </a:prstGeom>
          <a:noFill/>
          <a:effectLst/>
        </p:spPr>
        <p:txBody>
          <a:bodyPr wrap="square" lIns="0" tIns="0" rIns="0" bIns="0" numCol="1" spc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E0B12339-BED2-487E-ACFD-E394D34E4AF5}" type="datetime'''2''''01''3'''">
              <a:rPr lang="en-US" sz="1200">
                <a:sym typeface="+mn-lt"/>
              </a:rPr>
              <a:pPr marL="0" indent="0" algn="ctr">
                <a:spcBef>
                  <a:spcPct val="0"/>
                </a:spcBef>
                <a:buNone/>
              </a:pPr>
              <a:t>2013</a:t>
            </a:fld>
            <a:endParaRPr lang="tr-TR" sz="1200" dirty="0">
              <a:sym typeface="+mn-lt"/>
            </a:endParaRPr>
          </a:p>
        </p:txBody>
      </p:sp>
      <p:cxnSp>
        <p:nvCxnSpPr>
          <p:cNvPr id="77" name="Düz Bağlayıcı 76"/>
          <p:cNvCxnSpPr/>
          <p:nvPr/>
        </p:nvCxnSpPr>
        <p:spPr bwMode="auto">
          <a:xfrm>
            <a:off x="3703674" y="5527677"/>
            <a:ext cx="0" cy="193691"/>
          </a:xfrm>
          <a:prstGeom prst="line">
            <a:avLst/>
          </a:prstGeom>
          <a:solidFill>
            <a:schemeClr val="bg1"/>
          </a:solidFill>
          <a:ln w="9525" cap="flat" cmpd="sng" algn="ctr">
            <a:solidFill>
              <a:schemeClr val="tx1"/>
            </a:solidFill>
            <a:prstDash val="solid"/>
            <a:round/>
            <a:headEnd type="none" w="med" len="med"/>
            <a:tailEnd type="none" w="med" len="med"/>
          </a:ln>
          <a:effectLst/>
        </p:spPr>
      </p:cxnSp>
      <p:sp>
        <p:nvSpPr>
          <p:cNvPr id="83" name="Metin kutusu 82"/>
          <p:cNvSpPr txBox="1"/>
          <p:nvPr/>
        </p:nvSpPr>
        <p:spPr>
          <a:xfrm>
            <a:off x="4045313" y="5685250"/>
            <a:ext cx="555667" cy="265972"/>
          </a:xfrm>
          <a:prstGeom prst="rect">
            <a:avLst/>
          </a:prstGeom>
          <a:noFill/>
        </p:spPr>
        <p:txBody>
          <a:bodyPr wrap="square" lIns="95759" tIns="47880" rIns="95759" bIns="47880" rtlCol="0">
            <a:spAutoFit/>
          </a:bodyPr>
          <a:lstStyle/>
          <a:p>
            <a:r>
              <a:rPr lang="tr-TR" dirty="0" smtClean="0"/>
              <a:t>31</a:t>
            </a:r>
            <a:endParaRPr lang="tr-TR" dirty="0"/>
          </a:p>
        </p:txBody>
      </p:sp>
      <p:sp>
        <p:nvSpPr>
          <p:cNvPr id="84" name="Metin kutusu 83"/>
          <p:cNvSpPr txBox="1"/>
          <p:nvPr/>
        </p:nvSpPr>
        <p:spPr>
          <a:xfrm>
            <a:off x="4549052" y="5686425"/>
            <a:ext cx="467902" cy="265972"/>
          </a:xfrm>
          <a:prstGeom prst="rect">
            <a:avLst/>
          </a:prstGeom>
          <a:noFill/>
        </p:spPr>
        <p:txBody>
          <a:bodyPr wrap="square" lIns="95759" tIns="47880" rIns="95759" bIns="47880" rtlCol="0">
            <a:spAutoFit/>
          </a:bodyPr>
          <a:lstStyle/>
          <a:p>
            <a:r>
              <a:rPr lang="tr-TR" dirty="0" smtClean="0"/>
              <a:t>23</a:t>
            </a:r>
            <a:endParaRPr lang="tr-TR" dirty="0"/>
          </a:p>
        </p:txBody>
      </p:sp>
      <p:sp>
        <p:nvSpPr>
          <p:cNvPr id="85" name="Metin kutusu 84"/>
          <p:cNvSpPr txBox="1"/>
          <p:nvPr/>
        </p:nvSpPr>
        <p:spPr>
          <a:xfrm>
            <a:off x="4992674" y="5670550"/>
            <a:ext cx="560385" cy="265972"/>
          </a:xfrm>
          <a:prstGeom prst="rect">
            <a:avLst/>
          </a:prstGeom>
          <a:noFill/>
        </p:spPr>
        <p:txBody>
          <a:bodyPr wrap="square" lIns="95759" tIns="47880" rIns="95759" bIns="47880" rtlCol="0">
            <a:spAutoFit/>
          </a:bodyPr>
          <a:lstStyle/>
          <a:p>
            <a:r>
              <a:rPr lang="tr-TR" dirty="0"/>
              <a:t> </a:t>
            </a:r>
            <a:r>
              <a:rPr lang="tr-TR" dirty="0" smtClean="0"/>
              <a:t>19</a:t>
            </a:r>
            <a:endParaRPr lang="tr-TR" dirty="0"/>
          </a:p>
        </p:txBody>
      </p:sp>
      <p:sp>
        <p:nvSpPr>
          <p:cNvPr id="86" name="Metin kutusu 85"/>
          <p:cNvSpPr txBox="1"/>
          <p:nvPr/>
        </p:nvSpPr>
        <p:spPr>
          <a:xfrm>
            <a:off x="5994890" y="5670550"/>
            <a:ext cx="460661" cy="265972"/>
          </a:xfrm>
          <a:prstGeom prst="rect">
            <a:avLst/>
          </a:prstGeom>
          <a:noFill/>
        </p:spPr>
        <p:txBody>
          <a:bodyPr wrap="square" lIns="95759" tIns="47880" rIns="95759" bIns="47880" rtlCol="0">
            <a:spAutoFit/>
          </a:bodyPr>
          <a:lstStyle/>
          <a:p>
            <a:r>
              <a:rPr lang="tr-TR" dirty="0" smtClean="0"/>
              <a:t>16</a:t>
            </a:r>
            <a:endParaRPr lang="tr-TR" dirty="0"/>
          </a:p>
        </p:txBody>
      </p:sp>
      <p:sp>
        <p:nvSpPr>
          <p:cNvPr id="87" name="Metin kutusu 86"/>
          <p:cNvSpPr txBox="1"/>
          <p:nvPr/>
        </p:nvSpPr>
        <p:spPr>
          <a:xfrm>
            <a:off x="3357654" y="5937251"/>
            <a:ext cx="3097897" cy="312139"/>
          </a:xfrm>
          <a:prstGeom prst="rect">
            <a:avLst/>
          </a:prstGeom>
          <a:noFill/>
        </p:spPr>
        <p:txBody>
          <a:bodyPr wrap="square" lIns="95759" tIns="47880" rIns="95759" bIns="47880" rtlCol="0">
            <a:spAutoFit/>
          </a:bodyPr>
          <a:lstStyle/>
          <a:p>
            <a:pPr algn="ctr"/>
            <a:r>
              <a:rPr lang="tr-TR" sz="1400" dirty="0">
                <a:latin typeface="Arial" panose="020B0604020202020204" pitchFamily="34" charset="0"/>
                <a:cs typeface="Arial" panose="020B0604020202020204" pitchFamily="34" charset="0"/>
              </a:rPr>
              <a:t>Türkiye sıralaması, </a:t>
            </a:r>
            <a:r>
              <a:rPr lang="tr-TR" sz="1400" dirty="0" smtClean="0">
                <a:latin typeface="Arial" panose="020B0604020202020204" pitchFamily="34" charset="0"/>
                <a:cs typeface="Arial" panose="020B0604020202020204" pitchFamily="34" charset="0"/>
              </a:rPr>
              <a:t>2013</a:t>
            </a:r>
            <a:endParaRPr lang="tr-TR" sz="1400" dirty="0">
              <a:latin typeface="Arial" panose="020B0604020202020204" pitchFamily="34" charset="0"/>
              <a:cs typeface="Arial" panose="020B0604020202020204" pitchFamily="34" charset="0"/>
            </a:endParaRPr>
          </a:p>
        </p:txBody>
      </p:sp>
      <p:sp>
        <p:nvSpPr>
          <p:cNvPr id="88" name="Rectangle 6"/>
          <p:cNvSpPr/>
          <p:nvPr/>
        </p:nvSpPr>
        <p:spPr bwMode="auto">
          <a:xfrm>
            <a:off x="6511088" y="3727452"/>
            <a:ext cx="3080427" cy="2476161"/>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4251" tIns="49011" rIns="94251" bIns="49011" numCol="1" rtlCol="0" anchor="ctr" anchorCtr="0" compatLnSpc="1">
            <a:prstTxWarp prst="textNoShape">
              <a:avLst/>
            </a:prstTxWarp>
          </a:bodyPr>
          <a:lstStyle/>
          <a:p>
            <a:pPr algn="ctr" eaLnBrk="0" hangingPunct="0"/>
            <a:endParaRPr lang="en-US" i="1" dirty="0">
              <a:solidFill>
                <a:srgbClr val="FFFFFF"/>
              </a:solidFill>
              <a:latin typeface="Arial" charset="0"/>
            </a:endParaRPr>
          </a:p>
        </p:txBody>
      </p:sp>
      <p:graphicFrame>
        <p:nvGraphicFramePr>
          <p:cNvPr id="89" name="5 Nesne"/>
          <p:cNvGraphicFramePr>
            <a:graphicFrameLocks noChangeAspect="1"/>
          </p:cNvGraphicFramePr>
          <p:nvPr>
            <p:custDataLst>
              <p:tags r:id="rId11"/>
            </p:custDataLst>
            <p:extLst>
              <p:ext uri="{D42A27DB-BD31-4B8C-83A1-F6EECF244321}">
                <p14:modId xmlns:p14="http://schemas.microsoft.com/office/powerpoint/2010/main" val="3274688656"/>
              </p:ext>
            </p:extLst>
          </p:nvPr>
        </p:nvGraphicFramePr>
        <p:xfrm>
          <a:off x="6438900" y="3721101"/>
          <a:ext cx="3187813" cy="1238181"/>
        </p:xfrm>
        <a:graphic>
          <a:graphicData uri="http://schemas.openxmlformats.org/presentationml/2006/ole">
            <mc:AlternateContent xmlns:mc="http://schemas.openxmlformats.org/markup-compatibility/2006">
              <mc:Choice xmlns:v="urn:schemas-microsoft-com:vml" Requires="v">
                <p:oleObj spid="_x0000_s1221708" name="Çizelge" r:id="rId30" imgW="3187813" imgH="1238181" progId="MSGraph.Chart.8">
                  <p:embed followColorScheme="full"/>
                </p:oleObj>
              </mc:Choice>
              <mc:Fallback>
                <p:oleObj name="Çizelge" r:id="rId30" imgW="3187813" imgH="1238181" progId="MSGraph.Chart.8">
                  <p:embed followColorScheme="full"/>
                  <p:pic>
                    <p:nvPicPr>
                      <p:cNvPr id="0" name=""/>
                      <p:cNvPicPr>
                        <a:picLocks noChangeAspect="1" noChangeArrowheads="1"/>
                      </p:cNvPicPr>
                      <p:nvPr/>
                    </p:nvPicPr>
                    <p:blipFill>
                      <a:blip r:embed="rId31"/>
                      <a:srcRect/>
                      <a:stretch>
                        <a:fillRect/>
                      </a:stretch>
                    </p:blipFill>
                    <p:spPr bwMode="auto">
                      <a:xfrm>
                        <a:off x="6438900" y="3721101"/>
                        <a:ext cx="3187813" cy="12381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9" name="28 Metin Yer Tutucusu"/>
          <p:cNvSpPr>
            <a:spLocks noGrp="1"/>
          </p:cNvSpPr>
          <p:nvPr>
            <p:custDataLst>
              <p:tags r:id="rId12"/>
            </p:custDataLst>
          </p:nvPr>
        </p:nvSpPr>
        <p:spPr bwMode="auto">
          <a:xfrm>
            <a:off x="9099550" y="4991100"/>
            <a:ext cx="349250" cy="182563"/>
          </a:xfrm>
          <a:prstGeom prst="rect">
            <a:avLst/>
          </a:prstGeom>
          <a:noFill/>
          <a:effectLst/>
        </p:spPr>
        <p:txBody>
          <a:bodyPr wrap="square" lIns="0" tIns="0" rIns="0" bIns="0" numCol="1" spc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C3E01747-9EE5-4C0E-882A-00004BB5299D}" type="datetime'''''''20''''''''''''''''''''''''1''''''''''''''3'''''''''''">
              <a:rPr lang="en-US" sz="1200">
                <a:sym typeface="+mn-lt"/>
              </a:rPr>
              <a:pPr marL="0" indent="0" algn="ctr">
                <a:spcBef>
                  <a:spcPct val="0"/>
                </a:spcBef>
                <a:buNone/>
              </a:pPr>
              <a:t>2013</a:t>
            </a:fld>
            <a:endParaRPr lang="tr-TR" sz="1200" dirty="0">
              <a:sym typeface="+mn-lt"/>
            </a:endParaRPr>
          </a:p>
        </p:txBody>
      </p:sp>
      <p:sp>
        <p:nvSpPr>
          <p:cNvPr id="97" name="16 Metin Yer Tutucusu"/>
          <p:cNvSpPr>
            <a:spLocks noGrp="1"/>
          </p:cNvSpPr>
          <p:nvPr>
            <p:custDataLst>
              <p:tags r:id="rId13"/>
            </p:custDataLst>
          </p:nvPr>
        </p:nvSpPr>
        <p:spPr bwMode="auto">
          <a:xfrm>
            <a:off x="7118350" y="4991100"/>
            <a:ext cx="349250" cy="182563"/>
          </a:xfrm>
          <a:prstGeom prst="rect">
            <a:avLst/>
          </a:prstGeom>
          <a:noFill/>
          <a:effectLst/>
        </p:spPr>
        <p:txBody>
          <a:bodyPr wrap="square" lIns="0" tIns="0" rIns="0" bIns="0" numCol="1" spc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D96E8E46-5238-410C-8EDF-0F90AFB6F2CA}" type="datetime'''''2''''''''''''''''''''''''''''''''''''0''''''''0''''''''5'">
              <a:rPr lang="en-US" sz="1200">
                <a:sym typeface="+mn-lt"/>
              </a:rPr>
              <a:pPr marL="0" indent="0" algn="ctr">
                <a:spcBef>
                  <a:spcPct val="0"/>
                </a:spcBef>
                <a:buNone/>
              </a:pPr>
              <a:t>2005</a:t>
            </a:fld>
            <a:endParaRPr lang="tr-TR" sz="1200" dirty="0">
              <a:sym typeface="+mn-lt"/>
            </a:endParaRPr>
          </a:p>
        </p:txBody>
      </p:sp>
      <p:sp>
        <p:nvSpPr>
          <p:cNvPr id="91" name="22 Metin Yer Tutucusu"/>
          <p:cNvSpPr>
            <a:spLocks noGrp="1"/>
          </p:cNvSpPr>
          <p:nvPr>
            <p:custDataLst>
              <p:tags r:id="rId14"/>
            </p:custDataLst>
          </p:nvPr>
        </p:nvSpPr>
        <p:spPr bwMode="auto">
          <a:xfrm>
            <a:off x="8604250" y="4991100"/>
            <a:ext cx="349250" cy="182563"/>
          </a:xfrm>
          <a:prstGeom prst="rect">
            <a:avLst/>
          </a:prstGeom>
          <a:noFill/>
          <a:effectLst/>
        </p:spPr>
        <p:txBody>
          <a:bodyPr wrap="square" lIns="0" tIns="0" rIns="0" bIns="0" numCol="1" spc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F8DCB766-3491-4F3E-84A7-D984DA9280CA}" type="datetime'''''''''''''2''0''''''''''''''''''''''''''''12'''''''">
              <a:rPr lang="en-US" sz="1200">
                <a:sym typeface="+mn-lt"/>
              </a:rPr>
              <a:pPr marL="0" indent="0" algn="ctr">
                <a:spcBef>
                  <a:spcPct val="0"/>
                </a:spcBef>
                <a:buNone/>
              </a:pPr>
              <a:t>2012</a:t>
            </a:fld>
            <a:endParaRPr lang="tr-TR" sz="1200" dirty="0">
              <a:sym typeface="+mn-lt"/>
            </a:endParaRPr>
          </a:p>
        </p:txBody>
      </p:sp>
      <p:sp>
        <p:nvSpPr>
          <p:cNvPr id="92" name="Metin Yer Tutucusu 250"/>
          <p:cNvSpPr>
            <a:spLocks noGrp="1"/>
          </p:cNvSpPr>
          <p:nvPr>
            <p:custDataLst>
              <p:tags r:id="rId15"/>
            </p:custDataLst>
          </p:nvPr>
        </p:nvSpPr>
        <p:spPr bwMode="auto">
          <a:xfrm>
            <a:off x="8113713" y="4991100"/>
            <a:ext cx="341313" cy="182563"/>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456A84CB-9FD0-4F08-8A45-B7764C137988}" type="datetime'''''''20''''''''''''''1''''''''''''1'''''''''''''''''">
              <a:rPr lang="en-US" sz="1200">
                <a:ea typeface="+mn-ea"/>
                <a:sym typeface="+mn-lt"/>
              </a:rPr>
              <a:pPr marL="0" indent="0" algn="ctr">
                <a:spcBef>
                  <a:spcPct val="0"/>
                </a:spcBef>
                <a:buNone/>
              </a:pPr>
              <a:t>2011</a:t>
            </a:fld>
            <a:endParaRPr lang="tr-TR" sz="1200" dirty="0">
              <a:ea typeface="+mn-ea"/>
              <a:sym typeface="+mn-lt"/>
            </a:endParaRPr>
          </a:p>
        </p:txBody>
      </p:sp>
      <p:sp>
        <p:nvSpPr>
          <p:cNvPr id="94" name="20 Metin Yer Tutucusu"/>
          <p:cNvSpPr>
            <a:spLocks noGrp="1"/>
          </p:cNvSpPr>
          <p:nvPr>
            <p:custDataLst>
              <p:tags r:id="rId16"/>
            </p:custDataLst>
          </p:nvPr>
        </p:nvSpPr>
        <p:spPr bwMode="auto">
          <a:xfrm>
            <a:off x="7613650" y="4991100"/>
            <a:ext cx="349250" cy="182563"/>
          </a:xfrm>
          <a:prstGeom prst="rect">
            <a:avLst/>
          </a:prstGeom>
          <a:noFill/>
          <a:effectLst/>
        </p:spPr>
        <p:txBody>
          <a:bodyPr wrap="square" lIns="0" tIns="0" rIns="0" bIns="0" numCol="1" spc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5BD54D26-0305-469C-8E0D-16115543443A}" type="datetime'''''''''''''''''2''''0''''''''1''''0'''''''''''''">
              <a:rPr lang="en-US" sz="1200">
                <a:sym typeface="+mn-lt"/>
              </a:rPr>
              <a:pPr marL="0" indent="0" algn="ctr">
                <a:spcBef>
                  <a:spcPct val="0"/>
                </a:spcBef>
                <a:buNone/>
              </a:pPr>
              <a:t>2010</a:t>
            </a:fld>
            <a:endParaRPr lang="tr-TR" sz="1200" dirty="0">
              <a:sym typeface="+mn-lt"/>
            </a:endParaRPr>
          </a:p>
        </p:txBody>
      </p:sp>
      <p:sp>
        <p:nvSpPr>
          <p:cNvPr id="99" name="12 Metin Yer Tutucusu"/>
          <p:cNvSpPr>
            <a:spLocks noGrp="1"/>
          </p:cNvSpPr>
          <p:nvPr>
            <p:custDataLst>
              <p:tags r:id="rId17"/>
            </p:custDataLst>
          </p:nvPr>
        </p:nvSpPr>
        <p:spPr bwMode="auto">
          <a:xfrm>
            <a:off x="6623050" y="4991100"/>
            <a:ext cx="349250" cy="182563"/>
          </a:xfrm>
          <a:prstGeom prst="rect">
            <a:avLst/>
          </a:prstGeom>
          <a:noFill/>
          <a:effectLst/>
        </p:spPr>
        <p:txBody>
          <a:bodyPr vert="horz" wrap="square" lIns="0" tIns="0" rIns="0" bIns="0" numCol="1" spc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B2A6B2F8-5003-4F3C-B400-7830742E9142}" type="datetime'''''''2''''''''''''0''''0''''''''1'''''">
              <a:rPr lang="en-US" sz="1200">
                <a:sym typeface="+mn-lt"/>
              </a:rPr>
              <a:pPr marL="0" indent="0" algn="ctr">
                <a:spcBef>
                  <a:spcPct val="0"/>
                </a:spcBef>
                <a:buNone/>
              </a:pPr>
              <a:t>2001</a:t>
            </a:fld>
            <a:endParaRPr lang="tr-TR" sz="1200" dirty="0">
              <a:sym typeface="+mn-lt"/>
            </a:endParaRPr>
          </a:p>
        </p:txBody>
      </p:sp>
      <p:cxnSp>
        <p:nvCxnSpPr>
          <p:cNvPr id="105" name="Düz Bağlayıcı 104"/>
          <p:cNvCxnSpPr/>
          <p:nvPr/>
        </p:nvCxnSpPr>
        <p:spPr bwMode="auto">
          <a:xfrm>
            <a:off x="6602720" y="5572125"/>
            <a:ext cx="2898748" cy="0"/>
          </a:xfrm>
          <a:prstGeom prst="line">
            <a:avLst/>
          </a:prstGeom>
          <a:solidFill>
            <a:schemeClr val="bg1"/>
          </a:solidFill>
          <a:ln w="9525" cap="flat" cmpd="sng" algn="ctr">
            <a:solidFill>
              <a:schemeClr val="tx1"/>
            </a:solidFill>
            <a:prstDash val="solid"/>
            <a:round/>
            <a:headEnd type="none" w="med" len="med"/>
            <a:tailEnd type="none" w="med" len="med"/>
          </a:ln>
          <a:effectLst/>
        </p:spPr>
      </p:cxnSp>
      <p:sp>
        <p:nvSpPr>
          <p:cNvPr id="112" name="Metin kutusu 111"/>
          <p:cNvSpPr txBox="1"/>
          <p:nvPr/>
        </p:nvSpPr>
        <p:spPr>
          <a:xfrm>
            <a:off x="7048409" y="5636096"/>
            <a:ext cx="621124" cy="265972"/>
          </a:xfrm>
          <a:prstGeom prst="rect">
            <a:avLst/>
          </a:prstGeom>
          <a:noFill/>
        </p:spPr>
        <p:txBody>
          <a:bodyPr wrap="square" lIns="95759" tIns="47880" rIns="95759" bIns="47880" rtlCol="0">
            <a:spAutoFit/>
          </a:bodyPr>
          <a:lstStyle/>
          <a:p>
            <a:r>
              <a:rPr lang="tr-TR" dirty="0" smtClean="0"/>
              <a:t>23</a:t>
            </a:r>
            <a:endParaRPr lang="tr-TR" dirty="0"/>
          </a:p>
        </p:txBody>
      </p:sp>
      <p:sp>
        <p:nvSpPr>
          <p:cNvPr id="114" name="Metin kutusu 113"/>
          <p:cNvSpPr txBox="1"/>
          <p:nvPr/>
        </p:nvSpPr>
        <p:spPr>
          <a:xfrm>
            <a:off x="8020258" y="5617041"/>
            <a:ext cx="517766" cy="265972"/>
          </a:xfrm>
          <a:prstGeom prst="rect">
            <a:avLst/>
          </a:prstGeom>
          <a:noFill/>
        </p:spPr>
        <p:txBody>
          <a:bodyPr wrap="square" lIns="95759" tIns="47880" rIns="95759" bIns="47880" rtlCol="0">
            <a:spAutoFit/>
          </a:bodyPr>
          <a:lstStyle/>
          <a:p>
            <a:r>
              <a:rPr lang="tr-TR" dirty="0"/>
              <a:t> </a:t>
            </a:r>
            <a:r>
              <a:rPr lang="tr-TR" dirty="0" smtClean="0"/>
              <a:t>17</a:t>
            </a:r>
            <a:endParaRPr lang="tr-TR" dirty="0"/>
          </a:p>
        </p:txBody>
      </p:sp>
      <p:sp>
        <p:nvSpPr>
          <p:cNvPr id="115" name="Metin kutusu 114"/>
          <p:cNvSpPr txBox="1"/>
          <p:nvPr/>
        </p:nvSpPr>
        <p:spPr>
          <a:xfrm>
            <a:off x="8586039" y="5632428"/>
            <a:ext cx="460661" cy="265972"/>
          </a:xfrm>
          <a:prstGeom prst="rect">
            <a:avLst/>
          </a:prstGeom>
          <a:noFill/>
        </p:spPr>
        <p:txBody>
          <a:bodyPr wrap="square" lIns="95759" tIns="47880" rIns="95759" bIns="47880" rtlCol="0">
            <a:spAutoFit/>
          </a:bodyPr>
          <a:lstStyle/>
          <a:p>
            <a:r>
              <a:rPr lang="tr-TR" dirty="0" smtClean="0"/>
              <a:t>13</a:t>
            </a:r>
            <a:endParaRPr lang="tr-TR" dirty="0"/>
          </a:p>
        </p:txBody>
      </p:sp>
      <p:sp>
        <p:nvSpPr>
          <p:cNvPr id="116" name="Metin kutusu 115"/>
          <p:cNvSpPr txBox="1"/>
          <p:nvPr/>
        </p:nvSpPr>
        <p:spPr>
          <a:xfrm>
            <a:off x="6477001" y="5937251"/>
            <a:ext cx="3097897" cy="312139"/>
          </a:xfrm>
          <a:prstGeom prst="rect">
            <a:avLst/>
          </a:prstGeom>
          <a:noFill/>
        </p:spPr>
        <p:txBody>
          <a:bodyPr wrap="square" lIns="95759" tIns="47880" rIns="95759" bIns="47880" rtlCol="0">
            <a:spAutoFit/>
          </a:bodyPr>
          <a:lstStyle/>
          <a:p>
            <a:pPr algn="ctr"/>
            <a:r>
              <a:rPr lang="tr-TR" sz="1400" dirty="0">
                <a:latin typeface="Arial" panose="020B0604020202020204" pitchFamily="34" charset="0"/>
                <a:cs typeface="Arial" panose="020B0604020202020204" pitchFamily="34" charset="0"/>
              </a:rPr>
              <a:t>Türkiye sıralaması, </a:t>
            </a:r>
            <a:r>
              <a:rPr lang="tr-TR" sz="1400" dirty="0" smtClean="0">
                <a:latin typeface="Arial" panose="020B0604020202020204" pitchFamily="34" charset="0"/>
                <a:cs typeface="Arial" panose="020B0604020202020204" pitchFamily="34" charset="0"/>
              </a:rPr>
              <a:t>2013</a:t>
            </a:r>
            <a:endParaRPr lang="tr-TR" sz="1400" dirty="0">
              <a:latin typeface="Arial" panose="020B0604020202020204" pitchFamily="34" charset="0"/>
              <a:cs typeface="Arial" panose="020B0604020202020204" pitchFamily="34" charset="0"/>
            </a:endParaRPr>
          </a:p>
        </p:txBody>
      </p:sp>
      <p:sp>
        <p:nvSpPr>
          <p:cNvPr id="121" name="Rectangle 105"/>
          <p:cNvSpPr>
            <a:spLocks noChangeArrowheads="1"/>
          </p:cNvSpPr>
          <p:nvPr/>
        </p:nvSpPr>
        <p:spPr bwMode="auto">
          <a:xfrm>
            <a:off x="272393" y="3294062"/>
            <a:ext cx="3241229" cy="432044"/>
          </a:xfrm>
          <a:prstGeom prst="rect">
            <a:avLst/>
          </a:prstGeom>
          <a:solidFill>
            <a:srgbClr val="3C3C3C"/>
          </a:solidFill>
          <a:ln w="9525">
            <a:solidFill>
              <a:srgbClr val="777777"/>
            </a:solidFill>
            <a:miter lim="800000"/>
            <a:headEnd/>
            <a:tailEnd/>
          </a:ln>
        </p:spPr>
        <p:txBody>
          <a:bodyPr lIns="47880" tIns="47880" rIns="0" bIns="47880" anchor="ctr"/>
          <a:lstStyle/>
          <a:p>
            <a:pPr algn="ctr"/>
            <a:r>
              <a:rPr lang="tr-TR" sz="1200" dirty="0" smtClean="0">
                <a:solidFill>
                  <a:schemeClr val="bg1"/>
                </a:solidFill>
                <a:latin typeface="Arial" panose="020B0604020202020204" pitchFamily="34" charset="0"/>
                <a:cs typeface="Arial" panose="020B0604020202020204" pitchFamily="34" charset="0"/>
              </a:rPr>
              <a:t>Adana tarımında öne çıkan ürünler</a:t>
            </a:r>
          </a:p>
          <a:p>
            <a:pPr algn="ctr"/>
            <a:r>
              <a:rPr lang="tr-TR" sz="1200" dirty="0" smtClean="0">
                <a:solidFill>
                  <a:schemeClr val="bg1"/>
                </a:solidFill>
                <a:latin typeface="Arial" panose="020B0604020202020204" pitchFamily="34" charset="0"/>
                <a:cs typeface="Arial" panose="020B0604020202020204" pitchFamily="34" charset="0"/>
              </a:rPr>
              <a:t> </a:t>
            </a:r>
            <a:r>
              <a:rPr lang="tr-TR" sz="1200" dirty="0">
                <a:solidFill>
                  <a:schemeClr val="bg1"/>
                </a:solidFill>
                <a:latin typeface="Arial" panose="020B0604020202020204" pitchFamily="34" charset="0"/>
                <a:cs typeface="Arial" panose="020B0604020202020204" pitchFamily="34" charset="0"/>
              </a:rPr>
              <a:t>(2013, bin ton)</a:t>
            </a:r>
          </a:p>
        </p:txBody>
      </p:sp>
      <p:sp>
        <p:nvSpPr>
          <p:cNvPr id="139" name="Metin kutusu 82"/>
          <p:cNvSpPr txBox="1"/>
          <p:nvPr/>
        </p:nvSpPr>
        <p:spPr>
          <a:xfrm>
            <a:off x="3485279" y="5670550"/>
            <a:ext cx="640970" cy="265972"/>
          </a:xfrm>
          <a:prstGeom prst="rect">
            <a:avLst/>
          </a:prstGeom>
          <a:noFill/>
        </p:spPr>
        <p:txBody>
          <a:bodyPr wrap="square" lIns="95759" tIns="47880" rIns="95759" bIns="47880" rtlCol="0">
            <a:spAutoFit/>
          </a:bodyPr>
          <a:lstStyle/>
          <a:p>
            <a:r>
              <a:rPr lang="tr-TR" dirty="0" smtClean="0"/>
              <a:t>7</a:t>
            </a:r>
            <a:endParaRPr lang="tr-TR" dirty="0"/>
          </a:p>
        </p:txBody>
      </p:sp>
      <p:cxnSp>
        <p:nvCxnSpPr>
          <p:cNvPr id="140" name="Düz Bağlayıcı 76"/>
          <p:cNvCxnSpPr/>
          <p:nvPr/>
        </p:nvCxnSpPr>
        <p:spPr bwMode="auto">
          <a:xfrm>
            <a:off x="4259363" y="5527677"/>
            <a:ext cx="0" cy="193691"/>
          </a:xfrm>
          <a:prstGeom prst="line">
            <a:avLst/>
          </a:prstGeom>
          <a:solidFill>
            <a:schemeClr val="bg1"/>
          </a:solidFill>
          <a:ln w="9525" cap="flat" cmpd="sng" algn="ctr">
            <a:solidFill>
              <a:schemeClr val="tx1"/>
            </a:solidFill>
            <a:prstDash val="solid"/>
            <a:round/>
            <a:headEnd type="none" w="med" len="med"/>
            <a:tailEnd type="none" w="med" len="med"/>
          </a:ln>
          <a:effectLst/>
        </p:spPr>
      </p:cxnSp>
      <p:cxnSp>
        <p:nvCxnSpPr>
          <p:cNvPr id="141" name="Düz Bağlayıcı 76"/>
          <p:cNvCxnSpPr/>
          <p:nvPr/>
        </p:nvCxnSpPr>
        <p:spPr bwMode="auto">
          <a:xfrm>
            <a:off x="4813659" y="5527677"/>
            <a:ext cx="0" cy="193691"/>
          </a:xfrm>
          <a:prstGeom prst="line">
            <a:avLst/>
          </a:prstGeom>
          <a:solidFill>
            <a:schemeClr val="bg1"/>
          </a:solidFill>
          <a:ln w="9525" cap="flat" cmpd="sng" algn="ctr">
            <a:solidFill>
              <a:schemeClr val="tx1"/>
            </a:solidFill>
            <a:prstDash val="solid"/>
            <a:round/>
            <a:headEnd type="none" w="med" len="med"/>
            <a:tailEnd type="none" w="med" len="med"/>
          </a:ln>
          <a:effectLst/>
        </p:spPr>
      </p:cxnSp>
      <p:cxnSp>
        <p:nvCxnSpPr>
          <p:cNvPr id="142" name="Düz Bağlayıcı 76"/>
          <p:cNvCxnSpPr/>
          <p:nvPr/>
        </p:nvCxnSpPr>
        <p:spPr bwMode="auto">
          <a:xfrm>
            <a:off x="5263347" y="5527677"/>
            <a:ext cx="0" cy="193691"/>
          </a:xfrm>
          <a:prstGeom prst="line">
            <a:avLst/>
          </a:prstGeom>
          <a:solidFill>
            <a:schemeClr val="bg1"/>
          </a:solidFill>
          <a:ln w="9525" cap="flat" cmpd="sng" algn="ctr">
            <a:solidFill>
              <a:schemeClr val="tx1"/>
            </a:solidFill>
            <a:prstDash val="solid"/>
            <a:round/>
            <a:headEnd type="none" w="med" len="med"/>
            <a:tailEnd type="none" w="med" len="med"/>
          </a:ln>
          <a:effectLst/>
        </p:spPr>
      </p:cxnSp>
      <p:cxnSp>
        <p:nvCxnSpPr>
          <p:cNvPr id="143" name="Düz Bağlayıcı 76"/>
          <p:cNvCxnSpPr/>
          <p:nvPr/>
        </p:nvCxnSpPr>
        <p:spPr bwMode="auto">
          <a:xfrm>
            <a:off x="6199151" y="5527677"/>
            <a:ext cx="0" cy="193691"/>
          </a:xfrm>
          <a:prstGeom prst="line">
            <a:avLst/>
          </a:prstGeom>
          <a:solidFill>
            <a:schemeClr val="bg1"/>
          </a:solidFill>
          <a:ln w="9525" cap="flat" cmpd="sng" algn="ctr">
            <a:solidFill>
              <a:schemeClr val="tx1"/>
            </a:solidFill>
            <a:prstDash val="solid"/>
            <a:round/>
            <a:headEnd type="none" w="med" len="med"/>
            <a:tailEnd type="none" w="med" len="med"/>
          </a:ln>
          <a:effectLst/>
        </p:spPr>
      </p:cxnSp>
      <p:cxnSp>
        <p:nvCxnSpPr>
          <p:cNvPr id="144" name="Düz Bağlayıcı 76"/>
          <p:cNvCxnSpPr/>
          <p:nvPr/>
        </p:nvCxnSpPr>
        <p:spPr bwMode="auto">
          <a:xfrm>
            <a:off x="6823020" y="5454652"/>
            <a:ext cx="0" cy="193691"/>
          </a:xfrm>
          <a:prstGeom prst="line">
            <a:avLst/>
          </a:prstGeom>
          <a:solidFill>
            <a:schemeClr val="bg1"/>
          </a:solidFill>
          <a:ln w="9525" cap="flat" cmpd="sng" algn="ctr">
            <a:solidFill>
              <a:schemeClr val="tx1"/>
            </a:solidFill>
            <a:prstDash val="solid"/>
            <a:round/>
            <a:headEnd type="none" w="med" len="med"/>
            <a:tailEnd type="none" w="med" len="med"/>
          </a:ln>
          <a:effectLst/>
        </p:spPr>
      </p:cxnSp>
      <p:cxnSp>
        <p:nvCxnSpPr>
          <p:cNvPr id="145" name="Düz Bağlayıcı 76"/>
          <p:cNvCxnSpPr/>
          <p:nvPr/>
        </p:nvCxnSpPr>
        <p:spPr bwMode="auto">
          <a:xfrm>
            <a:off x="7290923" y="5454652"/>
            <a:ext cx="0" cy="193691"/>
          </a:xfrm>
          <a:prstGeom prst="line">
            <a:avLst/>
          </a:prstGeom>
          <a:solidFill>
            <a:schemeClr val="bg1"/>
          </a:solidFill>
          <a:ln w="9525" cap="flat" cmpd="sng" algn="ctr">
            <a:solidFill>
              <a:schemeClr val="tx1"/>
            </a:solidFill>
            <a:prstDash val="solid"/>
            <a:round/>
            <a:headEnd type="none" w="med" len="med"/>
            <a:tailEnd type="none" w="med" len="med"/>
          </a:ln>
          <a:effectLst/>
        </p:spPr>
      </p:cxnSp>
      <p:cxnSp>
        <p:nvCxnSpPr>
          <p:cNvPr id="146" name="Düz Bağlayıcı 76"/>
          <p:cNvCxnSpPr/>
          <p:nvPr/>
        </p:nvCxnSpPr>
        <p:spPr bwMode="auto">
          <a:xfrm>
            <a:off x="7758824" y="5454652"/>
            <a:ext cx="0" cy="193691"/>
          </a:xfrm>
          <a:prstGeom prst="line">
            <a:avLst/>
          </a:prstGeom>
          <a:solidFill>
            <a:schemeClr val="bg1"/>
          </a:solidFill>
          <a:ln w="9525" cap="flat" cmpd="sng" algn="ctr">
            <a:solidFill>
              <a:schemeClr val="tx1"/>
            </a:solidFill>
            <a:prstDash val="solid"/>
            <a:round/>
            <a:headEnd type="none" w="med" len="med"/>
            <a:tailEnd type="none" w="med" len="med"/>
          </a:ln>
          <a:effectLst/>
        </p:spPr>
      </p:cxnSp>
      <p:cxnSp>
        <p:nvCxnSpPr>
          <p:cNvPr id="147" name="Düz Bağlayıcı 76"/>
          <p:cNvCxnSpPr/>
          <p:nvPr/>
        </p:nvCxnSpPr>
        <p:spPr bwMode="auto">
          <a:xfrm>
            <a:off x="8304710" y="5454652"/>
            <a:ext cx="0" cy="193691"/>
          </a:xfrm>
          <a:prstGeom prst="line">
            <a:avLst/>
          </a:prstGeom>
          <a:solidFill>
            <a:schemeClr val="bg1"/>
          </a:solidFill>
          <a:ln w="9525" cap="flat" cmpd="sng" algn="ctr">
            <a:solidFill>
              <a:schemeClr val="tx1"/>
            </a:solidFill>
            <a:prstDash val="solid"/>
            <a:round/>
            <a:headEnd type="none" w="med" len="med"/>
            <a:tailEnd type="none" w="med" len="med"/>
          </a:ln>
          <a:effectLst/>
        </p:spPr>
      </p:cxnSp>
      <p:cxnSp>
        <p:nvCxnSpPr>
          <p:cNvPr id="148" name="Düz Bağlayıcı 76"/>
          <p:cNvCxnSpPr/>
          <p:nvPr/>
        </p:nvCxnSpPr>
        <p:spPr bwMode="auto">
          <a:xfrm>
            <a:off x="8772612" y="5454652"/>
            <a:ext cx="0" cy="193691"/>
          </a:xfrm>
          <a:prstGeom prst="line">
            <a:avLst/>
          </a:prstGeom>
          <a:solidFill>
            <a:schemeClr val="bg1"/>
          </a:solidFill>
          <a:ln w="9525" cap="flat" cmpd="sng" algn="ctr">
            <a:solidFill>
              <a:schemeClr val="tx1"/>
            </a:solidFill>
            <a:prstDash val="solid"/>
            <a:round/>
            <a:headEnd type="none" w="med" len="med"/>
            <a:tailEnd type="none" w="med" len="med"/>
          </a:ln>
          <a:effectLst/>
        </p:spPr>
      </p:cxnSp>
      <p:sp>
        <p:nvSpPr>
          <p:cNvPr id="149" name="Metin kutusu 86"/>
          <p:cNvSpPr txBox="1"/>
          <p:nvPr/>
        </p:nvSpPr>
        <p:spPr>
          <a:xfrm>
            <a:off x="316293" y="5937251"/>
            <a:ext cx="3097897" cy="312139"/>
          </a:xfrm>
          <a:prstGeom prst="rect">
            <a:avLst/>
          </a:prstGeom>
          <a:noFill/>
        </p:spPr>
        <p:txBody>
          <a:bodyPr wrap="square" lIns="95759" tIns="47880" rIns="95759" bIns="47880" rtlCol="0">
            <a:spAutoFit/>
          </a:bodyPr>
          <a:lstStyle/>
          <a:p>
            <a:pPr algn="ctr"/>
            <a:r>
              <a:rPr lang="tr-TR" sz="1400" dirty="0">
                <a:latin typeface="Arial" panose="020B0604020202020204" pitchFamily="34" charset="0"/>
                <a:cs typeface="Arial" panose="020B0604020202020204" pitchFamily="34" charset="0"/>
              </a:rPr>
              <a:t>Türkiye sıralaması, </a:t>
            </a:r>
            <a:r>
              <a:rPr lang="tr-TR" sz="1400" dirty="0" smtClean="0">
                <a:latin typeface="Arial" panose="020B0604020202020204" pitchFamily="34" charset="0"/>
                <a:cs typeface="Arial" panose="020B0604020202020204" pitchFamily="34" charset="0"/>
              </a:rPr>
              <a:t>2013</a:t>
            </a:r>
            <a:endParaRPr lang="tr-TR" sz="1400" dirty="0">
              <a:latin typeface="Arial" panose="020B0604020202020204" pitchFamily="34" charset="0"/>
              <a:cs typeface="Arial" panose="020B0604020202020204" pitchFamily="34" charset="0"/>
            </a:endParaRPr>
          </a:p>
        </p:txBody>
      </p:sp>
      <p:cxnSp>
        <p:nvCxnSpPr>
          <p:cNvPr id="150" name="Düz Bağlayıcı 75"/>
          <p:cNvCxnSpPr/>
          <p:nvPr/>
        </p:nvCxnSpPr>
        <p:spPr bwMode="auto">
          <a:xfrm>
            <a:off x="3518505" y="5567362"/>
            <a:ext cx="2885394" cy="0"/>
          </a:xfrm>
          <a:prstGeom prst="line">
            <a:avLst/>
          </a:prstGeom>
          <a:solidFill>
            <a:schemeClr val="bg1"/>
          </a:solidFill>
          <a:ln w="9525" cap="flat" cmpd="sng" algn="ctr">
            <a:solidFill>
              <a:schemeClr val="tx1"/>
            </a:solidFill>
            <a:prstDash val="solid"/>
            <a:round/>
            <a:headEnd type="none" w="med" len="med"/>
            <a:tailEnd type="none" w="med" len="med"/>
          </a:ln>
          <a:effectLst/>
        </p:spPr>
      </p:cxnSp>
      <p:cxnSp>
        <p:nvCxnSpPr>
          <p:cNvPr id="78" name="Düz Bağlayıcı 76"/>
          <p:cNvCxnSpPr/>
          <p:nvPr/>
        </p:nvCxnSpPr>
        <p:spPr bwMode="auto">
          <a:xfrm>
            <a:off x="609845" y="5454650"/>
            <a:ext cx="0" cy="193691"/>
          </a:xfrm>
          <a:prstGeom prst="line">
            <a:avLst/>
          </a:prstGeom>
          <a:solidFill>
            <a:schemeClr val="bg1"/>
          </a:solidFill>
          <a:ln w="9525" cap="flat" cmpd="sng" algn="ctr">
            <a:solidFill>
              <a:schemeClr val="tx1"/>
            </a:solidFill>
            <a:prstDash val="solid"/>
            <a:round/>
            <a:headEnd type="none" w="med" len="med"/>
            <a:tailEnd type="none" w="med" len="med"/>
          </a:ln>
          <a:effectLst/>
        </p:spPr>
      </p:cxnSp>
      <p:cxnSp>
        <p:nvCxnSpPr>
          <p:cNvPr id="79" name="Düz Bağlayıcı 76"/>
          <p:cNvCxnSpPr/>
          <p:nvPr/>
        </p:nvCxnSpPr>
        <p:spPr bwMode="auto">
          <a:xfrm>
            <a:off x="1504950" y="5475280"/>
            <a:ext cx="0" cy="193691"/>
          </a:xfrm>
          <a:prstGeom prst="line">
            <a:avLst/>
          </a:prstGeom>
          <a:solidFill>
            <a:schemeClr val="bg1"/>
          </a:solidFill>
          <a:ln w="9525" cap="flat" cmpd="sng" algn="ctr">
            <a:solidFill>
              <a:schemeClr val="tx1"/>
            </a:solidFill>
            <a:prstDash val="solid"/>
            <a:round/>
            <a:headEnd type="none" w="med" len="med"/>
            <a:tailEnd type="none" w="med" len="med"/>
          </a:ln>
          <a:effectLst/>
        </p:spPr>
      </p:cxnSp>
      <p:sp>
        <p:nvSpPr>
          <p:cNvPr id="90" name="Metin kutusu 44"/>
          <p:cNvSpPr txBox="1"/>
          <p:nvPr/>
        </p:nvSpPr>
        <p:spPr>
          <a:xfrm>
            <a:off x="337452" y="5674950"/>
            <a:ext cx="544785" cy="265972"/>
          </a:xfrm>
          <a:prstGeom prst="rect">
            <a:avLst/>
          </a:prstGeom>
          <a:noFill/>
        </p:spPr>
        <p:txBody>
          <a:bodyPr wrap="square" lIns="95759" tIns="47880" rIns="95759" bIns="47880" rtlCol="0">
            <a:spAutoFit/>
          </a:bodyPr>
          <a:lstStyle/>
          <a:p>
            <a:r>
              <a:rPr lang="tr-TR" dirty="0" smtClean="0"/>
              <a:t>5</a:t>
            </a:r>
            <a:endParaRPr lang="tr-TR" dirty="0"/>
          </a:p>
        </p:txBody>
      </p:sp>
      <p:sp>
        <p:nvSpPr>
          <p:cNvPr id="93" name="Metin kutusu 46"/>
          <p:cNvSpPr txBox="1"/>
          <p:nvPr/>
        </p:nvSpPr>
        <p:spPr>
          <a:xfrm>
            <a:off x="2811397" y="5609398"/>
            <a:ext cx="636475" cy="265972"/>
          </a:xfrm>
          <a:prstGeom prst="rect">
            <a:avLst/>
          </a:prstGeom>
          <a:noFill/>
        </p:spPr>
        <p:txBody>
          <a:bodyPr wrap="square" lIns="95759" tIns="47880" rIns="95759" bIns="47880" rtlCol="0">
            <a:spAutoFit/>
          </a:bodyPr>
          <a:lstStyle/>
          <a:p>
            <a:pPr algn="ctr"/>
            <a:r>
              <a:rPr lang="tr-TR" dirty="0" smtClean="0"/>
              <a:t>38</a:t>
            </a:r>
            <a:endParaRPr lang="tr-TR" dirty="0"/>
          </a:p>
        </p:txBody>
      </p:sp>
      <p:cxnSp>
        <p:nvCxnSpPr>
          <p:cNvPr id="102" name="Düz Bağlayıcı 75"/>
          <p:cNvCxnSpPr/>
          <p:nvPr/>
        </p:nvCxnSpPr>
        <p:spPr bwMode="auto">
          <a:xfrm flipV="1">
            <a:off x="272393" y="5568951"/>
            <a:ext cx="3197331" cy="3175"/>
          </a:xfrm>
          <a:prstGeom prst="line">
            <a:avLst/>
          </a:prstGeom>
          <a:solidFill>
            <a:schemeClr val="bg1"/>
          </a:solidFill>
          <a:ln w="9525" cap="flat" cmpd="sng" algn="ctr">
            <a:solidFill>
              <a:schemeClr val="tx1"/>
            </a:solidFill>
            <a:prstDash val="solid"/>
            <a:round/>
            <a:headEnd type="none" w="med" len="med"/>
            <a:tailEnd type="none" w="med" len="med"/>
          </a:ln>
          <a:effectLst/>
        </p:spPr>
      </p:cxnSp>
      <p:graphicFrame>
        <p:nvGraphicFramePr>
          <p:cNvPr id="106" name="105 Nesne"/>
          <p:cNvGraphicFramePr>
            <a:graphicFrameLocks noChangeAspect="1"/>
          </p:cNvGraphicFramePr>
          <p:nvPr>
            <p:custDataLst>
              <p:tags r:id="rId18"/>
            </p:custDataLst>
            <p:extLst>
              <p:ext uri="{D42A27DB-BD31-4B8C-83A1-F6EECF244321}">
                <p14:modId xmlns:p14="http://schemas.microsoft.com/office/powerpoint/2010/main" val="2187609648"/>
              </p:ext>
            </p:extLst>
          </p:nvPr>
        </p:nvGraphicFramePr>
        <p:xfrm>
          <a:off x="292100" y="3962400"/>
          <a:ext cx="3155772" cy="997112"/>
        </p:xfrm>
        <a:graphic>
          <a:graphicData uri="http://schemas.openxmlformats.org/presentationml/2006/ole">
            <mc:AlternateContent xmlns:mc="http://schemas.openxmlformats.org/markup-compatibility/2006">
              <mc:Choice xmlns:v="urn:schemas-microsoft-com:vml" Requires="v">
                <p:oleObj spid="_x0000_s1221709" name="Çizelge" r:id="rId32" imgW="3155772" imgH="997112" progId="MSGraph.Chart.8">
                  <p:embed followColorScheme="full"/>
                </p:oleObj>
              </mc:Choice>
              <mc:Fallback>
                <p:oleObj name="Çizelge" r:id="rId32" imgW="3155772" imgH="997112" progId="MSGraph.Chart.8">
                  <p:embed followColorScheme="full"/>
                  <p:pic>
                    <p:nvPicPr>
                      <p:cNvPr id="0" name=""/>
                      <p:cNvPicPr>
                        <a:picLocks noChangeAspect="1" noChangeArrowheads="1"/>
                      </p:cNvPicPr>
                      <p:nvPr/>
                    </p:nvPicPr>
                    <p:blipFill>
                      <a:blip r:embed="rId33"/>
                      <a:srcRect/>
                      <a:stretch>
                        <a:fillRect/>
                      </a:stretch>
                    </p:blipFill>
                    <p:spPr bwMode="auto">
                      <a:xfrm>
                        <a:off x="292100" y="3962400"/>
                        <a:ext cx="3155772" cy="997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7" name="Metin Yer Tutucusu 44"/>
          <p:cNvSpPr>
            <a:spLocks noGrp="1"/>
          </p:cNvSpPr>
          <p:nvPr>
            <p:custDataLst>
              <p:tags r:id="rId19"/>
            </p:custDataLst>
          </p:nvPr>
        </p:nvSpPr>
        <p:spPr bwMode="auto">
          <a:xfrm>
            <a:off x="2746375" y="4968875"/>
            <a:ext cx="476250" cy="30480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712D3D99-715E-4DE1-9978-A10B4D2798BA}" type="datetime'''Y''e''m ''''''Bi''''tki''''''''''''''''''''''''''''l''eri'">
              <a:rPr lang="en-US" sz="1000">
                <a:latin typeface="Arial"/>
                <a:ea typeface="+mn-ea"/>
                <a:cs typeface="Arial"/>
                <a:sym typeface="Arial"/>
              </a:rPr>
              <a:pPr marL="0" indent="0" algn="ctr">
                <a:spcBef>
                  <a:spcPct val="0"/>
                </a:spcBef>
                <a:buNone/>
              </a:pPr>
              <a:t>Yem Bitkileri</a:t>
            </a:fld>
            <a:endParaRPr lang="tr-TR" sz="1000" dirty="0">
              <a:latin typeface="Arial"/>
              <a:ea typeface="+mn-ea"/>
              <a:cs typeface="Arial"/>
              <a:sym typeface="Arial"/>
            </a:endParaRPr>
          </a:p>
        </p:txBody>
      </p:sp>
      <p:sp>
        <p:nvSpPr>
          <p:cNvPr id="122" name="13 Metin Yer Tutucusu"/>
          <p:cNvSpPr>
            <a:spLocks noGrp="1"/>
          </p:cNvSpPr>
          <p:nvPr>
            <p:custDataLst>
              <p:tags r:id="rId20"/>
            </p:custDataLst>
          </p:nvPr>
        </p:nvSpPr>
        <p:spPr bwMode="auto">
          <a:xfrm>
            <a:off x="1209675" y="4968875"/>
            <a:ext cx="590550" cy="304800"/>
          </a:xfrm>
          <a:prstGeom prst="rect">
            <a:avLst/>
          </a:prstGeom>
          <a:noFill/>
          <a:effectLst/>
        </p:spPr>
        <p:txBody>
          <a:bodyPr wrap="square" lIns="0" tIns="0" rIns="0" bIns="0" numCol="1" spc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414B8AC1-BCB1-436D-A200-C371D92EA0F6}" type="datetime'''''Ya''''''ğ''l''ı'''' ''T''''o''hum''''''''l''''a''''r'''">
              <a:rPr lang="en-US" sz="1000"/>
              <a:pPr/>
              <a:t>Yağlı Tohumlar</a:t>
            </a:fld>
            <a:endParaRPr lang="tr-TR" sz="1000" dirty="0">
              <a:sym typeface="+mn-lt"/>
            </a:endParaRPr>
          </a:p>
        </p:txBody>
      </p:sp>
      <p:sp>
        <p:nvSpPr>
          <p:cNvPr id="72" name="Metin Yer Tutucusu 2"/>
          <p:cNvSpPr>
            <a:spLocks noGrp="1"/>
          </p:cNvSpPr>
          <p:nvPr>
            <p:custDataLst>
              <p:tags r:id="rId21"/>
            </p:custDataLst>
          </p:nvPr>
        </p:nvSpPr>
        <p:spPr bwMode="auto">
          <a:xfrm>
            <a:off x="1919288" y="4968875"/>
            <a:ext cx="650875" cy="45720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371978" indent="-371978" algn="l" defTabSz="991941"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05952" indent="-309982" algn="l" defTabSz="991941"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39926" indent="-247985" algn="l" defTabSz="991941"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35897" indent="-247985" algn="l" defTabSz="991941"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31868" indent="-247985" algn="l" defTabSz="991941"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27838" indent="-247985" algn="l" defTabSz="991941"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23809" indent="-247985" algn="l" defTabSz="991941"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19779" indent="-247985" algn="l" defTabSz="991941"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15750" indent="-247985" algn="l" defTabSz="991941"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lgn="ctr">
              <a:spcBef>
                <a:spcPct val="0"/>
              </a:spcBef>
              <a:buNone/>
            </a:pPr>
            <a:fld id="{041237A0-6ED3-47C4-80E9-99B4F27BFE6E}" type="datetime'P''at''''at''''e''s ''ve'' ''Ku''ru'' Bakl''''''''agiller'">
              <a:rPr lang="en-US" sz="1000"/>
              <a:pPr/>
              <a:t>Patates ve Kuru Baklagiller</a:t>
            </a:fld>
            <a:endParaRPr lang="en-US" sz="1000" dirty="0">
              <a:sym typeface="+mn-lt"/>
            </a:endParaRPr>
          </a:p>
        </p:txBody>
      </p:sp>
      <p:sp>
        <p:nvSpPr>
          <p:cNvPr id="110" name="12 Metin Yer Tutucusu"/>
          <p:cNvSpPr>
            <a:spLocks noGrp="1"/>
          </p:cNvSpPr>
          <p:nvPr>
            <p:custDataLst>
              <p:tags r:id="rId22"/>
            </p:custDataLst>
          </p:nvPr>
        </p:nvSpPr>
        <p:spPr bwMode="auto">
          <a:xfrm>
            <a:off x="534988" y="4968875"/>
            <a:ext cx="461963" cy="152400"/>
          </a:xfrm>
          <a:prstGeom prst="rect">
            <a:avLst/>
          </a:prstGeom>
          <a:noFill/>
          <a:effectLst/>
        </p:spPr>
        <p:txBody>
          <a:bodyPr wrap="square" lIns="0" tIns="0" rIns="0" bIns="0" numCol="1" spc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99A3A804-B56A-454A-9890-0D641C340F49}" type="datetime'''''''''''''''''''Ta''''''''''''''''''''''h''ıl''''l''''ar'''">
              <a:rPr lang="en-US" sz="1000">
                <a:sym typeface="+mn-lt"/>
              </a:rPr>
              <a:pPr marL="0" indent="0" algn="ctr">
                <a:spcBef>
                  <a:spcPct val="0"/>
                </a:spcBef>
                <a:buNone/>
              </a:pPr>
              <a:t>Tahıllar</a:t>
            </a:fld>
            <a:endParaRPr lang="tr-TR" sz="1000" dirty="0">
              <a:sym typeface="+mn-lt"/>
            </a:endParaRPr>
          </a:p>
        </p:txBody>
      </p:sp>
      <p:sp>
        <p:nvSpPr>
          <p:cNvPr id="103" name="Metin Yer Tutucusu 1"/>
          <p:cNvSpPr>
            <a:spLocks noGrp="1"/>
          </p:cNvSpPr>
          <p:nvPr>
            <p:custDataLst>
              <p:tags r:id="rId23"/>
            </p:custDataLst>
          </p:nvPr>
        </p:nvSpPr>
        <p:spPr bwMode="gray">
          <a:xfrm>
            <a:off x="601663" y="3898900"/>
            <a:ext cx="328613" cy="152400"/>
          </a:xfrm>
          <a:prstGeom prst="rect">
            <a:avLst/>
          </a:prstGeom>
          <a:noFill/>
          <a:extLst>
            <a:ext uri="{909E8E84-426E-40DD-AFC4-6F175D3DCCD1}">
              <a14:hiddenFill xmlns:a14="http://schemas.microsoft.com/office/drawing/2010/main">
                <a:solidFill>
                  <a:scrgbClr r="0" g="0" b="0"/>
                </a:solidFill>
              </a14:hiddenFill>
            </a:ext>
          </a:extLst>
        </p:spPr>
        <p:txBody>
          <a:bodyPr wrap="none" lIns="17463" tIns="0" rIns="17463" bIns="0" numCol="1" spcCol="0" anchor="b"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1A03905E-F119-4D7E-9457-A1BB803EA211}" type="datetime'1''''''''''''''''''''''''''.''''''''6''3''''2'">
              <a:rPr lang="en-US" sz="1000">
                <a:latin typeface="Calibri"/>
                <a:sym typeface="Calibri"/>
              </a:rPr>
              <a:pPr marL="0" indent="0" algn="ctr">
                <a:spcBef>
                  <a:spcPct val="0"/>
                </a:spcBef>
                <a:spcAft>
                  <a:spcPct val="0"/>
                </a:spcAft>
                <a:buNone/>
              </a:pPr>
              <a:t>1.632</a:t>
            </a:fld>
            <a:endParaRPr lang="tr-TR" sz="1000" dirty="0">
              <a:latin typeface="Calibri"/>
              <a:sym typeface="Calibri"/>
            </a:endParaRPr>
          </a:p>
        </p:txBody>
      </p:sp>
      <p:cxnSp>
        <p:nvCxnSpPr>
          <p:cNvPr id="117" name="Düz Bağlayıcı 76"/>
          <p:cNvCxnSpPr/>
          <p:nvPr/>
        </p:nvCxnSpPr>
        <p:spPr bwMode="auto">
          <a:xfrm>
            <a:off x="5731249" y="5527677"/>
            <a:ext cx="0" cy="193691"/>
          </a:xfrm>
          <a:prstGeom prst="line">
            <a:avLst/>
          </a:prstGeom>
          <a:solidFill>
            <a:schemeClr val="bg1"/>
          </a:solidFill>
          <a:ln w="9525" cap="flat" cmpd="sng" algn="ctr">
            <a:solidFill>
              <a:schemeClr val="tx1"/>
            </a:solidFill>
            <a:prstDash val="solid"/>
            <a:round/>
            <a:headEnd type="none" w="med" len="med"/>
            <a:tailEnd type="none" w="med" len="med"/>
          </a:ln>
          <a:effectLst/>
        </p:spPr>
      </p:cxnSp>
      <p:sp>
        <p:nvSpPr>
          <p:cNvPr id="118" name="Metin kutusu 84"/>
          <p:cNvSpPr txBox="1"/>
          <p:nvPr/>
        </p:nvSpPr>
        <p:spPr>
          <a:xfrm>
            <a:off x="5457539" y="5670550"/>
            <a:ext cx="597939" cy="265972"/>
          </a:xfrm>
          <a:prstGeom prst="rect">
            <a:avLst/>
          </a:prstGeom>
          <a:noFill/>
        </p:spPr>
        <p:txBody>
          <a:bodyPr wrap="square" lIns="95759" tIns="47880" rIns="95759" bIns="47880" rtlCol="0">
            <a:spAutoFit/>
          </a:bodyPr>
          <a:lstStyle/>
          <a:p>
            <a:r>
              <a:rPr lang="tr-TR" dirty="0"/>
              <a:t> </a:t>
            </a:r>
            <a:r>
              <a:rPr lang="tr-TR" dirty="0" smtClean="0"/>
              <a:t>12</a:t>
            </a:r>
            <a:endParaRPr lang="tr-TR" dirty="0"/>
          </a:p>
        </p:txBody>
      </p:sp>
      <p:cxnSp>
        <p:nvCxnSpPr>
          <p:cNvPr id="126" name="Düz Bağlayıcı 76"/>
          <p:cNvCxnSpPr/>
          <p:nvPr/>
        </p:nvCxnSpPr>
        <p:spPr bwMode="auto">
          <a:xfrm>
            <a:off x="9240514" y="5454652"/>
            <a:ext cx="0" cy="193691"/>
          </a:xfrm>
          <a:prstGeom prst="line">
            <a:avLst/>
          </a:prstGeom>
          <a:solidFill>
            <a:schemeClr val="bg1"/>
          </a:solidFill>
          <a:ln w="9525" cap="flat" cmpd="sng" algn="ctr">
            <a:solidFill>
              <a:schemeClr val="tx1"/>
            </a:solidFill>
            <a:prstDash val="solid"/>
            <a:round/>
            <a:headEnd type="none" w="med" len="med"/>
            <a:tailEnd type="none" w="med" len="med"/>
          </a:ln>
          <a:effectLst/>
        </p:spPr>
      </p:cxnSp>
      <p:sp>
        <p:nvSpPr>
          <p:cNvPr id="74" name="Metin kutusu 48"/>
          <p:cNvSpPr txBox="1"/>
          <p:nvPr/>
        </p:nvSpPr>
        <p:spPr>
          <a:xfrm flipH="1">
            <a:off x="1372953" y="5648343"/>
            <a:ext cx="478627" cy="265972"/>
          </a:xfrm>
          <a:prstGeom prst="rect">
            <a:avLst/>
          </a:prstGeom>
          <a:noFill/>
        </p:spPr>
        <p:txBody>
          <a:bodyPr wrap="square" lIns="95759" tIns="47880" rIns="95759" bIns="47880" rtlCol="0">
            <a:spAutoFit/>
          </a:bodyPr>
          <a:lstStyle/>
          <a:p>
            <a:r>
              <a:rPr lang="tr-TR" dirty="0" smtClean="0"/>
              <a:t>2</a:t>
            </a:r>
            <a:endParaRPr lang="tr-TR" dirty="0"/>
          </a:p>
        </p:txBody>
      </p:sp>
      <p:cxnSp>
        <p:nvCxnSpPr>
          <p:cNvPr id="75" name="Düz Bağlayıcı 76"/>
          <p:cNvCxnSpPr/>
          <p:nvPr/>
        </p:nvCxnSpPr>
        <p:spPr bwMode="auto">
          <a:xfrm>
            <a:off x="3130737" y="5446719"/>
            <a:ext cx="0" cy="193691"/>
          </a:xfrm>
          <a:prstGeom prst="line">
            <a:avLst/>
          </a:prstGeom>
          <a:solidFill>
            <a:schemeClr val="bg1"/>
          </a:solidFill>
          <a:ln w="9525" cap="flat" cmpd="sng" algn="ctr">
            <a:solidFill>
              <a:schemeClr val="tx1"/>
            </a:solidFill>
            <a:prstDash val="solid"/>
            <a:round/>
            <a:headEnd type="none" w="med" len="med"/>
            <a:tailEnd type="none" w="med" len="med"/>
          </a:ln>
          <a:effectLst/>
        </p:spPr>
      </p:cxnSp>
      <p:sp>
        <p:nvSpPr>
          <p:cNvPr id="10" name="Metin Yer Tutucusu 9"/>
          <p:cNvSpPr>
            <a:spLocks noGrp="1"/>
          </p:cNvSpPr>
          <p:nvPr>
            <p:ph type="body" sz="quarter" idx="11"/>
          </p:nvPr>
        </p:nvSpPr>
        <p:spPr>
          <a:xfrm>
            <a:off x="236411" y="6667500"/>
            <a:ext cx="7614330" cy="190501"/>
          </a:xfrm>
        </p:spPr>
        <p:txBody>
          <a:bodyPr>
            <a:noAutofit/>
          </a:bodyPr>
          <a:lstStyle/>
          <a:p>
            <a:r>
              <a:rPr lang="tr-TR" sz="900" dirty="0" smtClean="0">
                <a:latin typeface="Arial" panose="020B0604020202020204" pitchFamily="34" charset="0"/>
                <a:cs typeface="Arial" panose="020B0604020202020204" pitchFamily="34" charset="0"/>
              </a:rPr>
              <a:t>Kaynak: TÜİK, </a:t>
            </a:r>
            <a:r>
              <a:rPr lang="tr-TR" sz="900" dirty="0" err="1" smtClean="0">
                <a:latin typeface="Arial" panose="020B0604020202020204" pitchFamily="34" charset="0"/>
                <a:cs typeface="Arial" panose="020B0604020202020204" pitchFamily="34" charset="0"/>
              </a:rPr>
              <a:t>Kentselvizyon</a:t>
            </a:r>
            <a:r>
              <a:rPr lang="tr-TR" sz="900" dirty="0" smtClean="0">
                <a:latin typeface="Arial" panose="020B0604020202020204" pitchFamily="34" charset="0"/>
                <a:cs typeface="Arial" panose="020B0604020202020204" pitchFamily="34" charset="0"/>
              </a:rPr>
              <a:t>, Adana Valiliği</a:t>
            </a:r>
            <a:endParaRPr lang="tr-TR" sz="900" dirty="0">
              <a:latin typeface="Arial" panose="020B0604020202020204" pitchFamily="34" charset="0"/>
              <a:cs typeface="Arial" panose="020B0604020202020204" pitchFamily="34" charset="0"/>
            </a:endParaRPr>
          </a:p>
        </p:txBody>
      </p:sp>
      <p:sp>
        <p:nvSpPr>
          <p:cNvPr id="76" name="Metin kutusu 75"/>
          <p:cNvSpPr txBox="1"/>
          <p:nvPr/>
        </p:nvSpPr>
        <p:spPr>
          <a:xfrm>
            <a:off x="7499327" y="5626323"/>
            <a:ext cx="517766" cy="265972"/>
          </a:xfrm>
          <a:prstGeom prst="rect">
            <a:avLst/>
          </a:prstGeom>
          <a:noFill/>
        </p:spPr>
        <p:txBody>
          <a:bodyPr wrap="square" lIns="95759" tIns="47880" rIns="95759" bIns="47880" rtlCol="0">
            <a:spAutoFit/>
          </a:bodyPr>
          <a:lstStyle/>
          <a:p>
            <a:r>
              <a:rPr lang="tr-TR" dirty="0"/>
              <a:t> </a:t>
            </a:r>
            <a:r>
              <a:rPr lang="tr-TR" dirty="0" smtClean="0"/>
              <a:t>23</a:t>
            </a:r>
            <a:endParaRPr lang="tr-TR" dirty="0"/>
          </a:p>
        </p:txBody>
      </p:sp>
      <p:sp>
        <p:nvSpPr>
          <p:cNvPr id="82" name="Metin kutusu 81"/>
          <p:cNvSpPr txBox="1"/>
          <p:nvPr/>
        </p:nvSpPr>
        <p:spPr>
          <a:xfrm>
            <a:off x="6527478" y="5633571"/>
            <a:ext cx="621124" cy="265972"/>
          </a:xfrm>
          <a:prstGeom prst="rect">
            <a:avLst/>
          </a:prstGeom>
          <a:noFill/>
        </p:spPr>
        <p:txBody>
          <a:bodyPr wrap="square" lIns="95759" tIns="47880" rIns="95759" bIns="47880" rtlCol="0">
            <a:spAutoFit/>
          </a:bodyPr>
          <a:lstStyle/>
          <a:p>
            <a:r>
              <a:rPr lang="tr-TR" dirty="0"/>
              <a:t> </a:t>
            </a:r>
            <a:r>
              <a:rPr lang="tr-TR" dirty="0" smtClean="0"/>
              <a:t>23</a:t>
            </a:r>
            <a:endParaRPr lang="tr-TR" dirty="0"/>
          </a:p>
        </p:txBody>
      </p:sp>
      <p:sp>
        <p:nvSpPr>
          <p:cNvPr id="96" name="Metin kutusu 95"/>
          <p:cNvSpPr txBox="1"/>
          <p:nvPr/>
        </p:nvSpPr>
        <p:spPr>
          <a:xfrm>
            <a:off x="9010184" y="5632428"/>
            <a:ext cx="460661" cy="265972"/>
          </a:xfrm>
          <a:prstGeom prst="rect">
            <a:avLst/>
          </a:prstGeom>
          <a:noFill/>
        </p:spPr>
        <p:txBody>
          <a:bodyPr wrap="square" lIns="95759" tIns="47880" rIns="95759" bIns="47880" rtlCol="0">
            <a:spAutoFit/>
          </a:bodyPr>
          <a:lstStyle/>
          <a:p>
            <a:r>
              <a:rPr lang="tr-TR" dirty="0" smtClean="0"/>
              <a:t>21</a:t>
            </a:r>
            <a:endParaRPr lang="tr-TR" dirty="0"/>
          </a:p>
        </p:txBody>
      </p:sp>
      <p:cxnSp>
        <p:nvCxnSpPr>
          <p:cNvPr id="100" name="Düz Bağlayıcı 76"/>
          <p:cNvCxnSpPr/>
          <p:nvPr/>
        </p:nvCxnSpPr>
        <p:spPr bwMode="auto">
          <a:xfrm>
            <a:off x="2275418" y="5460003"/>
            <a:ext cx="0" cy="193691"/>
          </a:xfrm>
          <a:prstGeom prst="line">
            <a:avLst/>
          </a:prstGeom>
          <a:solidFill>
            <a:schemeClr val="bg1"/>
          </a:solidFill>
          <a:ln w="9525" cap="flat" cmpd="sng" algn="ctr">
            <a:solidFill>
              <a:schemeClr val="tx1"/>
            </a:solidFill>
            <a:prstDash val="solid"/>
            <a:round/>
            <a:headEnd type="none" w="med" len="med"/>
            <a:tailEnd type="none" w="med" len="med"/>
          </a:ln>
          <a:effectLst/>
        </p:spPr>
      </p:cxnSp>
      <p:sp>
        <p:nvSpPr>
          <p:cNvPr id="101" name="Metin kutusu 48"/>
          <p:cNvSpPr txBox="1"/>
          <p:nvPr/>
        </p:nvSpPr>
        <p:spPr>
          <a:xfrm flipH="1">
            <a:off x="2158455" y="5642718"/>
            <a:ext cx="478627" cy="265972"/>
          </a:xfrm>
          <a:prstGeom prst="rect">
            <a:avLst/>
          </a:prstGeom>
          <a:noFill/>
        </p:spPr>
        <p:txBody>
          <a:bodyPr wrap="square" lIns="95759" tIns="47880" rIns="95759" bIns="47880" rtlCol="0">
            <a:spAutoFit/>
          </a:bodyPr>
          <a:lstStyle/>
          <a:p>
            <a:r>
              <a:rPr lang="tr-TR" dirty="0" smtClean="0"/>
              <a:t>8</a:t>
            </a:r>
            <a:endParaRPr lang="tr-TR" dirty="0"/>
          </a:p>
        </p:txBody>
      </p:sp>
    </p:spTree>
    <p:extLst>
      <p:ext uri="{BB962C8B-B14F-4D97-AF65-F5344CB8AC3E}">
        <p14:creationId xmlns:p14="http://schemas.microsoft.com/office/powerpoint/2010/main" val="33082999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Nesne 18" hidden="1"/>
          <p:cNvGraphicFramePr>
            <a:graphicFrameLocks noChangeAspect="1"/>
          </p:cNvGraphicFramePr>
          <p:nvPr>
            <p:custDataLst>
              <p:tags r:id="rId2"/>
            </p:custDataLst>
            <p:extLst>
              <p:ext uri="{D42A27DB-BD31-4B8C-83A1-F6EECF244321}">
                <p14:modId xmlns:p14="http://schemas.microsoft.com/office/powerpoint/2010/main" val="29872695"/>
              </p:ext>
            </p:extLst>
          </p:nvPr>
        </p:nvGraphicFramePr>
        <p:xfrm>
          <a:off x="1721" y="1591"/>
          <a:ext cx="1719" cy="1587"/>
        </p:xfrm>
        <a:graphic>
          <a:graphicData uri="http://schemas.openxmlformats.org/presentationml/2006/ole">
            <mc:AlternateContent xmlns:mc="http://schemas.openxmlformats.org/markup-compatibility/2006">
              <mc:Choice xmlns:v="urn:schemas-microsoft-com:vml" Requires="v">
                <p:oleObj spid="_x0000_s1220684" name="think-cell Slide" r:id="rId68" imgW="270" imgH="270" progId="TCLayout.ActiveDocument.1">
                  <p:embed/>
                </p:oleObj>
              </mc:Choice>
              <mc:Fallback>
                <p:oleObj name="think-cell Slide" r:id="rId68" imgW="270" imgH="270" progId="TCLayout.ActiveDocument.1">
                  <p:embed/>
                  <p:pic>
                    <p:nvPicPr>
                      <p:cNvPr id="0" name=""/>
                      <p:cNvPicPr/>
                      <p:nvPr/>
                    </p:nvPicPr>
                    <p:blipFill>
                      <a:blip r:embed="rId69"/>
                      <a:stretch>
                        <a:fillRect/>
                      </a:stretch>
                    </p:blipFill>
                    <p:spPr>
                      <a:xfrm>
                        <a:off x="1721" y="1591"/>
                        <a:ext cx="1719" cy="1587"/>
                      </a:xfrm>
                      <a:prstGeom prst="rect">
                        <a:avLst/>
                      </a:prstGeom>
                    </p:spPr>
                  </p:pic>
                </p:oleObj>
              </mc:Fallback>
            </mc:AlternateContent>
          </a:graphicData>
        </a:graphic>
      </p:graphicFrame>
      <p:sp>
        <p:nvSpPr>
          <p:cNvPr id="10" name="Dikdörtgen 9" hidden="1"/>
          <p:cNvSpPr/>
          <p:nvPr>
            <p:custDataLst>
              <p:tags r:id="rId3"/>
            </p:custDataLst>
          </p:nvPr>
        </p:nvSpPr>
        <p:spPr bwMode="auto">
          <a:xfrm>
            <a:off x="0" y="0"/>
            <a:ext cx="171924"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tr-TR" sz="1200">
              <a:latin typeface="Calibri"/>
              <a:cs typeface="Arial"/>
              <a:sym typeface="Calibri"/>
            </a:endParaRPr>
          </a:p>
        </p:txBody>
      </p:sp>
      <p:sp>
        <p:nvSpPr>
          <p:cNvPr id="2" name="Başlık 1"/>
          <p:cNvSpPr>
            <a:spLocks noGrp="1"/>
          </p:cNvSpPr>
          <p:nvPr>
            <p:ph type="title"/>
          </p:nvPr>
        </p:nvSpPr>
        <p:spPr>
          <a:xfrm>
            <a:off x="170525" y="66831"/>
            <a:ext cx="9668502" cy="418058"/>
          </a:xfrm>
        </p:spPr>
        <p:txBody>
          <a:bodyPr>
            <a:noAutofit/>
          </a:bodyPr>
          <a:lstStyle/>
          <a:p>
            <a:pPr algn="l"/>
            <a:r>
              <a:rPr lang="tr-TR" sz="2300" b="1" dirty="0">
                <a:latin typeface="Book Antiqua" panose="02040602050305030304" pitchFamily="18" charset="0"/>
                <a:cs typeface="Arial" panose="020B0604020202020204" pitchFamily="34" charset="0"/>
              </a:rPr>
              <a:t>2014 yılında Türkiye’de </a:t>
            </a:r>
            <a:r>
              <a:rPr lang="tr-TR" sz="2300" b="1" dirty="0" smtClean="0">
                <a:latin typeface="Book Antiqua" panose="02040602050305030304" pitchFamily="18" charset="0"/>
                <a:cs typeface="Arial" panose="020B0604020202020204" pitchFamily="34" charset="0"/>
              </a:rPr>
              <a:t>üretilen greyfurt miktarının yüzde 74’ü, soya miktarının </a:t>
            </a:r>
            <a:r>
              <a:rPr lang="tr-TR" sz="2300" b="1" dirty="0">
                <a:latin typeface="Book Antiqua" panose="02040602050305030304" pitchFamily="18" charset="0"/>
                <a:cs typeface="Arial" panose="020B0604020202020204" pitchFamily="34" charset="0"/>
              </a:rPr>
              <a:t>yüzde</a:t>
            </a:r>
            <a:r>
              <a:rPr lang="tr-TR" sz="2300" dirty="0">
                <a:latin typeface="Book Antiqua" panose="02040602050305030304" pitchFamily="18" charset="0"/>
                <a:cs typeface="Arial" panose="020B0604020202020204" pitchFamily="34" charset="0"/>
              </a:rPr>
              <a:t> </a:t>
            </a:r>
            <a:r>
              <a:rPr lang="tr-TR" sz="2300" b="1" dirty="0" smtClean="0">
                <a:latin typeface="Book Antiqua" panose="02040602050305030304" pitchFamily="18" charset="0"/>
                <a:cs typeface="Arial" panose="020B0604020202020204" pitchFamily="34" charset="0"/>
              </a:rPr>
              <a:t>60’ı, turunç miktarının ise </a:t>
            </a:r>
            <a:r>
              <a:rPr lang="tr-TR" sz="2300" b="1" dirty="0">
                <a:latin typeface="Book Antiqua" panose="02040602050305030304" pitchFamily="18" charset="0"/>
                <a:cs typeface="Arial" panose="020B0604020202020204" pitchFamily="34" charset="0"/>
              </a:rPr>
              <a:t>yüzde </a:t>
            </a:r>
            <a:r>
              <a:rPr lang="tr-TR" sz="2300" b="1" dirty="0" smtClean="0">
                <a:latin typeface="Book Antiqua" panose="02040602050305030304" pitchFamily="18" charset="0"/>
                <a:cs typeface="Arial" panose="020B0604020202020204" pitchFamily="34" charset="0"/>
              </a:rPr>
              <a:t>51’i Adana’da </a:t>
            </a:r>
            <a:r>
              <a:rPr lang="tr-TR" sz="2300" b="1" dirty="0">
                <a:latin typeface="Book Antiqua" panose="02040602050305030304" pitchFamily="18" charset="0"/>
                <a:cs typeface="Arial" panose="020B0604020202020204" pitchFamily="34" charset="0"/>
              </a:rPr>
              <a:t>üretilmiş</a:t>
            </a:r>
          </a:p>
        </p:txBody>
      </p:sp>
      <p:sp>
        <p:nvSpPr>
          <p:cNvPr id="3" name="Rectangle 8"/>
          <p:cNvSpPr/>
          <p:nvPr/>
        </p:nvSpPr>
        <p:spPr bwMode="auto">
          <a:xfrm>
            <a:off x="116427" y="1126408"/>
            <a:ext cx="9462138" cy="286368"/>
          </a:xfrm>
          <a:prstGeom prst="rect">
            <a:avLst/>
          </a:prstGeom>
          <a:solidFill>
            <a:srgbClr val="3C3C3C"/>
          </a:solidFill>
          <a:ln w="9525" cap="flat" cmpd="sng" algn="ctr">
            <a:solidFill>
              <a:schemeClr val="bg1">
                <a:lumMod val="75000"/>
              </a:schemeClr>
            </a:solidFill>
            <a:prstDash val="solid"/>
            <a:round/>
            <a:headEnd type="none" w="med" len="med"/>
            <a:tailEnd type="none" w="med" len="med"/>
          </a:ln>
          <a:effectLst/>
        </p:spPr>
        <p:txBody>
          <a:bodyPr vert="horz" wrap="none" lIns="94251" tIns="49011" rIns="94251" bIns="49011" numCol="1" rtlCol="0" anchor="ctr" anchorCtr="0" compatLnSpc="1">
            <a:prstTxWarp prst="textNoShape">
              <a:avLst/>
            </a:prstTxWarp>
          </a:bodyPr>
          <a:lstStyle/>
          <a:p>
            <a:pPr algn="ctr"/>
            <a:r>
              <a:rPr lang="tr-TR" sz="1200" b="1" dirty="0">
                <a:solidFill>
                  <a:schemeClr val="bg1"/>
                </a:solidFill>
                <a:latin typeface="Arial" panose="020B0604020202020204" pitchFamily="34" charset="0"/>
                <a:cs typeface="Arial" panose="020B0604020202020204" pitchFamily="34" charset="0"/>
              </a:rPr>
              <a:t>Türkiye’de </a:t>
            </a:r>
            <a:r>
              <a:rPr lang="tr-TR" sz="1200" b="1" dirty="0" smtClean="0">
                <a:solidFill>
                  <a:schemeClr val="bg1"/>
                </a:solidFill>
                <a:latin typeface="Arial" panose="020B0604020202020204" pitchFamily="34" charset="0"/>
                <a:cs typeface="Arial" panose="020B0604020202020204" pitchFamily="34" charset="0"/>
              </a:rPr>
              <a:t>ve Adana’da üretilen greyfurt miktarı </a:t>
            </a:r>
            <a:r>
              <a:rPr lang="tr-TR" sz="1200" b="1" dirty="0">
                <a:solidFill>
                  <a:schemeClr val="bg1"/>
                </a:solidFill>
                <a:latin typeface="Arial" panose="020B0604020202020204" pitchFamily="34" charset="0"/>
                <a:cs typeface="Arial" panose="020B0604020202020204" pitchFamily="34" charset="0"/>
              </a:rPr>
              <a:t>(2009-2014) </a:t>
            </a:r>
            <a:r>
              <a:rPr lang="tr-TR" sz="1200" b="1" dirty="0" smtClean="0">
                <a:solidFill>
                  <a:schemeClr val="bg1"/>
                </a:solidFill>
                <a:latin typeface="Arial" panose="020B0604020202020204" pitchFamily="34" charset="0"/>
                <a:cs typeface="Arial" panose="020B0604020202020204" pitchFamily="34" charset="0"/>
              </a:rPr>
              <a:t>(bin ton</a:t>
            </a:r>
            <a:r>
              <a:rPr lang="tr-TR" sz="1200" b="1" dirty="0">
                <a:solidFill>
                  <a:schemeClr val="bg1"/>
                </a:solidFill>
                <a:latin typeface="Arial" panose="020B0604020202020204" pitchFamily="34" charset="0"/>
                <a:cs typeface="Arial" panose="020B0604020202020204" pitchFamily="34" charset="0"/>
              </a:rPr>
              <a:t>)</a:t>
            </a:r>
          </a:p>
        </p:txBody>
      </p:sp>
      <p:sp>
        <p:nvSpPr>
          <p:cNvPr id="4" name="Rectangle 9"/>
          <p:cNvSpPr/>
          <p:nvPr/>
        </p:nvSpPr>
        <p:spPr bwMode="auto">
          <a:xfrm>
            <a:off x="116426" y="1412776"/>
            <a:ext cx="9462139" cy="1684152"/>
          </a:xfrm>
          <a:prstGeom prst="rect">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vert="horz" wrap="square" lIns="94251" tIns="49011" rIns="94251" bIns="49011" numCol="1" rtlCol="0" anchor="t" anchorCtr="0" compatLnSpc="1">
            <a:prstTxWarp prst="textNoShape">
              <a:avLst/>
            </a:prstTxWarp>
          </a:bodyPr>
          <a:lstStyle/>
          <a:p>
            <a:pPr marL="246802" indent="-246802" eaLnBrk="0" hangingPunct="0">
              <a:buFont typeface="Arial" pitchFamily="34" charset="0"/>
              <a:buChar char="•"/>
            </a:pPr>
            <a:endParaRPr lang="tr-TR" sz="1300" b="0" dirty="0" smtClean="0">
              <a:solidFill>
                <a:srgbClr val="000000"/>
              </a:solidFill>
              <a:latin typeface="Arial" charset="0"/>
            </a:endParaRPr>
          </a:p>
          <a:p>
            <a:pPr eaLnBrk="0" hangingPunct="0"/>
            <a:endParaRPr lang="tr-TR" sz="1300" b="0" dirty="0">
              <a:solidFill>
                <a:srgbClr val="000000"/>
              </a:solidFill>
              <a:latin typeface="Arial" charset="0"/>
            </a:endParaRPr>
          </a:p>
        </p:txBody>
      </p:sp>
      <p:sp>
        <p:nvSpPr>
          <p:cNvPr id="6" name="Rectangle 105"/>
          <p:cNvSpPr>
            <a:spLocks noChangeArrowheads="1"/>
          </p:cNvSpPr>
          <p:nvPr/>
        </p:nvSpPr>
        <p:spPr bwMode="auto">
          <a:xfrm>
            <a:off x="116426" y="3096928"/>
            <a:ext cx="9462140" cy="260064"/>
          </a:xfrm>
          <a:prstGeom prst="rect">
            <a:avLst/>
          </a:prstGeom>
          <a:solidFill>
            <a:srgbClr val="3C3C3C"/>
          </a:solidFill>
          <a:ln w="9525">
            <a:solidFill>
              <a:srgbClr val="777777"/>
            </a:solidFill>
            <a:miter lim="800000"/>
            <a:headEnd/>
            <a:tailEnd/>
          </a:ln>
        </p:spPr>
        <p:txBody>
          <a:bodyPr lIns="47880" tIns="47880" rIns="0" bIns="47880" anchor="ctr"/>
          <a:lstStyle/>
          <a:p>
            <a:pPr algn="ctr"/>
            <a:r>
              <a:rPr lang="tr-TR" sz="1200" b="1" dirty="0" smtClean="0">
                <a:solidFill>
                  <a:schemeClr val="bg1"/>
                </a:solidFill>
                <a:latin typeface="Arial" panose="020B0604020202020204" pitchFamily="34" charset="0"/>
                <a:cs typeface="Arial" panose="020B0604020202020204" pitchFamily="34" charset="0"/>
              </a:rPr>
              <a:t>Türkiye’de ve Adana’da üretilen soya miktarı (2009-2014) (bin ton)</a:t>
            </a:r>
            <a:endParaRPr lang="tr-TR" sz="1200" b="1" dirty="0">
              <a:solidFill>
                <a:schemeClr val="bg1"/>
              </a:solidFill>
              <a:latin typeface="Arial" panose="020B0604020202020204" pitchFamily="34" charset="0"/>
              <a:cs typeface="Arial" panose="020B0604020202020204" pitchFamily="34" charset="0"/>
            </a:endParaRPr>
          </a:p>
        </p:txBody>
      </p:sp>
      <p:sp>
        <p:nvSpPr>
          <p:cNvPr id="7" name="Rectangle 9"/>
          <p:cNvSpPr/>
          <p:nvPr/>
        </p:nvSpPr>
        <p:spPr bwMode="auto">
          <a:xfrm>
            <a:off x="116426" y="3356992"/>
            <a:ext cx="9462139" cy="1639284"/>
          </a:xfrm>
          <a:prstGeom prst="rect">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vert="horz" wrap="square" lIns="94251" tIns="49011" rIns="94251" bIns="49011" numCol="1" rtlCol="0" anchor="t" anchorCtr="0" compatLnSpc="1">
            <a:prstTxWarp prst="textNoShape">
              <a:avLst/>
            </a:prstTxWarp>
          </a:bodyPr>
          <a:lstStyle/>
          <a:p>
            <a:pPr eaLnBrk="0" hangingPunct="0"/>
            <a:endParaRPr lang="tr-TR" sz="1400" b="0" dirty="0" smtClean="0">
              <a:solidFill>
                <a:srgbClr val="000000"/>
              </a:solidFill>
              <a:latin typeface="Arial" charset="0"/>
            </a:endParaRPr>
          </a:p>
          <a:p>
            <a:pPr marL="246802" indent="-246802" eaLnBrk="0" hangingPunct="0">
              <a:buFont typeface="Arial" pitchFamily="34" charset="0"/>
              <a:buChar char="•"/>
            </a:pPr>
            <a:endParaRPr lang="tr-TR" sz="1400" b="0" dirty="0">
              <a:solidFill>
                <a:srgbClr val="000000"/>
              </a:solidFill>
              <a:latin typeface="Arial" charset="0"/>
            </a:endParaRPr>
          </a:p>
        </p:txBody>
      </p:sp>
      <p:sp>
        <p:nvSpPr>
          <p:cNvPr id="82" name="Metin Yer Tutucusu 9"/>
          <p:cNvSpPr txBox="1">
            <a:spLocks/>
          </p:cNvSpPr>
          <p:nvPr/>
        </p:nvSpPr>
        <p:spPr>
          <a:xfrm rot="16200000">
            <a:off x="3772263" y="3051899"/>
            <a:ext cx="175112" cy="7486784"/>
          </a:xfrm>
          <a:prstGeom prst="rect">
            <a:avLst/>
          </a:prstGeom>
        </p:spPr>
        <p:txBody>
          <a:bodyPr vert="vert" lIns="91440" tIns="45720" rIns="91440" bIns="45720" rtlCol="0" anchor="ctr">
            <a:noAutofit/>
          </a:bodyP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tr-TR" sz="800" b="0" dirty="0" smtClean="0">
                <a:solidFill>
                  <a:schemeClr val="tx1"/>
                </a:solidFill>
                <a:latin typeface="Arial" panose="020B0604020202020204" pitchFamily="34" charset="0"/>
                <a:cs typeface="Arial" panose="020B0604020202020204" pitchFamily="34" charset="0"/>
              </a:rPr>
              <a:t>Kaynak: TÜİK </a:t>
            </a:r>
            <a:endParaRPr lang="tr-TR" sz="800" b="0" dirty="0">
              <a:solidFill>
                <a:schemeClr val="tx1"/>
              </a:solidFill>
              <a:latin typeface="Arial" panose="020B0604020202020204" pitchFamily="34" charset="0"/>
              <a:cs typeface="Arial" panose="020B0604020202020204" pitchFamily="34" charset="0"/>
            </a:endParaRPr>
          </a:p>
        </p:txBody>
      </p:sp>
      <p:graphicFrame>
        <p:nvGraphicFramePr>
          <p:cNvPr id="11" name="Nesne 10"/>
          <p:cNvGraphicFramePr>
            <a:graphicFrameLocks/>
          </p:cNvGraphicFramePr>
          <p:nvPr>
            <p:custDataLst>
              <p:tags r:id="rId4"/>
            </p:custDataLst>
            <p:extLst>
              <p:ext uri="{D42A27DB-BD31-4B8C-83A1-F6EECF244321}">
                <p14:modId xmlns:p14="http://schemas.microsoft.com/office/powerpoint/2010/main" val="4070231410"/>
              </p:ext>
            </p:extLst>
          </p:nvPr>
        </p:nvGraphicFramePr>
        <p:xfrm>
          <a:off x="2209800" y="1346200"/>
          <a:ext cx="4165669" cy="1028700"/>
        </p:xfrm>
        <a:graphic>
          <a:graphicData uri="http://schemas.openxmlformats.org/presentationml/2006/ole">
            <mc:AlternateContent xmlns:mc="http://schemas.openxmlformats.org/markup-compatibility/2006">
              <mc:Choice xmlns:v="urn:schemas-microsoft-com:vml" Requires="v">
                <p:oleObj spid="_x0000_s1220685" name="Çizelge" r:id="rId70" imgW="4165669" imgH="1028700" progId="MSGraph.Chart.8">
                  <p:embed followColorScheme="full"/>
                </p:oleObj>
              </mc:Choice>
              <mc:Fallback>
                <p:oleObj name="Çizelge" r:id="rId70" imgW="4165669" imgH="1028700" progId="MSGraph.Chart.8">
                  <p:embed followColorScheme="full"/>
                  <p:pic>
                    <p:nvPicPr>
                      <p:cNvPr id="0" name=""/>
                      <p:cNvPicPr/>
                      <p:nvPr/>
                    </p:nvPicPr>
                    <p:blipFill>
                      <a:blip r:embed="rId71"/>
                      <a:stretch>
                        <a:fillRect/>
                      </a:stretch>
                    </p:blipFill>
                    <p:spPr>
                      <a:xfrm>
                        <a:off x="2209800" y="1346200"/>
                        <a:ext cx="4165669" cy="1028700"/>
                      </a:xfrm>
                      <a:prstGeom prst="rect">
                        <a:avLst/>
                      </a:prstGeom>
                    </p:spPr>
                  </p:pic>
                </p:oleObj>
              </mc:Fallback>
            </mc:AlternateContent>
          </a:graphicData>
        </a:graphic>
      </p:graphicFrame>
      <p:sp>
        <p:nvSpPr>
          <p:cNvPr id="95" name="Metin Yer Tutucusu 38"/>
          <p:cNvSpPr>
            <a:spLocks noGrp="1"/>
          </p:cNvSpPr>
          <p:nvPr>
            <p:custDataLst>
              <p:tags r:id="rId5"/>
            </p:custDataLst>
          </p:nvPr>
        </p:nvSpPr>
        <p:spPr bwMode="auto">
          <a:xfrm>
            <a:off x="3795713" y="2413000"/>
            <a:ext cx="341313"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square" lIns="0" tIns="0" rIns="0" bIns="0" numCol="1" spcCol="0" anchor="t"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3741948B-4BF2-40BE-974B-EF2EA3E947F6}" type="datetime'2''''''''''''''0''''''''''''''''''''''''''1''''''1'">
              <a:rPr lang="en-US" sz="1200">
                <a:ea typeface="+mn-ea"/>
                <a:sym typeface="+mn-lt"/>
              </a:rPr>
              <a:pPr marL="0" indent="0" algn="ctr">
                <a:spcBef>
                  <a:spcPct val="0"/>
                </a:spcBef>
                <a:buNone/>
              </a:pPr>
              <a:t>2011</a:t>
            </a:fld>
            <a:endParaRPr lang="tr-TR" sz="1200" dirty="0">
              <a:ea typeface="+mn-ea"/>
              <a:sym typeface="+mn-lt"/>
            </a:endParaRPr>
          </a:p>
        </p:txBody>
      </p:sp>
      <p:sp>
        <p:nvSpPr>
          <p:cNvPr id="94" name="Metin Yer Tutucusu 37"/>
          <p:cNvSpPr>
            <a:spLocks noGrp="1"/>
          </p:cNvSpPr>
          <p:nvPr>
            <p:custDataLst>
              <p:tags r:id="rId6"/>
            </p:custDataLst>
          </p:nvPr>
        </p:nvSpPr>
        <p:spPr bwMode="auto">
          <a:xfrm>
            <a:off x="3133725" y="2413000"/>
            <a:ext cx="349250"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square" lIns="0" tIns="0" rIns="0" bIns="0" numCol="1" spcCol="0" anchor="t"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2580DAC7-579D-4DA3-8489-70A280C533FC}" type="datetime'''''''''''2''''''''0''''''''''''''''''''''''''''1''''''''''0'">
              <a:rPr lang="en-US" sz="1200">
                <a:ea typeface="+mn-ea"/>
                <a:sym typeface="+mn-lt"/>
              </a:rPr>
              <a:pPr marL="0" indent="0" algn="ctr">
                <a:spcBef>
                  <a:spcPct val="0"/>
                </a:spcBef>
                <a:buNone/>
              </a:pPr>
              <a:t>2010</a:t>
            </a:fld>
            <a:endParaRPr lang="tr-TR" sz="1200" dirty="0">
              <a:ea typeface="+mn-ea"/>
              <a:sym typeface="+mn-lt"/>
            </a:endParaRPr>
          </a:p>
        </p:txBody>
      </p:sp>
      <p:sp>
        <p:nvSpPr>
          <p:cNvPr id="93" name="Metin Yer Tutucusu 36"/>
          <p:cNvSpPr>
            <a:spLocks noGrp="1"/>
          </p:cNvSpPr>
          <p:nvPr>
            <p:custDataLst>
              <p:tags r:id="rId7"/>
            </p:custDataLst>
          </p:nvPr>
        </p:nvSpPr>
        <p:spPr bwMode="auto">
          <a:xfrm>
            <a:off x="2476500" y="2413000"/>
            <a:ext cx="349250"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square" lIns="0" tIns="0" rIns="0" bIns="0" numCol="1" spcCol="0" anchor="t"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080532AD-A19D-4BD5-8571-631C422E107E}" type="datetime'''''''''''''''''2''0''''''''''''''0''''''''''''''9'''''''">
              <a:rPr lang="en-US" sz="1200">
                <a:ea typeface="+mn-ea"/>
                <a:sym typeface="+mn-lt"/>
              </a:rPr>
              <a:pPr marL="0" indent="0" algn="ctr">
                <a:spcBef>
                  <a:spcPct val="0"/>
                </a:spcBef>
                <a:buNone/>
              </a:pPr>
              <a:t>2009</a:t>
            </a:fld>
            <a:endParaRPr lang="tr-TR" sz="1200" dirty="0">
              <a:ea typeface="+mn-ea"/>
              <a:sym typeface="+mn-lt"/>
            </a:endParaRPr>
          </a:p>
        </p:txBody>
      </p:sp>
      <p:sp>
        <p:nvSpPr>
          <p:cNvPr id="96" name="Metin Yer Tutucusu 39"/>
          <p:cNvSpPr>
            <a:spLocks noGrp="1"/>
          </p:cNvSpPr>
          <p:nvPr>
            <p:custDataLst>
              <p:tags r:id="rId8"/>
            </p:custDataLst>
          </p:nvPr>
        </p:nvSpPr>
        <p:spPr bwMode="auto">
          <a:xfrm>
            <a:off x="4451350" y="2413000"/>
            <a:ext cx="349250"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square" lIns="0" tIns="0" rIns="0" bIns="0" numCol="1" spcCol="0" anchor="t"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8015DC31-DA9B-431A-A95B-41D40B21B1F2}" type="datetime'''''''''''''''''''''''''''''2''0''''''''''''''12'''">
              <a:rPr lang="en-US" sz="1200">
                <a:ea typeface="+mn-ea"/>
                <a:sym typeface="+mn-lt"/>
              </a:rPr>
              <a:pPr marL="0" indent="0" algn="ctr">
                <a:spcBef>
                  <a:spcPct val="0"/>
                </a:spcBef>
                <a:buNone/>
              </a:pPr>
              <a:t>2012</a:t>
            </a:fld>
            <a:endParaRPr lang="tr-TR" sz="1200" dirty="0">
              <a:ea typeface="+mn-ea"/>
              <a:sym typeface="+mn-lt"/>
            </a:endParaRPr>
          </a:p>
        </p:txBody>
      </p:sp>
      <p:sp>
        <p:nvSpPr>
          <p:cNvPr id="98" name="Metin Yer Tutucusu 41"/>
          <p:cNvSpPr>
            <a:spLocks noGrp="1"/>
          </p:cNvSpPr>
          <p:nvPr>
            <p:custDataLst>
              <p:tags r:id="rId9"/>
            </p:custDataLst>
          </p:nvPr>
        </p:nvSpPr>
        <p:spPr bwMode="auto">
          <a:xfrm>
            <a:off x="5765800" y="2413000"/>
            <a:ext cx="349250"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square" lIns="0" tIns="0" rIns="0" bIns="0" numCol="1" spcCol="0" anchor="t"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1069803B-0A34-485A-A5B0-AD85AA2E04EC}" type="datetime'''''20''''''''''1''''4'''''''''">
              <a:rPr lang="en-US" sz="1200">
                <a:ea typeface="+mn-ea"/>
                <a:sym typeface="+mn-lt"/>
              </a:rPr>
              <a:pPr marL="0" indent="0" algn="ctr">
                <a:spcBef>
                  <a:spcPct val="0"/>
                </a:spcBef>
                <a:buNone/>
              </a:pPr>
              <a:t>2014</a:t>
            </a:fld>
            <a:endParaRPr lang="tr-TR" sz="1200" dirty="0">
              <a:ea typeface="+mn-ea"/>
              <a:sym typeface="+mn-lt"/>
            </a:endParaRPr>
          </a:p>
        </p:txBody>
      </p:sp>
      <p:sp>
        <p:nvSpPr>
          <p:cNvPr id="97" name="Metin Yer Tutucusu 40"/>
          <p:cNvSpPr>
            <a:spLocks noGrp="1"/>
          </p:cNvSpPr>
          <p:nvPr>
            <p:custDataLst>
              <p:tags r:id="rId10"/>
            </p:custDataLst>
          </p:nvPr>
        </p:nvSpPr>
        <p:spPr bwMode="auto">
          <a:xfrm>
            <a:off x="5108575" y="2413000"/>
            <a:ext cx="349250"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square" lIns="0" tIns="0" rIns="0" bIns="0" numCol="1" spcCol="0" anchor="t"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22BFECB8-52B7-4BE3-A5B0-E86D039AF148}" type="datetime'''''''''''''''''''''''''''''''''''''2''''0''1''''''''''''3'''">
              <a:rPr lang="en-US" sz="1200">
                <a:ea typeface="+mn-ea"/>
                <a:sym typeface="+mn-lt"/>
              </a:rPr>
              <a:pPr marL="0" indent="0" algn="ctr">
                <a:spcBef>
                  <a:spcPct val="0"/>
                </a:spcBef>
                <a:buNone/>
              </a:pPr>
              <a:t>2013</a:t>
            </a:fld>
            <a:endParaRPr lang="tr-TR" sz="1200" dirty="0">
              <a:ea typeface="+mn-ea"/>
              <a:sym typeface="+mn-lt"/>
            </a:endParaRPr>
          </a:p>
        </p:txBody>
      </p:sp>
      <p:sp>
        <p:nvSpPr>
          <p:cNvPr id="14" name="Metin kutusu 13"/>
          <p:cNvSpPr txBox="1"/>
          <p:nvPr/>
        </p:nvSpPr>
        <p:spPr>
          <a:xfrm>
            <a:off x="504676" y="4555810"/>
            <a:ext cx="1586706" cy="400110"/>
          </a:xfrm>
          <a:prstGeom prst="rect">
            <a:avLst/>
          </a:prstGeom>
          <a:noFill/>
        </p:spPr>
        <p:txBody>
          <a:bodyPr wrap="square" rtlCol="0">
            <a:spAutoFit/>
          </a:bodyPr>
          <a:lstStyle/>
          <a:p>
            <a:r>
              <a:rPr lang="tr-TR" sz="1000" b="1" dirty="0" smtClean="0">
                <a:latin typeface="Arial" panose="020B0604020202020204" pitchFamily="34" charset="0"/>
                <a:cs typeface="Arial" panose="020B0604020202020204" pitchFamily="34" charset="0"/>
              </a:rPr>
              <a:t>Adana’nın </a:t>
            </a:r>
            <a:r>
              <a:rPr lang="tr-TR" sz="1000" b="1" dirty="0">
                <a:latin typeface="Arial" panose="020B0604020202020204" pitchFamily="34" charset="0"/>
                <a:cs typeface="Arial" panose="020B0604020202020204" pitchFamily="34" charset="0"/>
              </a:rPr>
              <a:t>Türkiye </a:t>
            </a:r>
            <a:r>
              <a:rPr lang="tr-TR" sz="1000" b="1" dirty="0" smtClean="0">
                <a:latin typeface="Arial" panose="020B0604020202020204" pitchFamily="34" charset="0"/>
                <a:cs typeface="Arial" panose="020B0604020202020204" pitchFamily="34" charset="0"/>
              </a:rPr>
              <a:t>üretimindeki payı (%)</a:t>
            </a:r>
            <a:endParaRPr lang="tr-TR" sz="1000" b="1" dirty="0">
              <a:latin typeface="Arial" panose="020B0604020202020204" pitchFamily="34" charset="0"/>
              <a:cs typeface="Arial" panose="020B0604020202020204" pitchFamily="34" charset="0"/>
            </a:endParaRPr>
          </a:p>
        </p:txBody>
      </p:sp>
      <p:sp>
        <p:nvSpPr>
          <p:cNvPr id="110" name="Metin Yer Tutucusu 53"/>
          <p:cNvSpPr>
            <a:spLocks noGrp="1"/>
          </p:cNvSpPr>
          <p:nvPr>
            <p:custDataLst>
              <p:tags r:id="rId11"/>
            </p:custDataLst>
          </p:nvPr>
        </p:nvSpPr>
        <p:spPr bwMode="auto">
          <a:xfrm>
            <a:off x="2350202" y="2771776"/>
            <a:ext cx="528638" cy="265113"/>
          </a:xfrm>
          <a:prstGeom prst="roundRect">
            <a:avLst>
              <a:gd name="adj" fmla="val 49701"/>
            </a:avLst>
          </a:prstGeom>
          <a:solidFill>
            <a:schemeClr val="bg1"/>
          </a:solidFill>
          <a:ln w="9525">
            <a:solidFill>
              <a:schemeClr val="tx1"/>
            </a:solidFill>
            <a:miter lim="800000"/>
            <a:headEnd/>
            <a:tailEnd/>
          </a:ln>
        </p:spPr>
        <p:txBody>
          <a:bodyPr vert="horz" wrap="square" lIns="0" tIns="12700" rIns="0" bIns="12700" numCol="1" spcCol="0" anchor="ctr"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r>
              <a:rPr lang="tr-TR" sz="1000" b="1" dirty="0" smtClean="0">
                <a:latin typeface="Arial" panose="020B0604020202020204" pitchFamily="34" charset="0"/>
                <a:cs typeface="Arial" panose="020B0604020202020204" pitchFamily="34" charset="0"/>
                <a:sym typeface="+mn-lt"/>
              </a:rPr>
              <a:t>66,3</a:t>
            </a:r>
            <a:endParaRPr lang="tr-TR" sz="1000" b="1" dirty="0">
              <a:latin typeface="Arial" panose="020B0604020202020204" pitchFamily="34" charset="0"/>
              <a:cs typeface="Arial" panose="020B0604020202020204" pitchFamily="34" charset="0"/>
              <a:sym typeface="+mn-lt"/>
            </a:endParaRPr>
          </a:p>
        </p:txBody>
      </p:sp>
      <p:sp>
        <p:nvSpPr>
          <p:cNvPr id="111" name="Metin Yer Tutucusu 53"/>
          <p:cNvSpPr>
            <a:spLocks noGrp="1"/>
          </p:cNvSpPr>
          <p:nvPr>
            <p:custDataLst>
              <p:tags r:id="rId12"/>
            </p:custDataLst>
          </p:nvPr>
        </p:nvSpPr>
        <p:spPr bwMode="auto">
          <a:xfrm>
            <a:off x="3001794" y="2771776"/>
            <a:ext cx="528638" cy="265113"/>
          </a:xfrm>
          <a:prstGeom prst="roundRect">
            <a:avLst>
              <a:gd name="adj" fmla="val 49701"/>
            </a:avLst>
          </a:prstGeom>
          <a:solidFill>
            <a:schemeClr val="bg1"/>
          </a:solidFill>
          <a:ln w="9525">
            <a:solidFill>
              <a:schemeClr val="tx1"/>
            </a:solidFill>
            <a:miter lim="800000"/>
            <a:headEnd/>
            <a:tailEnd/>
          </a:ln>
        </p:spPr>
        <p:txBody>
          <a:bodyPr vert="horz" wrap="square" lIns="0" tIns="12700" rIns="0" bIns="12700" numCol="1" spcCol="0" anchor="ctr"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r>
              <a:rPr lang="tr-TR" sz="1000" b="1" dirty="0" smtClean="0">
                <a:latin typeface="Arial" panose="020B0604020202020204" pitchFamily="34" charset="0"/>
                <a:cs typeface="Arial" panose="020B0604020202020204" pitchFamily="34" charset="0"/>
                <a:sym typeface="+mn-lt"/>
              </a:rPr>
              <a:t>66,1</a:t>
            </a:r>
            <a:endParaRPr lang="tr-TR" sz="1000" b="1" dirty="0">
              <a:latin typeface="Arial" panose="020B0604020202020204" pitchFamily="34" charset="0"/>
              <a:cs typeface="Arial" panose="020B0604020202020204" pitchFamily="34" charset="0"/>
              <a:sym typeface="+mn-lt"/>
            </a:endParaRPr>
          </a:p>
        </p:txBody>
      </p:sp>
      <p:sp>
        <p:nvSpPr>
          <p:cNvPr id="112" name="Metin Yer Tutucusu 53"/>
          <p:cNvSpPr>
            <a:spLocks noGrp="1"/>
          </p:cNvSpPr>
          <p:nvPr>
            <p:custDataLst>
              <p:tags r:id="rId13"/>
            </p:custDataLst>
          </p:nvPr>
        </p:nvSpPr>
        <p:spPr bwMode="auto">
          <a:xfrm>
            <a:off x="3659188" y="2771776"/>
            <a:ext cx="528638" cy="265113"/>
          </a:xfrm>
          <a:prstGeom prst="roundRect">
            <a:avLst>
              <a:gd name="adj" fmla="val 49701"/>
            </a:avLst>
          </a:prstGeom>
          <a:solidFill>
            <a:schemeClr val="bg1"/>
          </a:solidFill>
          <a:ln w="9525">
            <a:solidFill>
              <a:schemeClr val="tx1"/>
            </a:solidFill>
            <a:miter lim="800000"/>
            <a:headEnd/>
            <a:tailEnd/>
          </a:ln>
        </p:spPr>
        <p:txBody>
          <a:bodyPr vert="horz" wrap="square" lIns="0" tIns="12700" rIns="0" bIns="12700" numCol="1" spcCol="0" anchor="ctr"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r>
              <a:rPr lang="tr-TR" sz="1000" b="1" dirty="0" smtClean="0">
                <a:latin typeface="Arial" panose="020B0604020202020204" pitchFamily="34" charset="0"/>
                <a:cs typeface="Arial" panose="020B0604020202020204" pitchFamily="34" charset="0"/>
                <a:sym typeface="+mn-lt"/>
              </a:rPr>
              <a:t>68,9</a:t>
            </a:r>
            <a:endParaRPr lang="tr-TR" sz="1000" b="1" dirty="0">
              <a:latin typeface="Arial" panose="020B0604020202020204" pitchFamily="34" charset="0"/>
              <a:cs typeface="Arial" panose="020B0604020202020204" pitchFamily="34" charset="0"/>
              <a:sym typeface="+mn-lt"/>
            </a:endParaRPr>
          </a:p>
        </p:txBody>
      </p:sp>
      <p:sp>
        <p:nvSpPr>
          <p:cNvPr id="113" name="Metin Yer Tutucusu 53"/>
          <p:cNvSpPr>
            <a:spLocks noGrp="1"/>
          </p:cNvSpPr>
          <p:nvPr>
            <p:custDataLst>
              <p:tags r:id="rId14"/>
            </p:custDataLst>
          </p:nvPr>
        </p:nvSpPr>
        <p:spPr bwMode="auto">
          <a:xfrm>
            <a:off x="4332486" y="2771776"/>
            <a:ext cx="528638" cy="265113"/>
          </a:xfrm>
          <a:prstGeom prst="roundRect">
            <a:avLst>
              <a:gd name="adj" fmla="val 49701"/>
            </a:avLst>
          </a:prstGeom>
          <a:solidFill>
            <a:schemeClr val="bg1"/>
          </a:solidFill>
          <a:ln w="9525">
            <a:solidFill>
              <a:schemeClr val="tx1"/>
            </a:solidFill>
            <a:miter lim="800000"/>
            <a:headEnd/>
            <a:tailEnd/>
          </a:ln>
        </p:spPr>
        <p:txBody>
          <a:bodyPr vert="horz" wrap="square" lIns="0" tIns="12700" rIns="0" bIns="12700" numCol="1" spcCol="0" anchor="ctr"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r>
              <a:rPr lang="tr-TR" sz="1000" b="1" dirty="0" smtClean="0">
                <a:latin typeface="Arial" panose="020B0604020202020204" pitchFamily="34" charset="0"/>
                <a:cs typeface="Arial" panose="020B0604020202020204" pitchFamily="34" charset="0"/>
                <a:sym typeface="+mn-lt"/>
              </a:rPr>
              <a:t>72,0</a:t>
            </a:r>
            <a:endParaRPr lang="tr-TR" sz="1000" b="1" dirty="0">
              <a:latin typeface="Arial" panose="020B0604020202020204" pitchFamily="34" charset="0"/>
              <a:cs typeface="Arial" panose="020B0604020202020204" pitchFamily="34" charset="0"/>
              <a:sym typeface="+mn-lt"/>
            </a:endParaRPr>
          </a:p>
        </p:txBody>
      </p:sp>
      <p:sp>
        <p:nvSpPr>
          <p:cNvPr id="114" name="Metin Yer Tutucusu 53"/>
          <p:cNvSpPr>
            <a:spLocks noGrp="1"/>
          </p:cNvSpPr>
          <p:nvPr>
            <p:custDataLst>
              <p:tags r:id="rId15"/>
            </p:custDataLst>
          </p:nvPr>
        </p:nvSpPr>
        <p:spPr bwMode="auto">
          <a:xfrm>
            <a:off x="4942817" y="2781301"/>
            <a:ext cx="528638" cy="265113"/>
          </a:xfrm>
          <a:prstGeom prst="roundRect">
            <a:avLst>
              <a:gd name="adj" fmla="val 49701"/>
            </a:avLst>
          </a:prstGeom>
          <a:solidFill>
            <a:schemeClr val="bg1"/>
          </a:solidFill>
          <a:ln w="9525">
            <a:solidFill>
              <a:schemeClr val="tx1"/>
            </a:solidFill>
            <a:miter lim="800000"/>
            <a:headEnd/>
            <a:tailEnd/>
          </a:ln>
        </p:spPr>
        <p:txBody>
          <a:bodyPr vert="horz" wrap="square" lIns="0" tIns="12700" rIns="0" bIns="12700" numCol="1" spcCol="0" anchor="ctr"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r>
              <a:rPr lang="tr-TR" sz="1000" b="1" dirty="0" smtClean="0">
                <a:latin typeface="Arial" panose="020B0604020202020204" pitchFamily="34" charset="0"/>
                <a:cs typeface="Arial" panose="020B0604020202020204" pitchFamily="34" charset="0"/>
                <a:sym typeface="+mn-lt"/>
              </a:rPr>
              <a:t>74,4</a:t>
            </a:r>
            <a:endParaRPr lang="tr-TR" sz="1000" b="1" dirty="0">
              <a:latin typeface="Arial" panose="020B0604020202020204" pitchFamily="34" charset="0"/>
              <a:cs typeface="Arial" panose="020B0604020202020204" pitchFamily="34" charset="0"/>
              <a:sym typeface="+mn-lt"/>
            </a:endParaRPr>
          </a:p>
        </p:txBody>
      </p:sp>
      <p:sp>
        <p:nvSpPr>
          <p:cNvPr id="115" name="Metin Yer Tutucusu 53"/>
          <p:cNvSpPr>
            <a:spLocks noGrp="1"/>
          </p:cNvSpPr>
          <p:nvPr>
            <p:custDataLst>
              <p:tags r:id="rId16"/>
            </p:custDataLst>
          </p:nvPr>
        </p:nvSpPr>
        <p:spPr bwMode="auto">
          <a:xfrm>
            <a:off x="5624513" y="2771776"/>
            <a:ext cx="528638" cy="265113"/>
          </a:xfrm>
          <a:prstGeom prst="roundRect">
            <a:avLst>
              <a:gd name="adj" fmla="val 49701"/>
            </a:avLst>
          </a:prstGeom>
          <a:solidFill>
            <a:schemeClr val="bg1"/>
          </a:solidFill>
          <a:ln w="9525">
            <a:solidFill>
              <a:schemeClr val="tx1"/>
            </a:solidFill>
            <a:miter lim="800000"/>
            <a:headEnd/>
            <a:tailEnd/>
          </a:ln>
        </p:spPr>
        <p:txBody>
          <a:bodyPr vert="horz" wrap="square" lIns="0" tIns="12700" rIns="0" bIns="12700" numCol="1" spcCol="0" anchor="ctr"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r>
              <a:rPr lang="tr-TR" sz="1000" b="1" dirty="0" smtClean="0">
                <a:latin typeface="Arial" panose="020B0604020202020204" pitchFamily="34" charset="0"/>
                <a:cs typeface="Arial" panose="020B0604020202020204" pitchFamily="34" charset="0"/>
                <a:sym typeface="+mn-lt"/>
              </a:rPr>
              <a:t>74,3</a:t>
            </a:r>
            <a:endParaRPr lang="tr-TR" sz="1000" b="1" dirty="0">
              <a:latin typeface="Arial" panose="020B0604020202020204" pitchFamily="34" charset="0"/>
              <a:cs typeface="Arial" panose="020B0604020202020204" pitchFamily="34" charset="0"/>
              <a:sym typeface="+mn-lt"/>
            </a:endParaRPr>
          </a:p>
        </p:txBody>
      </p:sp>
      <p:sp>
        <p:nvSpPr>
          <p:cNvPr id="116" name="Rectangle 9"/>
          <p:cNvSpPr/>
          <p:nvPr/>
        </p:nvSpPr>
        <p:spPr bwMode="auto">
          <a:xfrm>
            <a:off x="116426" y="5229201"/>
            <a:ext cx="9462140" cy="1502349"/>
          </a:xfrm>
          <a:prstGeom prst="rect">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vert="horz" wrap="square" lIns="94251" tIns="49011" rIns="94251" bIns="49011" numCol="1" rtlCol="0" anchor="t" anchorCtr="0" compatLnSpc="1">
            <a:prstTxWarp prst="textNoShape">
              <a:avLst/>
            </a:prstTxWarp>
          </a:bodyPr>
          <a:lstStyle/>
          <a:p>
            <a:pPr eaLnBrk="0" hangingPunct="0"/>
            <a:endParaRPr lang="tr-TR" sz="1400" b="0" dirty="0" smtClean="0">
              <a:solidFill>
                <a:srgbClr val="000000"/>
              </a:solidFill>
              <a:latin typeface="Arial" charset="0"/>
            </a:endParaRPr>
          </a:p>
          <a:p>
            <a:pPr marL="246802" indent="-246802" eaLnBrk="0" hangingPunct="0">
              <a:buFont typeface="Arial" pitchFamily="34" charset="0"/>
              <a:buChar char="•"/>
            </a:pPr>
            <a:endParaRPr lang="tr-TR" sz="1400" b="0" dirty="0">
              <a:solidFill>
                <a:srgbClr val="000000"/>
              </a:solidFill>
              <a:latin typeface="Arial" charset="0"/>
            </a:endParaRPr>
          </a:p>
        </p:txBody>
      </p:sp>
      <p:sp>
        <p:nvSpPr>
          <p:cNvPr id="117" name="Rectangle 105"/>
          <p:cNvSpPr>
            <a:spLocks noChangeArrowheads="1"/>
          </p:cNvSpPr>
          <p:nvPr/>
        </p:nvSpPr>
        <p:spPr bwMode="auto">
          <a:xfrm>
            <a:off x="116425" y="4996276"/>
            <a:ext cx="9462141" cy="232925"/>
          </a:xfrm>
          <a:prstGeom prst="rect">
            <a:avLst/>
          </a:prstGeom>
          <a:solidFill>
            <a:srgbClr val="3C3C3C"/>
          </a:solidFill>
          <a:ln w="9525">
            <a:solidFill>
              <a:srgbClr val="777777"/>
            </a:solidFill>
            <a:miter lim="800000"/>
            <a:headEnd/>
            <a:tailEnd/>
          </a:ln>
        </p:spPr>
        <p:txBody>
          <a:bodyPr lIns="47880" tIns="47880" rIns="0" bIns="47880" anchor="ctr"/>
          <a:lstStyle/>
          <a:p>
            <a:pPr algn="ctr"/>
            <a:r>
              <a:rPr lang="tr-TR" sz="1200" b="1" dirty="0" smtClean="0">
                <a:solidFill>
                  <a:schemeClr val="bg1"/>
                </a:solidFill>
                <a:latin typeface="Arial" panose="020B0604020202020204" pitchFamily="34" charset="0"/>
                <a:cs typeface="Arial" panose="020B0604020202020204" pitchFamily="34" charset="0"/>
              </a:rPr>
              <a:t>Türkiye’de ve Adana’da üretilen turunç miktarı (2009-2014) ( bin ton)</a:t>
            </a:r>
            <a:endParaRPr lang="tr-TR" sz="1200" b="1" dirty="0">
              <a:solidFill>
                <a:schemeClr val="bg1"/>
              </a:solidFill>
              <a:latin typeface="Arial" panose="020B0604020202020204" pitchFamily="34" charset="0"/>
              <a:cs typeface="Arial" panose="020B0604020202020204" pitchFamily="34" charset="0"/>
            </a:endParaRPr>
          </a:p>
        </p:txBody>
      </p:sp>
      <p:graphicFrame>
        <p:nvGraphicFramePr>
          <p:cNvPr id="118" name="Nesne 117"/>
          <p:cNvGraphicFramePr>
            <a:graphicFrameLocks/>
          </p:cNvGraphicFramePr>
          <p:nvPr>
            <p:custDataLst>
              <p:tags r:id="rId17"/>
            </p:custDataLst>
            <p:extLst>
              <p:ext uri="{D42A27DB-BD31-4B8C-83A1-F6EECF244321}">
                <p14:modId xmlns:p14="http://schemas.microsoft.com/office/powerpoint/2010/main" val="369756635"/>
              </p:ext>
            </p:extLst>
          </p:nvPr>
        </p:nvGraphicFramePr>
        <p:xfrm>
          <a:off x="2197101" y="5384800"/>
          <a:ext cx="4178153" cy="914400"/>
        </p:xfrm>
        <a:graphic>
          <a:graphicData uri="http://schemas.openxmlformats.org/presentationml/2006/ole">
            <mc:AlternateContent xmlns:mc="http://schemas.openxmlformats.org/markup-compatibility/2006">
              <mc:Choice xmlns:v="urn:schemas-microsoft-com:vml" Requires="v">
                <p:oleObj spid="_x0000_s1220686" name="Çizelge" r:id="rId72" imgW="4178153" imgH="914400" progId="MSGraph.Chart.8">
                  <p:embed followColorScheme="full"/>
                </p:oleObj>
              </mc:Choice>
              <mc:Fallback>
                <p:oleObj name="Çizelge" r:id="rId72" imgW="4178153" imgH="914400" progId="MSGraph.Chart.8">
                  <p:embed followColorScheme="full"/>
                  <p:pic>
                    <p:nvPicPr>
                      <p:cNvPr id="0" name=""/>
                      <p:cNvPicPr/>
                      <p:nvPr/>
                    </p:nvPicPr>
                    <p:blipFill>
                      <a:blip r:embed="rId73"/>
                      <a:stretch>
                        <a:fillRect/>
                      </a:stretch>
                    </p:blipFill>
                    <p:spPr>
                      <a:xfrm>
                        <a:off x="2197101" y="5384800"/>
                        <a:ext cx="4178153" cy="914400"/>
                      </a:xfrm>
                      <a:prstGeom prst="rect">
                        <a:avLst/>
                      </a:prstGeom>
                    </p:spPr>
                  </p:pic>
                </p:oleObj>
              </mc:Fallback>
            </mc:AlternateContent>
          </a:graphicData>
        </a:graphic>
      </p:graphicFrame>
      <p:sp>
        <p:nvSpPr>
          <p:cNvPr id="126" name="Metin Yer Tutucusu 13"/>
          <p:cNvSpPr>
            <a:spLocks noGrp="1"/>
          </p:cNvSpPr>
          <p:nvPr>
            <p:custDataLst>
              <p:tags r:id="rId18"/>
            </p:custDataLst>
          </p:nvPr>
        </p:nvSpPr>
        <p:spPr bwMode="gray">
          <a:xfrm>
            <a:off x="4614863" y="5634038"/>
            <a:ext cx="239713"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22225" tIns="0" rIns="22225" bIns="0" numCol="1" spcCol="0" anchor="b"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FE60F324-AA90-4E71-88B2-5A275F83FE4B}" type="datetime'''''''''''''''''''''''''''''''''''''''''''''''''''''1,1'''''''">
              <a:rPr lang="en-US" sz="1200">
                <a:latin typeface="Calibri"/>
                <a:ea typeface="+mn-ea"/>
                <a:cs typeface="Arial"/>
                <a:sym typeface="Calibri"/>
              </a:rPr>
              <a:pPr marL="0" indent="0" algn="ctr">
                <a:spcBef>
                  <a:spcPct val="0"/>
                </a:spcBef>
                <a:buNone/>
              </a:pPr>
              <a:t>1,1</a:t>
            </a:fld>
            <a:endParaRPr lang="tr-TR" sz="1200" dirty="0">
              <a:latin typeface="Calibri"/>
              <a:ea typeface="+mn-ea"/>
              <a:cs typeface="Arial"/>
              <a:sym typeface="Calibri"/>
            </a:endParaRPr>
          </a:p>
        </p:txBody>
      </p:sp>
      <p:sp>
        <p:nvSpPr>
          <p:cNvPr id="108" name="Metin Yer Tutucusu 10"/>
          <p:cNvSpPr>
            <a:spLocks noGrp="1"/>
          </p:cNvSpPr>
          <p:nvPr>
            <p:custDataLst>
              <p:tags r:id="rId19"/>
            </p:custDataLst>
          </p:nvPr>
        </p:nvSpPr>
        <p:spPr bwMode="gray">
          <a:xfrm>
            <a:off x="3719513" y="5437188"/>
            <a:ext cx="239713"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22225" tIns="0" rIns="22225" bIns="0" numCol="1" spcCol="0" anchor="b"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00C58DC2-599B-4BC7-837D-0059A3E07394}" type="datetime'''''''''''2'''''''''''''''''''''',''''''''''2'''''''''''''">
              <a:rPr lang="en-US" sz="1200">
                <a:latin typeface="Calibri"/>
                <a:ea typeface="+mn-ea"/>
                <a:cs typeface="Arial"/>
                <a:sym typeface="Calibri"/>
              </a:rPr>
              <a:pPr marL="0" indent="0" algn="ctr">
                <a:spcBef>
                  <a:spcPct val="0"/>
                </a:spcBef>
                <a:buNone/>
              </a:pPr>
              <a:t>2,2</a:t>
            </a:fld>
            <a:endParaRPr lang="tr-TR" sz="1200" dirty="0">
              <a:latin typeface="Calibri"/>
              <a:ea typeface="+mn-ea"/>
              <a:cs typeface="Arial"/>
              <a:sym typeface="Calibri"/>
            </a:endParaRPr>
          </a:p>
        </p:txBody>
      </p:sp>
      <p:sp>
        <p:nvSpPr>
          <p:cNvPr id="124" name="Metin Yer Tutucusu 41"/>
          <p:cNvSpPr>
            <a:spLocks noGrp="1"/>
          </p:cNvSpPr>
          <p:nvPr>
            <p:custDataLst>
              <p:tags r:id="rId20"/>
            </p:custDataLst>
          </p:nvPr>
        </p:nvSpPr>
        <p:spPr bwMode="auto">
          <a:xfrm>
            <a:off x="5768975" y="6210300"/>
            <a:ext cx="349250"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square" lIns="0" tIns="0" rIns="0" bIns="0" numCol="1" spcCol="0" anchor="t"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45A8DE29-29E3-4262-9C63-FEA1097680B6}" type="datetime'''2''''''0''''''''''''''''''''''''''''''''''1''''''''4'">
              <a:rPr lang="en-US" sz="1200">
                <a:ea typeface="+mn-ea"/>
                <a:sym typeface="+mn-lt"/>
              </a:rPr>
              <a:pPr/>
              <a:t>2014</a:t>
            </a:fld>
            <a:endParaRPr lang="tr-TR" sz="1200" dirty="0">
              <a:ea typeface="+mn-ea"/>
              <a:sym typeface="+mn-lt"/>
            </a:endParaRPr>
          </a:p>
        </p:txBody>
      </p:sp>
      <p:sp>
        <p:nvSpPr>
          <p:cNvPr id="128" name="Metin Yer Tutucusu 15"/>
          <p:cNvSpPr>
            <a:spLocks noGrp="1"/>
          </p:cNvSpPr>
          <p:nvPr>
            <p:custDataLst>
              <p:tags r:id="rId21"/>
            </p:custDataLst>
          </p:nvPr>
        </p:nvSpPr>
        <p:spPr bwMode="gray">
          <a:xfrm>
            <a:off x="5281613" y="5640388"/>
            <a:ext cx="239713"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22225" tIns="0" rIns="22225" bIns="0" numCol="1" spcCol="0" anchor="b"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08508829-A4A6-4882-AC9F-42B1BA9B5841}" type="datetime'''''''''''''''''''''''''1'''''''''''''''''',''1'''''''''''''">
              <a:rPr lang="en-US" sz="1200">
                <a:latin typeface="Calibri"/>
                <a:ea typeface="+mn-ea"/>
                <a:cs typeface="Arial"/>
                <a:sym typeface="Calibri"/>
              </a:rPr>
              <a:pPr marL="0" indent="0" algn="ctr">
                <a:spcBef>
                  <a:spcPct val="0"/>
                </a:spcBef>
                <a:buNone/>
              </a:pPr>
              <a:t>1,1</a:t>
            </a:fld>
            <a:endParaRPr lang="tr-TR" sz="1200" dirty="0">
              <a:latin typeface="Calibri"/>
              <a:ea typeface="+mn-ea"/>
              <a:cs typeface="Arial"/>
              <a:sym typeface="Calibri"/>
            </a:endParaRPr>
          </a:p>
        </p:txBody>
      </p:sp>
      <p:sp>
        <p:nvSpPr>
          <p:cNvPr id="127" name="Metin Yer Tutucusu 14"/>
          <p:cNvSpPr>
            <a:spLocks noGrp="1"/>
          </p:cNvSpPr>
          <p:nvPr>
            <p:custDataLst>
              <p:tags r:id="rId22"/>
            </p:custDataLst>
          </p:nvPr>
        </p:nvSpPr>
        <p:spPr bwMode="gray">
          <a:xfrm>
            <a:off x="5043488" y="5354638"/>
            <a:ext cx="239713"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22225" tIns="0" rIns="22225" bIns="0" numCol="1" spcCol="0" anchor="b"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5F4D38BA-8A0B-4A5C-9594-D869EC243039}" type="datetime'''''''''''''''''''''''''''2,''''''''6'''''''''''''''''''''">
              <a:rPr lang="en-US" sz="1200">
                <a:latin typeface="Calibri"/>
                <a:ea typeface="+mn-ea"/>
                <a:cs typeface="Arial"/>
                <a:sym typeface="Calibri"/>
              </a:rPr>
              <a:pPr marL="0" indent="0" algn="ctr">
                <a:spcBef>
                  <a:spcPct val="0"/>
                </a:spcBef>
                <a:buNone/>
              </a:pPr>
              <a:t>2,6</a:t>
            </a:fld>
            <a:endParaRPr lang="tr-TR" sz="1200" dirty="0">
              <a:latin typeface="Calibri"/>
              <a:ea typeface="+mn-ea"/>
              <a:cs typeface="Arial"/>
              <a:sym typeface="Calibri"/>
            </a:endParaRPr>
          </a:p>
        </p:txBody>
      </p:sp>
      <p:sp>
        <p:nvSpPr>
          <p:cNvPr id="122" name="Metin Yer Tutucusu 39"/>
          <p:cNvSpPr>
            <a:spLocks noGrp="1"/>
          </p:cNvSpPr>
          <p:nvPr>
            <p:custDataLst>
              <p:tags r:id="rId23"/>
            </p:custDataLst>
          </p:nvPr>
        </p:nvSpPr>
        <p:spPr bwMode="auto">
          <a:xfrm>
            <a:off x="4441825" y="6210300"/>
            <a:ext cx="349250"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square" lIns="0" tIns="0" rIns="0" bIns="0" numCol="1" spcCol="0" anchor="t"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581578B1-C058-4C60-A496-5C41FDF3FFCE}" type="datetime'''2''0''''''''''''1''2'''''''''''''''''''''''">
              <a:rPr lang="en-US" sz="1200">
                <a:ea typeface="+mn-ea"/>
                <a:sym typeface="+mn-lt"/>
              </a:rPr>
              <a:pPr/>
              <a:t>2012</a:t>
            </a:fld>
            <a:endParaRPr lang="tr-TR" sz="1200" dirty="0">
              <a:ea typeface="+mn-ea"/>
              <a:sym typeface="+mn-lt"/>
            </a:endParaRPr>
          </a:p>
        </p:txBody>
      </p:sp>
      <p:sp>
        <p:nvSpPr>
          <p:cNvPr id="136" name="Metin Yer Tutucusu 16"/>
          <p:cNvSpPr>
            <a:spLocks noGrp="1"/>
          </p:cNvSpPr>
          <p:nvPr>
            <p:custDataLst>
              <p:tags r:id="rId24"/>
            </p:custDataLst>
          </p:nvPr>
        </p:nvSpPr>
        <p:spPr bwMode="gray">
          <a:xfrm>
            <a:off x="5942013" y="5646738"/>
            <a:ext cx="239713"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22225" tIns="0" rIns="22225" bIns="0" numCol="1" spcCol="0" anchor="b"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D9094285-3FA7-445E-9CB1-B38CE7443E48}" type="datetime'''''1'''',''1'''''''''''''''''''''''''''''''''''''''''''''''">
              <a:rPr lang="en-US" sz="1200">
                <a:latin typeface="Calibri"/>
                <a:ea typeface="+mn-ea"/>
                <a:cs typeface="Arial"/>
                <a:sym typeface="Calibri"/>
              </a:rPr>
              <a:pPr marL="0" indent="0" algn="ctr">
                <a:spcBef>
                  <a:spcPct val="0"/>
                </a:spcBef>
                <a:buNone/>
              </a:pPr>
              <a:t>1,1</a:t>
            </a:fld>
            <a:endParaRPr lang="tr-TR" sz="1200" dirty="0">
              <a:latin typeface="Calibri"/>
              <a:ea typeface="+mn-ea"/>
              <a:cs typeface="Arial"/>
              <a:sym typeface="Calibri"/>
            </a:endParaRPr>
          </a:p>
        </p:txBody>
      </p:sp>
      <p:sp>
        <p:nvSpPr>
          <p:cNvPr id="125" name="Metin Yer Tutucusu 12"/>
          <p:cNvSpPr>
            <a:spLocks noGrp="1"/>
          </p:cNvSpPr>
          <p:nvPr>
            <p:custDataLst>
              <p:tags r:id="rId25"/>
            </p:custDataLst>
          </p:nvPr>
        </p:nvSpPr>
        <p:spPr bwMode="gray">
          <a:xfrm>
            <a:off x="4379913" y="5443538"/>
            <a:ext cx="239713"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22225" tIns="0" rIns="22225" bIns="0" numCol="1" spcCol="0" anchor="b"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484C9059-6B72-428D-9206-283FC3AFD725}" type="datetime'''''''''2'''''''''''''',''''''''''''''''''''''''''1'">
              <a:rPr lang="en-US" sz="1200">
                <a:latin typeface="Calibri"/>
                <a:ea typeface="+mn-ea"/>
                <a:cs typeface="Arial"/>
                <a:sym typeface="Calibri"/>
              </a:rPr>
              <a:pPr marL="0" indent="0" algn="ctr">
                <a:spcBef>
                  <a:spcPct val="0"/>
                </a:spcBef>
                <a:buNone/>
              </a:pPr>
              <a:t>2,1</a:t>
            </a:fld>
            <a:endParaRPr lang="tr-TR" sz="1200" dirty="0">
              <a:latin typeface="Calibri"/>
              <a:ea typeface="+mn-ea"/>
              <a:cs typeface="Arial"/>
              <a:sym typeface="Calibri"/>
            </a:endParaRPr>
          </a:p>
        </p:txBody>
      </p:sp>
      <p:sp>
        <p:nvSpPr>
          <p:cNvPr id="121" name="Metin Yer Tutucusu 38"/>
          <p:cNvSpPr>
            <a:spLocks noGrp="1"/>
          </p:cNvSpPr>
          <p:nvPr>
            <p:custDataLst>
              <p:tags r:id="rId26"/>
            </p:custDataLst>
          </p:nvPr>
        </p:nvSpPr>
        <p:spPr bwMode="auto">
          <a:xfrm>
            <a:off x="3786188" y="6210300"/>
            <a:ext cx="341313"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square" lIns="0" tIns="0" rIns="0" bIns="0" numCol="1" spcCol="0" anchor="t"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165EC9C6-0200-4D60-8E3C-E0F4E7490608}" type="datetime'''''''''''2''''''0''''''''''''1''''''''1'''''">
              <a:rPr lang="en-US" sz="1200">
                <a:ea typeface="+mn-ea"/>
                <a:sym typeface="+mn-lt"/>
              </a:rPr>
              <a:pPr/>
              <a:t>2011</a:t>
            </a:fld>
            <a:endParaRPr lang="tr-TR" sz="1200" dirty="0">
              <a:ea typeface="+mn-ea"/>
              <a:sym typeface="+mn-lt"/>
            </a:endParaRPr>
          </a:p>
        </p:txBody>
      </p:sp>
      <p:sp>
        <p:nvSpPr>
          <p:cNvPr id="120" name="Metin Yer Tutucusu 37"/>
          <p:cNvSpPr>
            <a:spLocks noGrp="1"/>
          </p:cNvSpPr>
          <p:nvPr>
            <p:custDataLst>
              <p:tags r:id="rId27"/>
            </p:custDataLst>
          </p:nvPr>
        </p:nvSpPr>
        <p:spPr bwMode="auto">
          <a:xfrm>
            <a:off x="3117850" y="6210300"/>
            <a:ext cx="349250"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square" lIns="0" tIns="0" rIns="0" bIns="0" numCol="1" spcCol="0" anchor="t"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8E046455-2CF8-425C-817B-0BCEC7DDF2BD}" type="datetime'''''''''''''''''''''''''''''''''''''''''''''''''''''2''010'''">
              <a:rPr lang="en-US" sz="1200">
                <a:ea typeface="+mn-ea"/>
                <a:sym typeface="+mn-lt"/>
              </a:rPr>
              <a:pPr/>
              <a:t>2010</a:t>
            </a:fld>
            <a:endParaRPr lang="tr-TR" sz="1200" dirty="0">
              <a:ea typeface="+mn-ea"/>
              <a:sym typeface="+mn-lt"/>
            </a:endParaRPr>
          </a:p>
        </p:txBody>
      </p:sp>
      <p:sp>
        <p:nvSpPr>
          <p:cNvPr id="119" name="Metin Yer Tutucusu 36"/>
          <p:cNvSpPr>
            <a:spLocks noGrp="1"/>
          </p:cNvSpPr>
          <p:nvPr>
            <p:custDataLst>
              <p:tags r:id="rId28"/>
            </p:custDataLst>
          </p:nvPr>
        </p:nvSpPr>
        <p:spPr bwMode="auto">
          <a:xfrm>
            <a:off x="2454275" y="6210300"/>
            <a:ext cx="349250"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square" lIns="0" tIns="0" rIns="0" bIns="0" numCol="1" spcCol="0" anchor="t"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32BC928E-62CC-42DC-9920-37137E02D81B}" type="datetime'''''''''''''2''0''''0''''''''''''''''''''''''''''''''''''9'''">
              <a:rPr lang="en-US" sz="1200">
                <a:ea typeface="+mn-ea"/>
                <a:sym typeface="+mn-lt"/>
              </a:rPr>
              <a:pPr/>
              <a:t>2009</a:t>
            </a:fld>
            <a:endParaRPr lang="tr-TR" sz="1200" dirty="0">
              <a:ea typeface="+mn-ea"/>
              <a:sym typeface="+mn-lt"/>
            </a:endParaRPr>
          </a:p>
        </p:txBody>
      </p:sp>
      <p:sp>
        <p:nvSpPr>
          <p:cNvPr id="103" name="Metin Yer Tutucusu 5"/>
          <p:cNvSpPr>
            <a:spLocks noGrp="1"/>
          </p:cNvSpPr>
          <p:nvPr>
            <p:custDataLst>
              <p:tags r:id="rId29"/>
            </p:custDataLst>
          </p:nvPr>
        </p:nvSpPr>
        <p:spPr bwMode="gray">
          <a:xfrm>
            <a:off x="5707063" y="5437188"/>
            <a:ext cx="239713"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22225" tIns="0" rIns="22225" bIns="0" numCol="1" spcCol="0" anchor="b"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BFA151D4-2791-4B50-88D0-18F5F585BB24}" type="datetime'''2'''''',''''''''''2'''''''''''''''''">
              <a:rPr lang="en-US" sz="1200">
                <a:latin typeface="Calibri"/>
                <a:ea typeface="+mn-ea"/>
                <a:sym typeface="Calibri"/>
              </a:rPr>
              <a:pPr/>
              <a:t>2,2</a:t>
            </a:fld>
            <a:endParaRPr lang="tr-TR" sz="1200" dirty="0">
              <a:latin typeface="Calibri"/>
              <a:ea typeface="+mn-ea"/>
              <a:cs typeface="Arial"/>
              <a:sym typeface="Calibri"/>
            </a:endParaRPr>
          </a:p>
        </p:txBody>
      </p:sp>
      <p:sp>
        <p:nvSpPr>
          <p:cNvPr id="123" name="Metin Yer Tutucusu 40"/>
          <p:cNvSpPr>
            <a:spLocks noGrp="1"/>
          </p:cNvSpPr>
          <p:nvPr>
            <p:custDataLst>
              <p:tags r:id="rId30"/>
            </p:custDataLst>
          </p:nvPr>
        </p:nvSpPr>
        <p:spPr bwMode="auto">
          <a:xfrm>
            <a:off x="5105400" y="6210300"/>
            <a:ext cx="349250"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square" lIns="0" tIns="0" rIns="0" bIns="0" numCol="1" spcCol="0" anchor="t"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5159278F-AEB5-4B40-8D21-C792C2CBA61A}" type="datetime'''2''''''''''0''''''''''''''1''''''''''3'''">
              <a:rPr lang="en-US" sz="1200">
                <a:ea typeface="+mn-ea"/>
                <a:sym typeface="+mn-lt"/>
              </a:rPr>
              <a:pPr/>
              <a:t>2013</a:t>
            </a:fld>
            <a:endParaRPr lang="tr-TR" sz="1200" dirty="0">
              <a:ea typeface="+mn-ea"/>
              <a:sym typeface="+mn-lt"/>
            </a:endParaRPr>
          </a:p>
        </p:txBody>
      </p:sp>
      <p:sp>
        <p:nvSpPr>
          <p:cNvPr id="109" name="Metin Yer Tutucusu 11"/>
          <p:cNvSpPr>
            <a:spLocks noGrp="1"/>
          </p:cNvSpPr>
          <p:nvPr>
            <p:custDataLst>
              <p:tags r:id="rId31"/>
            </p:custDataLst>
          </p:nvPr>
        </p:nvSpPr>
        <p:spPr bwMode="gray">
          <a:xfrm>
            <a:off x="3954463" y="5634038"/>
            <a:ext cx="239713"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22225" tIns="0" rIns="22225" bIns="0" numCol="1" spcCol="0" anchor="b"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8D80AC57-CEBB-456E-817B-EAEB1A5F6311}" type="datetime'''''1'''''''''''''',''''1'">
              <a:rPr lang="en-US" sz="1200">
                <a:latin typeface="Calibri"/>
                <a:ea typeface="+mn-ea"/>
                <a:cs typeface="Arial"/>
                <a:sym typeface="Calibri"/>
              </a:rPr>
              <a:pPr marL="0" indent="0" algn="ctr">
                <a:spcBef>
                  <a:spcPct val="0"/>
                </a:spcBef>
                <a:buNone/>
              </a:pPr>
              <a:t>1,1</a:t>
            </a:fld>
            <a:endParaRPr lang="tr-TR" sz="1200" dirty="0">
              <a:latin typeface="Calibri"/>
              <a:ea typeface="+mn-ea"/>
              <a:cs typeface="Arial"/>
              <a:sym typeface="Calibri"/>
            </a:endParaRPr>
          </a:p>
        </p:txBody>
      </p:sp>
      <p:sp>
        <p:nvSpPr>
          <p:cNvPr id="107" name="Metin Yer Tutucusu 9"/>
          <p:cNvSpPr>
            <a:spLocks noGrp="1"/>
          </p:cNvSpPr>
          <p:nvPr>
            <p:custDataLst>
              <p:tags r:id="rId32"/>
            </p:custDataLst>
          </p:nvPr>
        </p:nvSpPr>
        <p:spPr bwMode="gray">
          <a:xfrm>
            <a:off x="3294063" y="5589588"/>
            <a:ext cx="239713"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22225" tIns="0" rIns="22225" bIns="0" numCol="1" spcCol="0" anchor="b"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47CBAA44-61D9-486B-907D-6E257AA333DA}" type="datetime'''''''''''''''1,4'''''''''''''''">
              <a:rPr lang="en-US" sz="1200">
                <a:latin typeface="Calibri"/>
                <a:ea typeface="+mn-ea"/>
                <a:cs typeface="Arial"/>
                <a:sym typeface="Calibri"/>
              </a:rPr>
              <a:pPr marL="0" indent="0" algn="ctr">
                <a:spcBef>
                  <a:spcPct val="0"/>
                </a:spcBef>
                <a:buNone/>
              </a:pPr>
              <a:t>1,4</a:t>
            </a:fld>
            <a:endParaRPr lang="tr-TR" sz="1200" dirty="0">
              <a:latin typeface="Calibri"/>
              <a:ea typeface="+mn-ea"/>
              <a:cs typeface="Arial"/>
              <a:sym typeface="Calibri"/>
            </a:endParaRPr>
          </a:p>
        </p:txBody>
      </p:sp>
      <p:sp>
        <p:nvSpPr>
          <p:cNvPr id="106" name="Metin Yer Tutucusu 8"/>
          <p:cNvSpPr>
            <a:spLocks noGrp="1"/>
          </p:cNvSpPr>
          <p:nvPr>
            <p:custDataLst>
              <p:tags r:id="rId33"/>
            </p:custDataLst>
          </p:nvPr>
        </p:nvSpPr>
        <p:spPr bwMode="gray">
          <a:xfrm>
            <a:off x="3055938" y="5399088"/>
            <a:ext cx="239713"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22225" tIns="0" rIns="22225" bIns="0" numCol="1" spcCol="0" anchor="b"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0CDE01A8-8273-476D-B583-E8E9AFD46F23}" type="datetime'2'''''''',''''3'''''''''''''''''''''''''''''">
              <a:rPr lang="en-US" sz="1200">
                <a:latin typeface="Calibri"/>
                <a:ea typeface="+mn-ea"/>
                <a:cs typeface="Arial"/>
                <a:sym typeface="Calibri"/>
              </a:rPr>
              <a:pPr marL="0" indent="0" algn="ctr">
                <a:spcBef>
                  <a:spcPct val="0"/>
                </a:spcBef>
                <a:buNone/>
              </a:pPr>
              <a:t>2,3</a:t>
            </a:fld>
            <a:endParaRPr lang="tr-TR" sz="1200" dirty="0">
              <a:latin typeface="Calibri"/>
              <a:ea typeface="+mn-ea"/>
              <a:cs typeface="Arial"/>
              <a:sym typeface="Calibri"/>
            </a:endParaRPr>
          </a:p>
        </p:txBody>
      </p:sp>
      <p:sp>
        <p:nvSpPr>
          <p:cNvPr id="105" name="Metin Yer Tutucusu 7"/>
          <p:cNvSpPr>
            <a:spLocks noGrp="1"/>
          </p:cNvSpPr>
          <p:nvPr>
            <p:custDataLst>
              <p:tags r:id="rId34"/>
            </p:custDataLst>
          </p:nvPr>
        </p:nvSpPr>
        <p:spPr bwMode="gray">
          <a:xfrm>
            <a:off x="2627313" y="5475288"/>
            <a:ext cx="239713"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22225" tIns="0" rIns="22225" bIns="0" numCol="1" spcCol="0" anchor="b"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D862AEA0-9E5A-4D94-990E-B3F4DD10F7EA}" type="datetime'''''''2'''''''''''''''''',''''''0'''''''">
              <a:rPr lang="en-US" sz="1200">
                <a:latin typeface="Calibri"/>
                <a:ea typeface="+mn-ea"/>
                <a:cs typeface="Arial"/>
                <a:sym typeface="Calibri"/>
              </a:rPr>
              <a:pPr marL="0" indent="0" algn="ctr">
                <a:spcBef>
                  <a:spcPct val="0"/>
                </a:spcBef>
                <a:buNone/>
              </a:pPr>
              <a:t>2,0</a:t>
            </a:fld>
            <a:endParaRPr lang="tr-TR" sz="1200" dirty="0">
              <a:latin typeface="Calibri"/>
              <a:ea typeface="+mn-ea"/>
              <a:cs typeface="Arial"/>
              <a:sym typeface="Calibri"/>
            </a:endParaRPr>
          </a:p>
        </p:txBody>
      </p:sp>
      <p:sp>
        <p:nvSpPr>
          <p:cNvPr id="104" name="Metin Yer Tutucusu 6"/>
          <p:cNvSpPr>
            <a:spLocks noGrp="1"/>
          </p:cNvSpPr>
          <p:nvPr>
            <p:custDataLst>
              <p:tags r:id="rId35"/>
            </p:custDataLst>
          </p:nvPr>
        </p:nvSpPr>
        <p:spPr bwMode="gray">
          <a:xfrm>
            <a:off x="2392363" y="5291138"/>
            <a:ext cx="239713"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22225" tIns="0" rIns="22225" bIns="0" numCol="1" spcCol="0" anchor="b"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F5D73A18-5CC2-49C6-8661-E1FB826C1585}" type="datetime'''''''''''''''''''2'''',''''''''9'''''''''''''''''''">
              <a:rPr lang="en-US" sz="1200">
                <a:latin typeface="Calibri"/>
                <a:ea typeface="+mn-ea"/>
                <a:cs typeface="Arial"/>
                <a:sym typeface="Calibri"/>
              </a:rPr>
              <a:pPr marL="0" indent="0" algn="ctr">
                <a:spcBef>
                  <a:spcPct val="0"/>
                </a:spcBef>
                <a:buNone/>
              </a:pPr>
              <a:t>2,9</a:t>
            </a:fld>
            <a:endParaRPr lang="tr-TR" sz="1200" dirty="0">
              <a:latin typeface="Calibri"/>
              <a:ea typeface="+mn-ea"/>
              <a:cs typeface="Arial"/>
              <a:sym typeface="Calibri"/>
            </a:endParaRPr>
          </a:p>
        </p:txBody>
      </p:sp>
      <p:sp>
        <p:nvSpPr>
          <p:cNvPr id="129" name="Metin kutusu 128"/>
          <p:cNvSpPr txBox="1"/>
          <p:nvPr/>
        </p:nvSpPr>
        <p:spPr>
          <a:xfrm>
            <a:off x="453097" y="6339629"/>
            <a:ext cx="1586706" cy="400110"/>
          </a:xfrm>
          <a:prstGeom prst="rect">
            <a:avLst/>
          </a:prstGeom>
          <a:noFill/>
        </p:spPr>
        <p:txBody>
          <a:bodyPr wrap="square" rtlCol="0">
            <a:spAutoFit/>
          </a:bodyPr>
          <a:lstStyle/>
          <a:p>
            <a:r>
              <a:rPr lang="tr-TR" sz="1000" b="1" dirty="0" smtClean="0">
                <a:latin typeface="Arial" panose="020B0604020202020204" pitchFamily="34" charset="0"/>
                <a:cs typeface="Arial" panose="020B0604020202020204" pitchFamily="34" charset="0"/>
              </a:rPr>
              <a:t>Adana’nın </a:t>
            </a:r>
            <a:r>
              <a:rPr lang="tr-TR" sz="1000" b="1" dirty="0">
                <a:latin typeface="Arial" panose="020B0604020202020204" pitchFamily="34" charset="0"/>
                <a:cs typeface="Arial" panose="020B0604020202020204" pitchFamily="34" charset="0"/>
              </a:rPr>
              <a:t>Türkiye </a:t>
            </a:r>
            <a:r>
              <a:rPr lang="tr-TR" sz="1000" b="1" dirty="0" smtClean="0">
                <a:latin typeface="Arial" panose="020B0604020202020204" pitchFamily="34" charset="0"/>
                <a:cs typeface="Arial" panose="020B0604020202020204" pitchFamily="34" charset="0"/>
              </a:rPr>
              <a:t>üretimindeki payı (%)</a:t>
            </a:r>
            <a:endParaRPr lang="tr-TR" sz="1000" b="1" dirty="0">
              <a:latin typeface="Arial" panose="020B0604020202020204" pitchFamily="34" charset="0"/>
              <a:cs typeface="Arial" panose="020B0604020202020204" pitchFamily="34" charset="0"/>
            </a:endParaRPr>
          </a:p>
        </p:txBody>
      </p:sp>
      <p:sp>
        <p:nvSpPr>
          <p:cNvPr id="130" name="Metin Yer Tutucusu 53"/>
          <p:cNvSpPr>
            <a:spLocks noGrp="1"/>
          </p:cNvSpPr>
          <p:nvPr>
            <p:custDataLst>
              <p:tags r:id="rId36"/>
            </p:custDataLst>
          </p:nvPr>
        </p:nvSpPr>
        <p:spPr bwMode="auto">
          <a:xfrm>
            <a:off x="2384587" y="6416676"/>
            <a:ext cx="528638" cy="265113"/>
          </a:xfrm>
          <a:prstGeom prst="roundRect">
            <a:avLst>
              <a:gd name="adj" fmla="val 49701"/>
            </a:avLst>
          </a:prstGeom>
          <a:solidFill>
            <a:schemeClr val="bg1"/>
          </a:solidFill>
          <a:ln w="9525">
            <a:solidFill>
              <a:schemeClr val="tx1"/>
            </a:solidFill>
            <a:miter lim="800000"/>
            <a:headEnd/>
            <a:tailEnd/>
          </a:ln>
        </p:spPr>
        <p:txBody>
          <a:bodyPr vert="horz" wrap="square" lIns="0" tIns="12700" rIns="0" bIns="12700" numCol="1" spcCol="0" anchor="ctr"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r>
              <a:rPr lang="tr-TR" sz="1000" b="1" dirty="0" smtClean="0">
                <a:latin typeface="Arial"/>
                <a:cs typeface="Arial"/>
                <a:sym typeface="Arial"/>
              </a:rPr>
              <a:t>67,4</a:t>
            </a:r>
            <a:endParaRPr lang="tr-TR" sz="1000" b="1" dirty="0">
              <a:latin typeface="Arial"/>
              <a:cs typeface="Arial"/>
              <a:sym typeface="Arial"/>
            </a:endParaRPr>
          </a:p>
        </p:txBody>
      </p:sp>
      <p:sp>
        <p:nvSpPr>
          <p:cNvPr id="131" name="Metin Yer Tutucusu 53"/>
          <p:cNvSpPr>
            <a:spLocks noGrp="1"/>
          </p:cNvSpPr>
          <p:nvPr>
            <p:custDataLst>
              <p:tags r:id="rId37"/>
            </p:custDataLst>
          </p:nvPr>
        </p:nvSpPr>
        <p:spPr bwMode="auto">
          <a:xfrm>
            <a:off x="3052763" y="6416676"/>
            <a:ext cx="528638" cy="265113"/>
          </a:xfrm>
          <a:prstGeom prst="roundRect">
            <a:avLst>
              <a:gd name="adj" fmla="val 49701"/>
            </a:avLst>
          </a:prstGeom>
          <a:solidFill>
            <a:schemeClr val="bg1"/>
          </a:solidFill>
          <a:ln w="9525">
            <a:solidFill>
              <a:schemeClr val="tx1"/>
            </a:solidFill>
            <a:miter lim="800000"/>
            <a:headEnd/>
            <a:tailEnd/>
          </a:ln>
        </p:spPr>
        <p:txBody>
          <a:bodyPr vert="horz" wrap="square" lIns="0" tIns="12700" rIns="0" bIns="12700" numCol="1" spcCol="0" anchor="ctr"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r>
              <a:rPr lang="tr-TR" sz="1000" b="1" dirty="0" smtClean="0">
                <a:latin typeface="Arial"/>
                <a:cs typeface="Arial"/>
                <a:sym typeface="Arial"/>
              </a:rPr>
              <a:t>59,5</a:t>
            </a:r>
            <a:endParaRPr lang="tr-TR" sz="1000" b="1" dirty="0">
              <a:latin typeface="Arial"/>
              <a:cs typeface="Arial"/>
              <a:sym typeface="Arial"/>
            </a:endParaRPr>
          </a:p>
        </p:txBody>
      </p:sp>
      <p:sp>
        <p:nvSpPr>
          <p:cNvPr id="132" name="Metin Yer Tutucusu 53"/>
          <p:cNvSpPr>
            <a:spLocks noGrp="1"/>
          </p:cNvSpPr>
          <p:nvPr>
            <p:custDataLst>
              <p:tags r:id="rId38"/>
            </p:custDataLst>
          </p:nvPr>
        </p:nvSpPr>
        <p:spPr bwMode="auto">
          <a:xfrm>
            <a:off x="3676650" y="6416676"/>
            <a:ext cx="528638" cy="265113"/>
          </a:xfrm>
          <a:prstGeom prst="roundRect">
            <a:avLst>
              <a:gd name="adj" fmla="val 49701"/>
            </a:avLst>
          </a:prstGeom>
          <a:solidFill>
            <a:schemeClr val="bg1"/>
          </a:solidFill>
          <a:ln w="9525">
            <a:solidFill>
              <a:schemeClr val="tx1"/>
            </a:solidFill>
            <a:miter lim="800000"/>
            <a:headEnd/>
            <a:tailEnd/>
          </a:ln>
        </p:spPr>
        <p:txBody>
          <a:bodyPr vert="horz" wrap="square" lIns="0" tIns="12700" rIns="0" bIns="12700" numCol="1" spcCol="0" anchor="ctr"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r>
              <a:rPr lang="tr-TR" sz="1000" b="1" dirty="0" smtClean="0">
                <a:latin typeface="Arial"/>
                <a:cs typeface="Arial"/>
                <a:sym typeface="Arial"/>
              </a:rPr>
              <a:t>52,7</a:t>
            </a:r>
            <a:endParaRPr lang="tr-TR" sz="1000" b="1" dirty="0">
              <a:latin typeface="Arial"/>
              <a:cs typeface="Arial"/>
              <a:sym typeface="Arial"/>
            </a:endParaRPr>
          </a:p>
        </p:txBody>
      </p:sp>
      <p:sp>
        <p:nvSpPr>
          <p:cNvPr id="133" name="Metin Yer Tutucusu 53"/>
          <p:cNvSpPr>
            <a:spLocks noGrp="1"/>
          </p:cNvSpPr>
          <p:nvPr>
            <p:custDataLst>
              <p:tags r:id="rId39"/>
            </p:custDataLst>
          </p:nvPr>
        </p:nvSpPr>
        <p:spPr bwMode="auto">
          <a:xfrm>
            <a:off x="4300538" y="6416676"/>
            <a:ext cx="528638" cy="265113"/>
          </a:xfrm>
          <a:prstGeom prst="roundRect">
            <a:avLst>
              <a:gd name="adj" fmla="val 49701"/>
            </a:avLst>
          </a:prstGeom>
          <a:solidFill>
            <a:schemeClr val="bg1"/>
          </a:solidFill>
          <a:ln w="9525">
            <a:solidFill>
              <a:schemeClr val="tx1"/>
            </a:solidFill>
            <a:miter lim="800000"/>
            <a:headEnd/>
            <a:tailEnd/>
          </a:ln>
        </p:spPr>
        <p:txBody>
          <a:bodyPr vert="horz" wrap="square" lIns="0" tIns="12700" rIns="0" bIns="12700" numCol="1" spcCol="0" anchor="ctr"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r>
              <a:rPr lang="tr-TR" sz="1000" b="1" dirty="0" smtClean="0">
                <a:latin typeface="Arial"/>
                <a:cs typeface="Arial"/>
                <a:sym typeface="Arial"/>
              </a:rPr>
              <a:t>53,7</a:t>
            </a:r>
            <a:endParaRPr lang="tr-TR" sz="1000" b="1" dirty="0">
              <a:latin typeface="Arial"/>
              <a:cs typeface="Arial"/>
              <a:sym typeface="Arial"/>
            </a:endParaRPr>
          </a:p>
        </p:txBody>
      </p:sp>
      <p:sp>
        <p:nvSpPr>
          <p:cNvPr id="134" name="Metin Yer Tutucusu 53"/>
          <p:cNvSpPr>
            <a:spLocks noGrp="1"/>
          </p:cNvSpPr>
          <p:nvPr>
            <p:custDataLst>
              <p:tags r:id="rId40"/>
            </p:custDataLst>
          </p:nvPr>
        </p:nvSpPr>
        <p:spPr bwMode="auto">
          <a:xfrm>
            <a:off x="4926013" y="6416676"/>
            <a:ext cx="528638" cy="265113"/>
          </a:xfrm>
          <a:prstGeom prst="roundRect">
            <a:avLst>
              <a:gd name="adj" fmla="val 49701"/>
            </a:avLst>
          </a:prstGeom>
          <a:solidFill>
            <a:schemeClr val="bg1"/>
          </a:solidFill>
          <a:ln w="9525">
            <a:solidFill>
              <a:schemeClr val="tx1"/>
            </a:solidFill>
            <a:miter lim="800000"/>
            <a:headEnd/>
            <a:tailEnd/>
          </a:ln>
        </p:spPr>
        <p:txBody>
          <a:bodyPr vert="horz" wrap="square" lIns="0" tIns="12700" rIns="0" bIns="12700" numCol="1" spcCol="0" anchor="ctr"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r>
              <a:rPr lang="tr-TR" sz="1000" b="1" dirty="0" smtClean="0">
                <a:latin typeface="Arial"/>
                <a:cs typeface="Arial"/>
                <a:sym typeface="Arial"/>
              </a:rPr>
              <a:t>43,9</a:t>
            </a:r>
            <a:endParaRPr lang="tr-TR" sz="1000" b="1" dirty="0">
              <a:latin typeface="Arial"/>
              <a:cs typeface="Arial"/>
              <a:sym typeface="Arial"/>
            </a:endParaRPr>
          </a:p>
        </p:txBody>
      </p:sp>
      <p:sp>
        <p:nvSpPr>
          <p:cNvPr id="135" name="Metin Yer Tutucusu 53"/>
          <p:cNvSpPr>
            <a:spLocks noGrp="1"/>
          </p:cNvSpPr>
          <p:nvPr>
            <p:custDataLst>
              <p:tags r:id="rId41"/>
            </p:custDataLst>
          </p:nvPr>
        </p:nvSpPr>
        <p:spPr bwMode="auto">
          <a:xfrm>
            <a:off x="5658021" y="6416676"/>
            <a:ext cx="528638" cy="265113"/>
          </a:xfrm>
          <a:prstGeom prst="roundRect">
            <a:avLst>
              <a:gd name="adj" fmla="val 49701"/>
            </a:avLst>
          </a:prstGeom>
          <a:solidFill>
            <a:schemeClr val="bg1"/>
          </a:solidFill>
          <a:ln w="9525">
            <a:solidFill>
              <a:schemeClr val="tx1"/>
            </a:solidFill>
            <a:miter lim="800000"/>
            <a:headEnd/>
            <a:tailEnd/>
          </a:ln>
        </p:spPr>
        <p:txBody>
          <a:bodyPr vert="horz" wrap="square" lIns="0" tIns="12700" rIns="0" bIns="12700" numCol="1" spcCol="0" anchor="ctr"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r>
              <a:rPr lang="tr-TR" sz="1000" b="1" dirty="0" smtClean="0">
                <a:latin typeface="Arial"/>
                <a:cs typeface="Arial"/>
                <a:sym typeface="Arial"/>
              </a:rPr>
              <a:t>51,2</a:t>
            </a:r>
            <a:endParaRPr lang="tr-TR" sz="1000" b="1" dirty="0">
              <a:latin typeface="Arial"/>
              <a:cs typeface="Arial"/>
              <a:sym typeface="Arial"/>
            </a:endParaRPr>
          </a:p>
        </p:txBody>
      </p:sp>
      <p:sp>
        <p:nvSpPr>
          <p:cNvPr id="5" name="Dikdörtgen 4"/>
          <p:cNvSpPr/>
          <p:nvPr>
            <p:custDataLst>
              <p:tags r:id="rId42"/>
            </p:custDataLst>
          </p:nvPr>
        </p:nvSpPr>
        <p:spPr bwMode="auto">
          <a:xfrm>
            <a:off x="762000" y="1900238"/>
            <a:ext cx="214313" cy="160338"/>
          </a:xfrm>
          <a:prstGeom prst="rect">
            <a:avLst/>
          </a:prstGeom>
          <a:solidFill>
            <a:srgbClr val="2011D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custDataLst>
              <p:tags r:id="rId43"/>
            </p:custDataLst>
          </p:nvPr>
        </p:nvSpPr>
        <p:spPr bwMode="auto">
          <a:xfrm>
            <a:off x="762000" y="2133600"/>
            <a:ext cx="214313" cy="160338"/>
          </a:xfrm>
          <a:prstGeom prst="rect">
            <a:avLst/>
          </a:prstGeom>
          <a:solidFill>
            <a:schemeClr val="folHlink"/>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7" name="Metin Yer Tutucusu 5"/>
          <p:cNvSpPr>
            <a:spLocks noGrp="1"/>
          </p:cNvSpPr>
          <p:nvPr>
            <p:custDataLst>
              <p:tags r:id="rId44"/>
            </p:custDataLst>
          </p:nvPr>
        </p:nvSpPr>
        <p:spPr bwMode="auto">
          <a:xfrm>
            <a:off x="1027113" y="1895476"/>
            <a:ext cx="54133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1CBD2453-94C9-4F2A-B3CD-55A56F89CD57}" type="datetime'T''''''ü''''''''''''r''''kiy''''''''''''''''''''''e'''">
              <a:rPr lang="en-US" sz="1200">
                <a:sym typeface="+mn-lt"/>
              </a:rPr>
              <a:pPr marL="0" indent="0">
                <a:spcBef>
                  <a:spcPct val="0"/>
                </a:spcBef>
                <a:spcAft>
                  <a:spcPct val="0"/>
                </a:spcAft>
                <a:buNone/>
              </a:pPr>
              <a:t>Türkiye</a:t>
            </a:fld>
            <a:endParaRPr lang="tr-TR" sz="1200" dirty="0">
              <a:sym typeface="+mn-lt"/>
            </a:endParaRPr>
          </a:p>
        </p:txBody>
      </p:sp>
      <p:sp>
        <p:nvSpPr>
          <p:cNvPr id="59" name="Metin Yer Tutucusu 6"/>
          <p:cNvSpPr>
            <a:spLocks noGrp="1"/>
          </p:cNvSpPr>
          <p:nvPr>
            <p:custDataLst>
              <p:tags r:id="rId45"/>
            </p:custDataLst>
          </p:nvPr>
        </p:nvSpPr>
        <p:spPr bwMode="auto">
          <a:xfrm>
            <a:off x="1027113" y="2128839"/>
            <a:ext cx="46513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0655AC27-8533-49BE-BE75-FD764A8AF1A8}" type="datetime'''''A''''''''''''''da''''n''''''''''a'''''''''''''''''">
              <a:rPr lang="en-US" sz="1200"/>
              <a:pPr/>
              <a:t>Adana</a:t>
            </a:fld>
            <a:endParaRPr lang="tr-TR" sz="1200" dirty="0">
              <a:sym typeface="+mn-lt"/>
            </a:endParaRPr>
          </a:p>
        </p:txBody>
      </p:sp>
      <p:sp>
        <p:nvSpPr>
          <p:cNvPr id="9" name="Dikdörtgen 8"/>
          <p:cNvSpPr/>
          <p:nvPr>
            <p:custDataLst>
              <p:tags r:id="rId46"/>
            </p:custDataLst>
          </p:nvPr>
        </p:nvSpPr>
        <p:spPr bwMode="auto">
          <a:xfrm>
            <a:off x="685800" y="5630863"/>
            <a:ext cx="214313" cy="160338"/>
          </a:xfrm>
          <a:prstGeom prst="rect">
            <a:avLst/>
          </a:prstGeom>
          <a:solidFill>
            <a:srgbClr val="2011D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custDataLst>
              <p:tags r:id="rId47"/>
            </p:custDataLst>
          </p:nvPr>
        </p:nvSpPr>
        <p:spPr bwMode="auto">
          <a:xfrm>
            <a:off x="685800" y="5864225"/>
            <a:ext cx="214313" cy="160338"/>
          </a:xfrm>
          <a:prstGeom prst="rect">
            <a:avLst/>
          </a:prstGeom>
          <a:solidFill>
            <a:schemeClr val="folHlink"/>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3" name="Metin Yer Tutucusu 8"/>
          <p:cNvSpPr>
            <a:spLocks noGrp="1"/>
          </p:cNvSpPr>
          <p:nvPr>
            <p:custDataLst>
              <p:tags r:id="rId48"/>
            </p:custDataLst>
          </p:nvPr>
        </p:nvSpPr>
        <p:spPr bwMode="auto">
          <a:xfrm>
            <a:off x="950913" y="5859464"/>
            <a:ext cx="46513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799AFC00-3D19-4455-ADC7-63864720BC67}" type="datetime'''''''''''''''''''''''''''Ad''''''''''''''''''''''an''''a'''">
              <a:rPr lang="en-US" sz="1200"/>
              <a:pPr/>
              <a:t>Adana</a:t>
            </a:fld>
            <a:endParaRPr lang="tr-TR" sz="1200" dirty="0">
              <a:sym typeface="+mn-lt"/>
            </a:endParaRPr>
          </a:p>
        </p:txBody>
      </p:sp>
      <p:sp>
        <p:nvSpPr>
          <p:cNvPr id="61" name="Metin Yer Tutucusu 7"/>
          <p:cNvSpPr>
            <a:spLocks noGrp="1"/>
          </p:cNvSpPr>
          <p:nvPr>
            <p:custDataLst>
              <p:tags r:id="rId49"/>
            </p:custDataLst>
          </p:nvPr>
        </p:nvSpPr>
        <p:spPr bwMode="auto">
          <a:xfrm>
            <a:off x="950913" y="5626101"/>
            <a:ext cx="54133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028C9B9E-7B4F-4CD5-915F-66CF48757986}" type="datetime'''''''''''''''''''''''T''ü''''''rkiy''''''''''''''e'''">
              <a:rPr lang="en-US" sz="1200">
                <a:sym typeface="+mn-lt"/>
              </a:rPr>
              <a:pPr marL="0" indent="0">
                <a:spcBef>
                  <a:spcPct val="0"/>
                </a:spcBef>
                <a:spcAft>
                  <a:spcPct val="0"/>
                </a:spcAft>
                <a:buNone/>
              </a:pPr>
              <a:t>Türkiye</a:t>
            </a:fld>
            <a:endParaRPr lang="tr-TR" sz="1200" dirty="0">
              <a:sym typeface="+mn-lt"/>
            </a:endParaRPr>
          </a:p>
        </p:txBody>
      </p:sp>
      <p:sp>
        <p:nvSpPr>
          <p:cNvPr id="68" name="Metin kutusu 67"/>
          <p:cNvSpPr txBox="1"/>
          <p:nvPr/>
        </p:nvSpPr>
        <p:spPr>
          <a:xfrm>
            <a:off x="385465" y="2642979"/>
            <a:ext cx="1586706" cy="400110"/>
          </a:xfrm>
          <a:prstGeom prst="rect">
            <a:avLst/>
          </a:prstGeom>
          <a:noFill/>
        </p:spPr>
        <p:txBody>
          <a:bodyPr wrap="square" rtlCol="0">
            <a:spAutoFit/>
          </a:bodyPr>
          <a:lstStyle/>
          <a:p>
            <a:r>
              <a:rPr lang="tr-TR" sz="1000" b="1" dirty="0" smtClean="0">
                <a:latin typeface="Arial" panose="020B0604020202020204" pitchFamily="34" charset="0"/>
                <a:cs typeface="Arial" panose="020B0604020202020204" pitchFamily="34" charset="0"/>
              </a:rPr>
              <a:t>Adana’nın Türkiye üretimindeki payı (%)</a:t>
            </a:r>
            <a:endParaRPr lang="tr-TR" sz="1000" b="1" dirty="0">
              <a:latin typeface="Arial" panose="020B0604020202020204" pitchFamily="34" charset="0"/>
              <a:cs typeface="Arial" panose="020B0604020202020204" pitchFamily="34" charset="0"/>
            </a:endParaRPr>
          </a:p>
        </p:txBody>
      </p:sp>
      <p:graphicFrame>
        <p:nvGraphicFramePr>
          <p:cNvPr id="16" name="Nesne 15"/>
          <p:cNvGraphicFramePr>
            <a:graphicFrameLocks/>
          </p:cNvGraphicFramePr>
          <p:nvPr>
            <p:custDataLst>
              <p:tags r:id="rId50"/>
            </p:custDataLst>
            <p:extLst>
              <p:ext uri="{D42A27DB-BD31-4B8C-83A1-F6EECF244321}">
                <p14:modId xmlns:p14="http://schemas.microsoft.com/office/powerpoint/2010/main" val="3041782708"/>
              </p:ext>
            </p:extLst>
          </p:nvPr>
        </p:nvGraphicFramePr>
        <p:xfrm>
          <a:off x="2362200" y="3289301"/>
          <a:ext cx="4013373" cy="1104761"/>
        </p:xfrm>
        <a:graphic>
          <a:graphicData uri="http://schemas.openxmlformats.org/presentationml/2006/ole">
            <mc:AlternateContent xmlns:mc="http://schemas.openxmlformats.org/markup-compatibility/2006">
              <mc:Choice xmlns:v="urn:schemas-microsoft-com:vml" Requires="v">
                <p:oleObj spid="_x0000_s1220687" name="Çizelge" r:id="rId74" imgW="4013373" imgH="1104761" progId="MSGraph.Chart.8">
                  <p:embed followColorScheme="full"/>
                </p:oleObj>
              </mc:Choice>
              <mc:Fallback>
                <p:oleObj name="Çizelge" r:id="rId74" imgW="4013373" imgH="1104761" progId="MSGraph.Chart.8">
                  <p:embed followColorScheme="full"/>
                  <p:pic>
                    <p:nvPicPr>
                      <p:cNvPr id="0" name=""/>
                      <p:cNvPicPr/>
                      <p:nvPr/>
                    </p:nvPicPr>
                    <p:blipFill>
                      <a:blip r:embed="rId75"/>
                      <a:stretch>
                        <a:fillRect/>
                      </a:stretch>
                    </p:blipFill>
                    <p:spPr>
                      <a:xfrm>
                        <a:off x="2362200" y="3289301"/>
                        <a:ext cx="4013373" cy="1104761"/>
                      </a:xfrm>
                      <a:prstGeom prst="rect">
                        <a:avLst/>
                      </a:prstGeom>
                    </p:spPr>
                  </p:pic>
                </p:oleObj>
              </mc:Fallback>
            </mc:AlternateContent>
          </a:graphicData>
        </a:graphic>
      </p:graphicFrame>
      <p:sp>
        <p:nvSpPr>
          <p:cNvPr id="70" name="Metin Yer Tutucusu 10"/>
          <p:cNvSpPr>
            <a:spLocks noGrp="1"/>
          </p:cNvSpPr>
          <p:nvPr>
            <p:custDataLst>
              <p:tags r:id="rId51"/>
            </p:custDataLst>
          </p:nvPr>
        </p:nvSpPr>
        <p:spPr bwMode="auto">
          <a:xfrm>
            <a:off x="2603500" y="4432300"/>
            <a:ext cx="349250" cy="182563"/>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C1F91F49-E8F2-4CD5-A5B1-DFD4CDFC4624}" type="datetime'''''''''''''''''''''''2''''''0''''''0''''''''''9'''''''''''">
              <a:rPr lang="en-US" sz="1200">
                <a:sym typeface="+mn-lt"/>
              </a:rPr>
              <a:pPr/>
              <a:t>2009</a:t>
            </a:fld>
            <a:endParaRPr lang="tr-TR" sz="1200" dirty="0">
              <a:sym typeface="+mn-lt"/>
            </a:endParaRPr>
          </a:p>
        </p:txBody>
      </p:sp>
      <p:sp>
        <p:nvSpPr>
          <p:cNvPr id="71" name="Metin Yer Tutucusu 11"/>
          <p:cNvSpPr>
            <a:spLocks noGrp="1"/>
          </p:cNvSpPr>
          <p:nvPr>
            <p:custDataLst>
              <p:tags r:id="rId52"/>
            </p:custDataLst>
          </p:nvPr>
        </p:nvSpPr>
        <p:spPr bwMode="auto">
          <a:xfrm>
            <a:off x="3238500" y="4432300"/>
            <a:ext cx="349250" cy="182563"/>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D2FC2318-7456-461A-AFFB-F8CC12ECD6DB}" type="datetime'''2''''0''1''''''0'''''''''''''''''''''''''">
              <a:rPr lang="en-US" sz="1200">
                <a:sym typeface="+mn-lt"/>
              </a:rPr>
              <a:pPr/>
              <a:t>2010</a:t>
            </a:fld>
            <a:endParaRPr lang="tr-TR" sz="1200" dirty="0">
              <a:sym typeface="+mn-lt"/>
            </a:endParaRPr>
          </a:p>
        </p:txBody>
      </p:sp>
      <p:sp>
        <p:nvSpPr>
          <p:cNvPr id="72" name="Metin Yer Tutucusu 12"/>
          <p:cNvSpPr>
            <a:spLocks noGrp="1"/>
          </p:cNvSpPr>
          <p:nvPr>
            <p:custDataLst>
              <p:tags r:id="rId53"/>
            </p:custDataLst>
          </p:nvPr>
        </p:nvSpPr>
        <p:spPr bwMode="auto">
          <a:xfrm>
            <a:off x="3878263" y="4432300"/>
            <a:ext cx="341313" cy="182563"/>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40DF170B-D71F-409C-BD98-161D5258FE3B}" type="datetime'2''''''''''''''0''''''''''1''''''1'''''''''''''''''">
              <a:rPr lang="en-US" sz="1200">
                <a:sym typeface="+mn-lt"/>
              </a:rPr>
              <a:pPr/>
              <a:t>2011</a:t>
            </a:fld>
            <a:endParaRPr lang="tr-TR" sz="1200" dirty="0">
              <a:sym typeface="+mn-lt"/>
            </a:endParaRPr>
          </a:p>
        </p:txBody>
      </p:sp>
      <p:sp>
        <p:nvSpPr>
          <p:cNvPr id="77" name="Metin Yer Tutucusu 16"/>
          <p:cNvSpPr>
            <a:spLocks noGrp="1"/>
          </p:cNvSpPr>
          <p:nvPr>
            <p:custDataLst>
              <p:tags r:id="rId54"/>
            </p:custDataLst>
          </p:nvPr>
        </p:nvSpPr>
        <p:spPr bwMode="auto">
          <a:xfrm>
            <a:off x="5778500" y="4432300"/>
            <a:ext cx="349250" cy="182563"/>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09ADCFCB-1D48-4CFD-B060-837A0C07A15C}" type="datetime'''''''''''''''''''''2''''0''''1''''''''''''''''''''4'''''''''">
              <a:rPr lang="en-US" sz="1200">
                <a:sym typeface="+mn-lt"/>
              </a:rPr>
              <a:pPr marL="0" indent="0" algn="ctr">
                <a:spcBef>
                  <a:spcPct val="0"/>
                </a:spcBef>
                <a:spcAft>
                  <a:spcPct val="0"/>
                </a:spcAft>
                <a:buNone/>
              </a:pPr>
              <a:t>2014</a:t>
            </a:fld>
            <a:endParaRPr lang="tr-TR" sz="1200" dirty="0">
              <a:sym typeface="+mn-lt"/>
            </a:endParaRPr>
          </a:p>
        </p:txBody>
      </p:sp>
      <p:sp>
        <p:nvSpPr>
          <p:cNvPr id="76" name="Metin Yer Tutucusu 15"/>
          <p:cNvSpPr>
            <a:spLocks noGrp="1"/>
          </p:cNvSpPr>
          <p:nvPr>
            <p:custDataLst>
              <p:tags r:id="rId55"/>
            </p:custDataLst>
          </p:nvPr>
        </p:nvSpPr>
        <p:spPr bwMode="auto">
          <a:xfrm>
            <a:off x="5143500" y="4432300"/>
            <a:ext cx="349250" cy="182563"/>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8FD1D96F-1FD9-4BD4-AD7E-87BB524AD5E8}" type="datetime'''''''''''2''''''''''''''0''1''''3'''''''''''''''''''''''''''">
              <a:rPr lang="en-US" sz="1200">
                <a:sym typeface="+mn-lt"/>
              </a:rPr>
              <a:pPr marL="0" indent="0" algn="ctr">
                <a:spcBef>
                  <a:spcPct val="0"/>
                </a:spcBef>
                <a:spcAft>
                  <a:spcPct val="0"/>
                </a:spcAft>
                <a:buNone/>
              </a:pPr>
              <a:t>2013</a:t>
            </a:fld>
            <a:endParaRPr lang="tr-TR" sz="1200" dirty="0">
              <a:sym typeface="+mn-lt"/>
            </a:endParaRPr>
          </a:p>
        </p:txBody>
      </p:sp>
      <p:sp>
        <p:nvSpPr>
          <p:cNvPr id="75" name="Metin Yer Tutucusu 14"/>
          <p:cNvSpPr>
            <a:spLocks noGrp="1"/>
          </p:cNvSpPr>
          <p:nvPr>
            <p:custDataLst>
              <p:tags r:id="rId56"/>
            </p:custDataLst>
          </p:nvPr>
        </p:nvSpPr>
        <p:spPr bwMode="auto">
          <a:xfrm>
            <a:off x="4508500" y="4432300"/>
            <a:ext cx="349250" cy="182563"/>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47DFC6AB-3EC0-4949-8023-C300310D081A}" type="datetime'''''''''2''''''''''''''''0''''''1''''''''''''2'''''''''''''''">
              <a:rPr lang="en-US" sz="1200">
                <a:sym typeface="+mn-lt"/>
              </a:rPr>
              <a:pPr marL="0" indent="0" algn="ctr">
                <a:spcBef>
                  <a:spcPct val="0"/>
                </a:spcBef>
                <a:spcAft>
                  <a:spcPct val="0"/>
                </a:spcAft>
                <a:buNone/>
              </a:pPr>
              <a:t>2012</a:t>
            </a:fld>
            <a:endParaRPr lang="tr-TR" sz="1200" dirty="0">
              <a:sym typeface="+mn-lt"/>
            </a:endParaRPr>
          </a:p>
        </p:txBody>
      </p:sp>
      <p:sp>
        <p:nvSpPr>
          <p:cNvPr id="20" name="Dikdörtgen 19"/>
          <p:cNvSpPr/>
          <p:nvPr>
            <p:custDataLst>
              <p:tags r:id="rId57"/>
            </p:custDataLst>
          </p:nvPr>
        </p:nvSpPr>
        <p:spPr bwMode="auto">
          <a:xfrm>
            <a:off x="685800" y="4005263"/>
            <a:ext cx="214313" cy="160338"/>
          </a:xfrm>
          <a:prstGeom prst="rect">
            <a:avLst/>
          </a:prstGeom>
          <a:solidFill>
            <a:schemeClr val="folHlink"/>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Dikdörtgen 17"/>
          <p:cNvSpPr/>
          <p:nvPr>
            <p:custDataLst>
              <p:tags r:id="rId58"/>
            </p:custDataLst>
          </p:nvPr>
        </p:nvSpPr>
        <p:spPr bwMode="auto">
          <a:xfrm>
            <a:off x="685800" y="3771900"/>
            <a:ext cx="214313" cy="160338"/>
          </a:xfrm>
          <a:prstGeom prst="rect">
            <a:avLst/>
          </a:prstGeom>
          <a:solidFill>
            <a:srgbClr val="2011D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9" name="Metin Yer Tutucusu 18"/>
          <p:cNvSpPr>
            <a:spLocks noGrp="1"/>
          </p:cNvSpPr>
          <p:nvPr>
            <p:custDataLst>
              <p:tags r:id="rId59"/>
            </p:custDataLst>
          </p:nvPr>
        </p:nvSpPr>
        <p:spPr bwMode="auto">
          <a:xfrm>
            <a:off x="950913" y="4000501"/>
            <a:ext cx="46513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222F5EF9-A621-4B36-BA3C-ADBF68EC8178}" type="datetime'''A''''d''a''''''''n''a'''''''''''''">
              <a:rPr lang="en-US" sz="1200"/>
              <a:pPr/>
              <a:t>Adana</a:t>
            </a:fld>
            <a:endParaRPr lang="tr-TR" sz="1200" dirty="0">
              <a:sym typeface="+mn-lt"/>
            </a:endParaRPr>
          </a:p>
        </p:txBody>
      </p:sp>
      <p:sp>
        <p:nvSpPr>
          <p:cNvPr id="78" name="Metin Yer Tutucusu 17"/>
          <p:cNvSpPr>
            <a:spLocks noGrp="1"/>
          </p:cNvSpPr>
          <p:nvPr>
            <p:custDataLst>
              <p:tags r:id="rId60"/>
            </p:custDataLst>
          </p:nvPr>
        </p:nvSpPr>
        <p:spPr bwMode="auto">
          <a:xfrm>
            <a:off x="950913" y="3767139"/>
            <a:ext cx="54133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4CA289FE-312C-4BE5-9FF1-C819C82CC471}" type="datetime'Tü''''''r''''''k''''''''''''i''''y''e'''''''''''''''''">
              <a:rPr lang="en-US" sz="1200">
                <a:sym typeface="+mn-lt"/>
              </a:rPr>
              <a:pPr marL="0" indent="0">
                <a:spcBef>
                  <a:spcPct val="0"/>
                </a:spcBef>
                <a:spcAft>
                  <a:spcPct val="0"/>
                </a:spcAft>
                <a:buNone/>
              </a:pPr>
              <a:t>Türkiye</a:t>
            </a:fld>
            <a:endParaRPr lang="tr-TR" sz="1200" dirty="0">
              <a:sym typeface="+mn-lt"/>
            </a:endParaRPr>
          </a:p>
        </p:txBody>
      </p:sp>
      <p:sp>
        <p:nvSpPr>
          <p:cNvPr id="83" name="Metin Yer Tutucusu 19"/>
          <p:cNvSpPr>
            <a:spLocks noGrp="1"/>
          </p:cNvSpPr>
          <p:nvPr>
            <p:custDataLst>
              <p:tags r:id="rId61"/>
            </p:custDataLst>
          </p:nvPr>
        </p:nvSpPr>
        <p:spPr bwMode="auto">
          <a:xfrm>
            <a:off x="2467110" y="4652964"/>
            <a:ext cx="528638" cy="277813"/>
          </a:xfrm>
          <a:prstGeom prst="roundRect">
            <a:avLst>
              <a:gd name="adj" fmla="val 49714"/>
            </a:avLst>
          </a:prstGeom>
          <a:solidFill>
            <a:schemeClr val="bg1"/>
          </a:solidFill>
          <a:ln w="9525">
            <a:solidFill>
              <a:schemeClr val="tx1"/>
            </a:solidFill>
          </a:ln>
        </p:spPr>
        <p:txBody>
          <a:bodyPr vert="horz" wrap="square" lIns="0" tIns="11113" rIns="0" bIns="11113" numCol="1" spcCol="0" rtlCol="0" anchor="ctr"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tr-TR" sz="1000" b="1" dirty="0" smtClean="0">
                <a:latin typeface="Arial"/>
                <a:cs typeface="Arial"/>
                <a:sym typeface="Arial"/>
              </a:rPr>
              <a:t>38,0</a:t>
            </a:r>
            <a:endParaRPr lang="tr-TR" sz="1000" b="1" dirty="0">
              <a:latin typeface="Arial"/>
              <a:cs typeface="Arial"/>
              <a:sym typeface="Arial"/>
            </a:endParaRPr>
          </a:p>
        </p:txBody>
      </p:sp>
      <p:sp>
        <p:nvSpPr>
          <p:cNvPr id="84" name="Metin Yer Tutucusu 20"/>
          <p:cNvSpPr>
            <a:spLocks noGrp="1"/>
          </p:cNvSpPr>
          <p:nvPr>
            <p:custDataLst>
              <p:tags r:id="rId62"/>
            </p:custDataLst>
          </p:nvPr>
        </p:nvSpPr>
        <p:spPr bwMode="auto">
          <a:xfrm>
            <a:off x="3132456" y="4659314"/>
            <a:ext cx="493423" cy="282575"/>
          </a:xfrm>
          <a:prstGeom prst="roundRect">
            <a:avLst>
              <a:gd name="adj" fmla="val 50000"/>
            </a:avLst>
          </a:prstGeom>
          <a:solidFill>
            <a:schemeClr val="bg1"/>
          </a:solidFill>
          <a:ln w="9525">
            <a:solidFill>
              <a:schemeClr val="tx1"/>
            </a:solidFill>
          </a:ln>
        </p:spPr>
        <p:txBody>
          <a:bodyPr vert="horz" wrap="square" lIns="0" tIns="9525" rIns="0" bIns="9525" numCol="1" spcCol="0" rtlCol="0" anchor="ctr"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tr-TR" sz="1000" b="1" dirty="0" smtClean="0">
                <a:latin typeface="Arial"/>
                <a:cs typeface="Arial"/>
                <a:sym typeface="Arial"/>
              </a:rPr>
              <a:t>69,3</a:t>
            </a:r>
            <a:endParaRPr lang="tr-TR" sz="1000" b="1" dirty="0">
              <a:latin typeface="Arial"/>
              <a:cs typeface="Arial"/>
              <a:sym typeface="Arial"/>
            </a:endParaRPr>
          </a:p>
        </p:txBody>
      </p:sp>
      <p:sp>
        <p:nvSpPr>
          <p:cNvPr id="85" name="Metin Yer Tutucusu 21"/>
          <p:cNvSpPr>
            <a:spLocks noGrp="1"/>
          </p:cNvSpPr>
          <p:nvPr>
            <p:custDataLst>
              <p:tags r:id="rId63"/>
            </p:custDataLst>
          </p:nvPr>
        </p:nvSpPr>
        <p:spPr bwMode="auto">
          <a:xfrm>
            <a:off x="3808118" y="4659313"/>
            <a:ext cx="479669" cy="287338"/>
          </a:xfrm>
          <a:prstGeom prst="roundRect">
            <a:avLst>
              <a:gd name="adj" fmla="val 49724"/>
            </a:avLst>
          </a:prstGeom>
          <a:solidFill>
            <a:schemeClr val="bg1"/>
          </a:solidFill>
          <a:ln w="9525">
            <a:solidFill>
              <a:schemeClr val="tx1"/>
            </a:solidFill>
          </a:ln>
        </p:spPr>
        <p:txBody>
          <a:bodyPr vert="horz" wrap="square" lIns="0" tIns="9525" rIns="0" bIns="9525" numCol="1" spcCol="0" rtlCol="0" anchor="ctr"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tr-TR" sz="1000" b="1" dirty="0" smtClean="0">
                <a:latin typeface="Arial"/>
                <a:cs typeface="Arial"/>
                <a:sym typeface="Arial"/>
              </a:rPr>
              <a:t>67,3</a:t>
            </a:r>
            <a:endParaRPr lang="tr-TR" sz="1000" b="1" dirty="0">
              <a:latin typeface="Arial"/>
              <a:cs typeface="Arial"/>
              <a:sym typeface="Arial"/>
            </a:endParaRPr>
          </a:p>
        </p:txBody>
      </p:sp>
      <p:sp>
        <p:nvSpPr>
          <p:cNvPr id="86" name="Metin Yer Tutucusu 22"/>
          <p:cNvSpPr>
            <a:spLocks noGrp="1"/>
          </p:cNvSpPr>
          <p:nvPr>
            <p:custDataLst>
              <p:tags r:id="rId64"/>
            </p:custDataLst>
          </p:nvPr>
        </p:nvSpPr>
        <p:spPr bwMode="auto">
          <a:xfrm>
            <a:off x="4415009" y="4659313"/>
            <a:ext cx="496861" cy="287338"/>
          </a:xfrm>
          <a:prstGeom prst="roundRect">
            <a:avLst>
              <a:gd name="adj" fmla="val 49724"/>
            </a:avLst>
          </a:prstGeom>
          <a:solidFill>
            <a:schemeClr val="bg1"/>
          </a:solidFill>
          <a:ln w="9525">
            <a:solidFill>
              <a:schemeClr val="tx1"/>
            </a:solidFill>
          </a:ln>
        </p:spPr>
        <p:txBody>
          <a:bodyPr vert="horz" wrap="square" lIns="0" tIns="9525" rIns="0" bIns="9525" numCol="1" spcCol="0" rtlCol="0" anchor="ctr"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tr-TR" sz="1000" b="1" dirty="0" smtClean="0">
                <a:latin typeface="Arial"/>
                <a:cs typeface="Arial"/>
                <a:sym typeface="Arial"/>
              </a:rPr>
              <a:t>62,1</a:t>
            </a:r>
            <a:endParaRPr lang="tr-TR" sz="1000" b="1" dirty="0">
              <a:latin typeface="Arial"/>
              <a:cs typeface="Arial"/>
              <a:sym typeface="Arial"/>
            </a:endParaRPr>
          </a:p>
        </p:txBody>
      </p:sp>
      <p:sp>
        <p:nvSpPr>
          <p:cNvPr id="87" name="Metin Yer Tutucusu 23"/>
          <p:cNvSpPr>
            <a:spLocks noGrp="1"/>
          </p:cNvSpPr>
          <p:nvPr>
            <p:custDataLst>
              <p:tags r:id="rId65"/>
            </p:custDataLst>
          </p:nvPr>
        </p:nvSpPr>
        <p:spPr bwMode="auto">
          <a:xfrm>
            <a:off x="5106988" y="4659313"/>
            <a:ext cx="467633" cy="287338"/>
          </a:xfrm>
          <a:prstGeom prst="roundRect">
            <a:avLst>
              <a:gd name="adj" fmla="val 49724"/>
            </a:avLst>
          </a:prstGeom>
          <a:solidFill>
            <a:schemeClr val="bg1"/>
          </a:solidFill>
          <a:ln w="9525">
            <a:solidFill>
              <a:schemeClr val="tx1"/>
            </a:solidFill>
          </a:ln>
        </p:spPr>
        <p:txBody>
          <a:bodyPr vert="horz" wrap="square" lIns="0" tIns="9525" rIns="0" bIns="9525" numCol="1" spcCol="0" rtlCol="0" anchor="ctr"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tr-TR" sz="1000" b="1" dirty="0" smtClean="0">
                <a:latin typeface="Arial"/>
                <a:cs typeface="Arial"/>
                <a:sym typeface="Arial"/>
              </a:rPr>
              <a:t>66,1</a:t>
            </a:r>
            <a:endParaRPr lang="tr-TR" sz="1000" b="1" dirty="0">
              <a:latin typeface="Arial"/>
              <a:cs typeface="Arial"/>
              <a:sym typeface="Arial"/>
            </a:endParaRPr>
          </a:p>
        </p:txBody>
      </p:sp>
      <p:sp>
        <p:nvSpPr>
          <p:cNvPr id="88" name="Metin Yer Tutucusu 24"/>
          <p:cNvSpPr>
            <a:spLocks noGrp="1"/>
          </p:cNvSpPr>
          <p:nvPr>
            <p:custDataLst>
              <p:tags r:id="rId66"/>
            </p:custDataLst>
          </p:nvPr>
        </p:nvSpPr>
        <p:spPr bwMode="auto">
          <a:xfrm>
            <a:off x="5773209" y="4659314"/>
            <a:ext cx="503738" cy="282575"/>
          </a:xfrm>
          <a:prstGeom prst="roundRect">
            <a:avLst>
              <a:gd name="adj" fmla="val 50000"/>
            </a:avLst>
          </a:prstGeom>
          <a:solidFill>
            <a:schemeClr val="bg1"/>
          </a:solidFill>
          <a:ln w="9525">
            <a:solidFill>
              <a:schemeClr val="tx1"/>
            </a:solidFill>
          </a:ln>
        </p:spPr>
        <p:txBody>
          <a:bodyPr vert="horz" wrap="square" lIns="0" tIns="9525" rIns="0" bIns="9525" numCol="1" spcCol="0" rtlCol="0" anchor="ctr"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tr-TR" sz="1000" b="1" dirty="0" smtClean="0">
                <a:latin typeface="Arial"/>
                <a:cs typeface="Arial"/>
                <a:sym typeface="Arial"/>
              </a:rPr>
              <a:t>60,5</a:t>
            </a:r>
            <a:endParaRPr lang="tr-TR" sz="1000" b="1" dirty="0">
              <a:latin typeface="Arial"/>
              <a:cs typeface="Arial"/>
              <a:sym typeface="Arial"/>
            </a:endParaRPr>
          </a:p>
        </p:txBody>
      </p:sp>
      <p:pic>
        <p:nvPicPr>
          <p:cNvPr id="21709" name="Picture 205"/>
          <p:cNvPicPr>
            <a:picLocks noChangeAspect="1" noChangeArrowheads="1"/>
          </p:cNvPicPr>
          <p:nvPr/>
        </p:nvPicPr>
        <p:blipFill>
          <a:blip r:embed="rId76">
            <a:extLst>
              <a:ext uri="{28A0092B-C50C-407E-A947-70E740481C1C}">
                <a14:useLocalDpi xmlns:a14="http://schemas.microsoft.com/office/drawing/2010/main" val="0"/>
              </a:ext>
            </a:extLst>
          </a:blip>
          <a:srcRect/>
          <a:stretch>
            <a:fillRect/>
          </a:stretch>
        </p:blipFill>
        <p:spPr bwMode="auto">
          <a:xfrm>
            <a:off x="7150628" y="3419864"/>
            <a:ext cx="2029470" cy="1510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0610" name="Picture 2"/>
          <p:cNvPicPr>
            <a:picLocks noChangeAspect="1" noChangeArrowheads="1"/>
          </p:cNvPicPr>
          <p:nvPr/>
        </p:nvPicPr>
        <p:blipFill>
          <a:blip r:embed="rId77" cstate="print">
            <a:extLst>
              <a:ext uri="{28A0092B-C50C-407E-A947-70E740481C1C}">
                <a14:useLocalDpi xmlns:a14="http://schemas.microsoft.com/office/drawing/2010/main" val="0"/>
              </a:ext>
            </a:extLst>
          </a:blip>
          <a:srcRect/>
          <a:stretch>
            <a:fillRect/>
          </a:stretch>
        </p:blipFill>
        <p:spPr bwMode="auto">
          <a:xfrm>
            <a:off x="7084369" y="5288250"/>
            <a:ext cx="2225785" cy="1367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0611" name="Picture 3"/>
          <p:cNvPicPr>
            <a:picLocks noChangeAspect="1" noChangeArrowheads="1"/>
          </p:cNvPicPr>
          <p:nvPr/>
        </p:nvPicPr>
        <p:blipFill>
          <a:blip r:embed="rId78" cstate="print">
            <a:extLst>
              <a:ext uri="{28A0092B-C50C-407E-A947-70E740481C1C}">
                <a14:useLocalDpi xmlns:a14="http://schemas.microsoft.com/office/drawing/2010/main" val="0"/>
              </a:ext>
            </a:extLst>
          </a:blip>
          <a:srcRect/>
          <a:stretch>
            <a:fillRect/>
          </a:stretch>
        </p:blipFill>
        <p:spPr bwMode="auto">
          <a:xfrm>
            <a:off x="7171894" y="1470386"/>
            <a:ext cx="1961036" cy="152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13206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Nesne 2" hidden="1"/>
          <p:cNvGraphicFramePr>
            <a:graphicFrameLocks noChangeAspect="1"/>
          </p:cNvGraphicFramePr>
          <p:nvPr>
            <p:custDataLst>
              <p:tags r:id="rId2"/>
            </p:custDataLst>
            <p:extLst>
              <p:ext uri="{D42A27DB-BD31-4B8C-83A1-F6EECF244321}">
                <p14:modId xmlns:p14="http://schemas.microsoft.com/office/powerpoint/2010/main" val="6870289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00167"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Dikdörtgen 1"/>
          <p:cNvSpPr/>
          <p:nvPr/>
        </p:nvSpPr>
        <p:spPr bwMode="auto">
          <a:xfrm>
            <a:off x="-1" y="0"/>
            <a:ext cx="9902825" cy="6858000"/>
          </a:xfrm>
          <a:prstGeom prst="rect">
            <a:avLst/>
          </a:prstGeom>
          <a:solidFill>
            <a:schemeClr val="bg1">
              <a:lumMod val="50000"/>
              <a:alpha val="29000"/>
            </a:schemeClr>
          </a:solidFill>
          <a:ln w="9525" cap="flat" cmpd="sng" algn="ctr">
            <a:solidFill>
              <a:schemeClr val="bg1">
                <a:lumMod val="75000"/>
              </a:schemeClr>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tr-TR" sz="1100" i="0" u="none" strike="noStrike" cap="none" normalizeH="0" baseline="0" dirty="0" smtClean="0">
              <a:ln>
                <a:noFill/>
              </a:ln>
              <a:solidFill>
                <a:schemeClr val="bg1"/>
              </a:solidFill>
              <a:effectLst/>
              <a:latin typeface="Arial" charset="0"/>
            </a:endParaRPr>
          </a:p>
        </p:txBody>
      </p:sp>
      <p:sp>
        <p:nvSpPr>
          <p:cNvPr id="51202" name="Title 2"/>
          <p:cNvSpPr>
            <a:spLocks noGrp="1"/>
          </p:cNvSpPr>
          <p:nvPr>
            <p:ph type="ctrTitle"/>
          </p:nvPr>
        </p:nvSpPr>
        <p:spPr>
          <a:xfrm>
            <a:off x="1600200" y="1219200"/>
            <a:ext cx="6704013" cy="1143000"/>
          </a:xfrm>
        </p:spPr>
        <p:txBody>
          <a:bodyPr/>
          <a:lstStyle/>
          <a:p>
            <a:pPr eaLnBrk="1" hangingPunct="1"/>
            <a:r>
              <a:rPr lang="tr-TR" altLang="tr-TR" sz="2800" dirty="0" smtClean="0"/>
              <a:t>Adana’da turizm</a:t>
            </a:r>
            <a:endParaRPr lang="en-US" altLang="tr-TR" sz="2800" dirty="0" smtClean="0"/>
          </a:p>
        </p:txBody>
      </p:sp>
      <p:pic>
        <p:nvPicPr>
          <p:cNvPr id="5" name="Picture 5" descr="http://www.tobb.org.tr/Resimler/Logolar/logot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4538" y="1814196"/>
            <a:ext cx="550098" cy="550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77198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bwMode="auto">
          <a:xfrm>
            <a:off x="116425" y="3734022"/>
            <a:ext cx="1227968" cy="576064"/>
          </a:xfrm>
          <a:prstGeom prst="rect">
            <a:avLst/>
          </a:prstGeom>
          <a:noFill/>
          <a:ln w="19050" cap="flat" cmpd="sng" algn="ctr">
            <a:no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400" i="0" u="none" strike="noStrike" cap="none" normalizeH="0" baseline="0" dirty="0" smtClean="0">
                <a:ln>
                  <a:noFill/>
                </a:ln>
                <a:solidFill>
                  <a:schemeClr val="accent2"/>
                </a:solidFill>
                <a:effectLst/>
                <a:latin typeface="+mj-lt"/>
                <a:cs typeface="Arial" charset="0"/>
              </a:rPr>
              <a:t>İstanbul Sabiha G.</a:t>
            </a:r>
          </a:p>
        </p:txBody>
      </p:sp>
      <p:sp>
        <p:nvSpPr>
          <p:cNvPr id="17" name="Dikdörtgen 16"/>
          <p:cNvSpPr/>
          <p:nvPr/>
        </p:nvSpPr>
        <p:spPr bwMode="auto">
          <a:xfrm>
            <a:off x="116425" y="3013942"/>
            <a:ext cx="1227968" cy="576064"/>
          </a:xfrm>
          <a:prstGeom prst="rect">
            <a:avLst/>
          </a:prstGeom>
          <a:noFill/>
          <a:ln w="19050" cap="flat" cmpd="sng" algn="ctr">
            <a:no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400" i="0" u="none" strike="noStrike" cap="none" normalizeH="0" baseline="0" dirty="0" smtClean="0">
                <a:ln>
                  <a:noFill/>
                </a:ln>
                <a:solidFill>
                  <a:schemeClr val="accent2"/>
                </a:solidFill>
                <a:effectLst/>
                <a:latin typeface="+mj-lt"/>
                <a:cs typeface="Arial" charset="0"/>
              </a:rPr>
              <a:t>İstanbul Atatürk</a:t>
            </a:r>
          </a:p>
        </p:txBody>
      </p:sp>
      <p:sp>
        <p:nvSpPr>
          <p:cNvPr id="18" name="Dikdörtgen 17"/>
          <p:cNvSpPr/>
          <p:nvPr/>
        </p:nvSpPr>
        <p:spPr bwMode="auto">
          <a:xfrm>
            <a:off x="124968" y="5030166"/>
            <a:ext cx="1227968" cy="360040"/>
          </a:xfrm>
          <a:prstGeom prst="rect">
            <a:avLst/>
          </a:prstGeom>
          <a:noFill/>
          <a:ln w="19050" cap="flat" cmpd="sng" algn="ctr">
            <a:no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400" i="0" u="none" strike="noStrike" cap="none" normalizeH="0" baseline="0" dirty="0" smtClean="0">
                <a:ln>
                  <a:noFill/>
                </a:ln>
                <a:solidFill>
                  <a:schemeClr val="accent2"/>
                </a:solidFill>
                <a:effectLst/>
                <a:latin typeface="+mj-lt"/>
                <a:cs typeface="Arial" charset="0"/>
              </a:rPr>
              <a:t>İzmir</a:t>
            </a:r>
          </a:p>
        </p:txBody>
      </p:sp>
      <p:sp>
        <p:nvSpPr>
          <p:cNvPr id="19" name="Dikdörtgen 18"/>
          <p:cNvSpPr/>
          <p:nvPr/>
        </p:nvSpPr>
        <p:spPr bwMode="auto">
          <a:xfrm>
            <a:off x="116425" y="4454102"/>
            <a:ext cx="1227968" cy="360040"/>
          </a:xfrm>
          <a:prstGeom prst="rect">
            <a:avLst/>
          </a:prstGeom>
          <a:noFill/>
          <a:ln w="19050" cap="flat" cmpd="sng" algn="ctr">
            <a:no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400" i="0" u="none" strike="noStrike" cap="none" normalizeH="0" baseline="0" dirty="0" smtClean="0">
                <a:ln>
                  <a:noFill/>
                </a:ln>
                <a:solidFill>
                  <a:schemeClr val="accent2"/>
                </a:solidFill>
                <a:effectLst/>
                <a:latin typeface="+mj-lt"/>
                <a:cs typeface="Arial" charset="0"/>
              </a:rPr>
              <a:t>Ankara</a:t>
            </a:r>
          </a:p>
        </p:txBody>
      </p:sp>
      <p:sp>
        <p:nvSpPr>
          <p:cNvPr id="20" name="Dikdörtgen 19"/>
          <p:cNvSpPr/>
          <p:nvPr/>
        </p:nvSpPr>
        <p:spPr bwMode="auto">
          <a:xfrm>
            <a:off x="124968" y="5568202"/>
            <a:ext cx="1227968" cy="360040"/>
          </a:xfrm>
          <a:prstGeom prst="rect">
            <a:avLst/>
          </a:prstGeom>
          <a:noFill/>
          <a:ln w="19050" cap="flat" cmpd="sng" algn="ctr">
            <a:no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400" i="0" u="none" strike="noStrike" cap="none" normalizeH="0" baseline="0" dirty="0" smtClean="0">
                <a:ln>
                  <a:noFill/>
                </a:ln>
                <a:solidFill>
                  <a:schemeClr val="accent2"/>
                </a:solidFill>
                <a:effectLst/>
                <a:latin typeface="+mj-lt"/>
                <a:cs typeface="Arial" charset="0"/>
              </a:rPr>
              <a:t>Antalya</a:t>
            </a:r>
          </a:p>
        </p:txBody>
      </p:sp>
      <p:sp>
        <p:nvSpPr>
          <p:cNvPr id="21" name="Dikdörtgen 20"/>
          <p:cNvSpPr/>
          <p:nvPr/>
        </p:nvSpPr>
        <p:spPr bwMode="auto">
          <a:xfrm>
            <a:off x="124968" y="6165304"/>
            <a:ext cx="1227968" cy="360040"/>
          </a:xfrm>
          <a:prstGeom prst="rect">
            <a:avLst/>
          </a:prstGeom>
          <a:noFill/>
          <a:ln w="19050" cap="flat" cmpd="sng" algn="ctr">
            <a:no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400" i="0" u="none" strike="noStrike" cap="none" normalizeH="0" baseline="0" dirty="0" smtClean="0">
                <a:ln>
                  <a:noFill/>
                </a:ln>
                <a:solidFill>
                  <a:srgbClr val="C00000"/>
                </a:solidFill>
                <a:effectLst/>
                <a:latin typeface="+mj-lt"/>
                <a:cs typeface="Arial" charset="0"/>
              </a:rPr>
              <a:t>Adana</a:t>
            </a:r>
          </a:p>
        </p:txBody>
      </p:sp>
      <p:sp>
        <p:nvSpPr>
          <p:cNvPr id="47" name="Dikdörtgen 46"/>
          <p:cNvSpPr/>
          <p:nvPr/>
        </p:nvSpPr>
        <p:spPr bwMode="auto">
          <a:xfrm>
            <a:off x="1520131" y="1782246"/>
            <a:ext cx="3821200" cy="720000"/>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2000" dirty="0" smtClean="0">
                <a:solidFill>
                  <a:schemeClr val="bg1"/>
                </a:solidFill>
                <a:latin typeface="+mj-lt"/>
              </a:rPr>
              <a:t>Toplam uçak sayısı</a:t>
            </a:r>
            <a:endParaRPr kumimoji="0" lang="tr-TR" sz="2000" b="1" i="0" u="none" strike="noStrike" cap="none" normalizeH="0" baseline="0" dirty="0" smtClean="0">
              <a:ln>
                <a:noFill/>
              </a:ln>
              <a:solidFill>
                <a:schemeClr val="bg1"/>
              </a:solidFill>
              <a:effectLst/>
              <a:latin typeface="+mj-lt"/>
            </a:endParaRPr>
          </a:p>
        </p:txBody>
      </p:sp>
      <p:sp>
        <p:nvSpPr>
          <p:cNvPr id="49" name="Dikdörtgen 48"/>
          <p:cNvSpPr/>
          <p:nvPr/>
        </p:nvSpPr>
        <p:spPr bwMode="auto">
          <a:xfrm>
            <a:off x="5642038" y="1782246"/>
            <a:ext cx="3821198" cy="720000"/>
          </a:xfrm>
          <a:prstGeom prst="rect">
            <a:avLst/>
          </a:prstGeom>
          <a:solidFill>
            <a:srgbClr val="CCE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sz="2000" dirty="0" smtClean="0">
                <a:latin typeface="+mj-lt"/>
              </a:rPr>
              <a:t>Toplam yolcu sayısı</a:t>
            </a:r>
            <a:endParaRPr kumimoji="0" lang="tr-TR" sz="2000" b="1" i="0" u="none" strike="noStrike" cap="none" normalizeH="0" baseline="0" dirty="0" smtClean="0">
              <a:ln>
                <a:noFill/>
              </a:ln>
              <a:solidFill>
                <a:schemeClr val="tx1"/>
              </a:solidFill>
              <a:effectLst/>
              <a:latin typeface="+mj-lt"/>
            </a:endParaRPr>
          </a:p>
        </p:txBody>
      </p:sp>
      <p:sp>
        <p:nvSpPr>
          <p:cNvPr id="12" name="Dikdörtgen 11"/>
          <p:cNvSpPr/>
          <p:nvPr/>
        </p:nvSpPr>
        <p:spPr bwMode="auto">
          <a:xfrm>
            <a:off x="1578344" y="2636912"/>
            <a:ext cx="1922957" cy="37703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accent2"/>
                </a:solidFill>
                <a:effectLst/>
                <a:latin typeface="Arial" charset="0"/>
                <a:cs typeface="Arial" charset="0"/>
              </a:rPr>
              <a:t>İç hat</a:t>
            </a:r>
          </a:p>
        </p:txBody>
      </p:sp>
      <p:sp>
        <p:nvSpPr>
          <p:cNvPr id="52" name="Dikdörtgen 51"/>
          <p:cNvSpPr/>
          <p:nvPr/>
        </p:nvSpPr>
        <p:spPr bwMode="auto">
          <a:xfrm>
            <a:off x="3504900" y="2636912"/>
            <a:ext cx="1914414" cy="37703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accent2"/>
                </a:solidFill>
                <a:effectLst/>
                <a:latin typeface="Arial" charset="0"/>
                <a:cs typeface="Arial" charset="0"/>
              </a:rPr>
              <a:t>Dış hat</a:t>
            </a:r>
          </a:p>
        </p:txBody>
      </p:sp>
      <p:cxnSp>
        <p:nvCxnSpPr>
          <p:cNvPr id="14" name="Düz Bağlayıcı 13"/>
          <p:cNvCxnSpPr/>
          <p:nvPr/>
        </p:nvCxnSpPr>
        <p:spPr bwMode="auto">
          <a:xfrm>
            <a:off x="3501301" y="2636912"/>
            <a:ext cx="0" cy="3708412"/>
          </a:xfrm>
          <a:prstGeom prst="line">
            <a:avLst/>
          </a:prstGeom>
          <a:solidFill>
            <a:schemeClr val="accent1"/>
          </a:solidFill>
          <a:ln w="9525" cap="flat" cmpd="sng" algn="ctr">
            <a:noFill/>
            <a:prstDash val="solid"/>
            <a:round/>
            <a:headEnd type="none" w="med" len="med"/>
            <a:tailEnd type="none" w="med" len="med"/>
          </a:ln>
          <a:effectLst/>
        </p:spPr>
      </p:cxnSp>
      <p:sp>
        <p:nvSpPr>
          <p:cNvPr id="22" name="Metin kutusu 21"/>
          <p:cNvSpPr txBox="1"/>
          <p:nvPr/>
        </p:nvSpPr>
        <p:spPr>
          <a:xfrm>
            <a:off x="1586887" y="3090446"/>
            <a:ext cx="1914414" cy="338554"/>
          </a:xfrm>
          <a:prstGeom prst="rect">
            <a:avLst/>
          </a:prstGeom>
          <a:noFill/>
          <a:ln>
            <a:noFill/>
          </a:ln>
        </p:spPr>
        <p:txBody>
          <a:bodyPr wrap="square" rtlCol="0">
            <a:spAutoFit/>
          </a:bodyPr>
          <a:lstStyle/>
          <a:p>
            <a:pPr algn="ctr"/>
            <a:r>
              <a:rPr lang="tr-TR" sz="1600" dirty="0" smtClean="0"/>
              <a:t>19,424</a:t>
            </a:r>
            <a:endParaRPr lang="tr-TR" sz="1600" dirty="0"/>
          </a:p>
        </p:txBody>
      </p:sp>
      <p:sp>
        <p:nvSpPr>
          <p:cNvPr id="56" name="Metin kutusu 55"/>
          <p:cNvSpPr txBox="1"/>
          <p:nvPr/>
        </p:nvSpPr>
        <p:spPr>
          <a:xfrm>
            <a:off x="3504900" y="3090446"/>
            <a:ext cx="1914414" cy="338554"/>
          </a:xfrm>
          <a:prstGeom prst="rect">
            <a:avLst/>
          </a:prstGeom>
          <a:noFill/>
          <a:ln>
            <a:noFill/>
          </a:ln>
        </p:spPr>
        <p:txBody>
          <a:bodyPr wrap="square" rtlCol="0">
            <a:spAutoFit/>
          </a:bodyPr>
          <a:lstStyle/>
          <a:p>
            <a:pPr algn="ctr"/>
            <a:r>
              <a:rPr lang="tr-TR" sz="1600" dirty="0" smtClean="0"/>
              <a:t>44,184</a:t>
            </a:r>
            <a:endParaRPr lang="tr-TR" sz="1600" dirty="0"/>
          </a:p>
        </p:txBody>
      </p:sp>
      <p:sp>
        <p:nvSpPr>
          <p:cNvPr id="57" name="Metin kutusu 56"/>
          <p:cNvSpPr txBox="1"/>
          <p:nvPr/>
        </p:nvSpPr>
        <p:spPr>
          <a:xfrm>
            <a:off x="1598115" y="3789040"/>
            <a:ext cx="1914414" cy="338554"/>
          </a:xfrm>
          <a:prstGeom prst="rect">
            <a:avLst/>
          </a:prstGeom>
          <a:noFill/>
          <a:ln>
            <a:noFill/>
          </a:ln>
        </p:spPr>
        <p:txBody>
          <a:bodyPr wrap="square" rtlCol="0">
            <a:spAutoFit/>
          </a:bodyPr>
          <a:lstStyle/>
          <a:p>
            <a:pPr algn="ctr"/>
            <a:r>
              <a:rPr lang="tr-TR" sz="1600" dirty="0" smtClean="0"/>
              <a:t>20,166</a:t>
            </a:r>
            <a:endParaRPr lang="tr-TR" sz="1600" dirty="0"/>
          </a:p>
        </p:txBody>
      </p:sp>
      <p:sp>
        <p:nvSpPr>
          <p:cNvPr id="58" name="Metin kutusu 57"/>
          <p:cNvSpPr txBox="1"/>
          <p:nvPr/>
        </p:nvSpPr>
        <p:spPr>
          <a:xfrm>
            <a:off x="3516129" y="3789040"/>
            <a:ext cx="1914414" cy="338554"/>
          </a:xfrm>
          <a:prstGeom prst="rect">
            <a:avLst/>
          </a:prstGeom>
          <a:noFill/>
          <a:ln>
            <a:noFill/>
          </a:ln>
        </p:spPr>
        <p:txBody>
          <a:bodyPr wrap="square" rtlCol="0">
            <a:spAutoFit/>
          </a:bodyPr>
          <a:lstStyle/>
          <a:p>
            <a:pPr algn="ctr"/>
            <a:r>
              <a:rPr lang="tr-TR" sz="1600" dirty="0" smtClean="0"/>
              <a:t>11,765</a:t>
            </a:r>
            <a:endParaRPr lang="tr-TR" sz="1600" dirty="0"/>
          </a:p>
        </p:txBody>
      </p:sp>
      <p:sp>
        <p:nvSpPr>
          <p:cNvPr id="59" name="Metin kutusu 58"/>
          <p:cNvSpPr txBox="1"/>
          <p:nvPr/>
        </p:nvSpPr>
        <p:spPr>
          <a:xfrm>
            <a:off x="1598115" y="4437112"/>
            <a:ext cx="1914414" cy="338554"/>
          </a:xfrm>
          <a:prstGeom prst="rect">
            <a:avLst/>
          </a:prstGeom>
          <a:noFill/>
          <a:ln>
            <a:noFill/>
          </a:ln>
        </p:spPr>
        <p:txBody>
          <a:bodyPr wrap="square" rtlCol="0">
            <a:spAutoFit/>
          </a:bodyPr>
          <a:lstStyle/>
          <a:p>
            <a:pPr algn="ctr"/>
            <a:r>
              <a:rPr lang="tr-TR" sz="1600" dirty="0" smtClean="0"/>
              <a:t>13,979</a:t>
            </a:r>
            <a:endParaRPr lang="tr-TR" sz="1600" dirty="0"/>
          </a:p>
        </p:txBody>
      </p:sp>
      <p:sp>
        <p:nvSpPr>
          <p:cNvPr id="60" name="Metin kutusu 59"/>
          <p:cNvSpPr txBox="1"/>
          <p:nvPr/>
        </p:nvSpPr>
        <p:spPr>
          <a:xfrm>
            <a:off x="3516129" y="4437112"/>
            <a:ext cx="1914414" cy="338554"/>
          </a:xfrm>
          <a:prstGeom prst="rect">
            <a:avLst/>
          </a:prstGeom>
          <a:noFill/>
          <a:ln>
            <a:noFill/>
          </a:ln>
        </p:spPr>
        <p:txBody>
          <a:bodyPr wrap="square" rtlCol="0">
            <a:spAutoFit/>
          </a:bodyPr>
          <a:lstStyle/>
          <a:p>
            <a:pPr algn="ctr"/>
            <a:r>
              <a:rPr lang="tr-TR" sz="1600" dirty="0" smtClean="0"/>
              <a:t>2,535</a:t>
            </a:r>
            <a:endParaRPr lang="tr-TR" sz="1600" dirty="0"/>
          </a:p>
        </p:txBody>
      </p:sp>
      <p:sp>
        <p:nvSpPr>
          <p:cNvPr id="61" name="Metin kutusu 60"/>
          <p:cNvSpPr txBox="1"/>
          <p:nvPr/>
        </p:nvSpPr>
        <p:spPr>
          <a:xfrm>
            <a:off x="1598115" y="5013176"/>
            <a:ext cx="1914414" cy="338554"/>
          </a:xfrm>
          <a:prstGeom prst="rect">
            <a:avLst/>
          </a:prstGeom>
          <a:noFill/>
          <a:ln>
            <a:noFill/>
          </a:ln>
        </p:spPr>
        <p:txBody>
          <a:bodyPr wrap="square" rtlCol="0">
            <a:spAutoFit/>
          </a:bodyPr>
          <a:lstStyle/>
          <a:p>
            <a:pPr algn="ctr"/>
            <a:r>
              <a:rPr lang="tr-TR" sz="1600" dirty="0" smtClean="0"/>
              <a:t>11,111</a:t>
            </a:r>
            <a:endParaRPr lang="tr-TR" sz="1600" dirty="0"/>
          </a:p>
        </p:txBody>
      </p:sp>
      <p:sp>
        <p:nvSpPr>
          <p:cNvPr id="62" name="Metin kutusu 61"/>
          <p:cNvSpPr txBox="1"/>
          <p:nvPr/>
        </p:nvSpPr>
        <p:spPr>
          <a:xfrm>
            <a:off x="3516129" y="5013176"/>
            <a:ext cx="1914414" cy="338554"/>
          </a:xfrm>
          <a:prstGeom prst="rect">
            <a:avLst/>
          </a:prstGeom>
          <a:noFill/>
          <a:ln>
            <a:noFill/>
          </a:ln>
        </p:spPr>
        <p:txBody>
          <a:bodyPr wrap="square" rtlCol="0">
            <a:spAutoFit/>
          </a:bodyPr>
          <a:lstStyle/>
          <a:p>
            <a:pPr algn="ctr"/>
            <a:r>
              <a:rPr lang="tr-TR" sz="1600" dirty="0" smtClean="0"/>
              <a:t>1,336</a:t>
            </a:r>
            <a:endParaRPr lang="tr-TR" sz="1600" dirty="0"/>
          </a:p>
        </p:txBody>
      </p:sp>
      <p:sp>
        <p:nvSpPr>
          <p:cNvPr id="63" name="Metin kutusu 62"/>
          <p:cNvSpPr txBox="1"/>
          <p:nvPr/>
        </p:nvSpPr>
        <p:spPr>
          <a:xfrm>
            <a:off x="1598115" y="5610726"/>
            <a:ext cx="1914414" cy="338554"/>
          </a:xfrm>
          <a:prstGeom prst="rect">
            <a:avLst/>
          </a:prstGeom>
          <a:noFill/>
          <a:ln>
            <a:noFill/>
          </a:ln>
        </p:spPr>
        <p:txBody>
          <a:bodyPr wrap="square" rtlCol="0">
            <a:spAutoFit/>
          </a:bodyPr>
          <a:lstStyle/>
          <a:p>
            <a:pPr algn="ctr"/>
            <a:r>
              <a:rPr lang="tr-TR" sz="1600" dirty="0" smtClean="0"/>
              <a:t>6,837</a:t>
            </a:r>
            <a:endParaRPr lang="tr-TR" sz="1600" dirty="0"/>
          </a:p>
        </p:txBody>
      </p:sp>
      <p:sp>
        <p:nvSpPr>
          <p:cNvPr id="64" name="Metin kutusu 63"/>
          <p:cNvSpPr txBox="1"/>
          <p:nvPr/>
        </p:nvSpPr>
        <p:spPr>
          <a:xfrm>
            <a:off x="3516129" y="5610726"/>
            <a:ext cx="1914414" cy="338554"/>
          </a:xfrm>
          <a:prstGeom prst="rect">
            <a:avLst/>
          </a:prstGeom>
          <a:noFill/>
          <a:ln>
            <a:noFill/>
          </a:ln>
        </p:spPr>
        <p:txBody>
          <a:bodyPr wrap="square" rtlCol="0">
            <a:spAutoFit/>
          </a:bodyPr>
          <a:lstStyle/>
          <a:p>
            <a:pPr algn="ctr"/>
            <a:r>
              <a:rPr lang="tr-TR" sz="1600" dirty="0" smtClean="0"/>
              <a:t>3,104</a:t>
            </a:r>
            <a:endParaRPr lang="tr-TR" sz="1600" dirty="0"/>
          </a:p>
        </p:txBody>
      </p:sp>
      <p:sp>
        <p:nvSpPr>
          <p:cNvPr id="65" name="Metin kutusu 64"/>
          <p:cNvSpPr txBox="1"/>
          <p:nvPr/>
        </p:nvSpPr>
        <p:spPr>
          <a:xfrm>
            <a:off x="1598115" y="6186790"/>
            <a:ext cx="1914414" cy="338554"/>
          </a:xfrm>
          <a:prstGeom prst="rect">
            <a:avLst/>
          </a:prstGeom>
          <a:noFill/>
          <a:ln>
            <a:noFill/>
          </a:ln>
        </p:spPr>
        <p:txBody>
          <a:bodyPr wrap="square" rtlCol="0">
            <a:spAutoFit/>
          </a:bodyPr>
          <a:lstStyle/>
          <a:p>
            <a:pPr algn="ctr"/>
            <a:r>
              <a:rPr lang="tr-TR" sz="1600" dirty="0" smtClean="0">
                <a:solidFill>
                  <a:srgbClr val="C00000"/>
                </a:solidFill>
              </a:rPr>
              <a:t>6,271</a:t>
            </a:r>
            <a:endParaRPr lang="tr-TR" sz="1600" dirty="0">
              <a:solidFill>
                <a:srgbClr val="C00000"/>
              </a:solidFill>
            </a:endParaRPr>
          </a:p>
        </p:txBody>
      </p:sp>
      <p:sp>
        <p:nvSpPr>
          <p:cNvPr id="66" name="Metin kutusu 65"/>
          <p:cNvSpPr txBox="1"/>
          <p:nvPr/>
        </p:nvSpPr>
        <p:spPr>
          <a:xfrm>
            <a:off x="3516129" y="6186790"/>
            <a:ext cx="1914414" cy="338554"/>
          </a:xfrm>
          <a:prstGeom prst="rect">
            <a:avLst/>
          </a:prstGeom>
          <a:noFill/>
          <a:ln>
            <a:noFill/>
          </a:ln>
        </p:spPr>
        <p:txBody>
          <a:bodyPr wrap="square" rtlCol="0">
            <a:spAutoFit/>
          </a:bodyPr>
          <a:lstStyle/>
          <a:p>
            <a:pPr algn="ctr"/>
            <a:r>
              <a:rPr lang="tr-TR" sz="1600" dirty="0" smtClean="0">
                <a:solidFill>
                  <a:srgbClr val="C00000"/>
                </a:solidFill>
              </a:rPr>
              <a:t>1,061</a:t>
            </a:r>
            <a:endParaRPr lang="tr-TR" sz="1600" dirty="0">
              <a:solidFill>
                <a:srgbClr val="C00000"/>
              </a:solidFill>
            </a:endParaRPr>
          </a:p>
        </p:txBody>
      </p:sp>
      <p:sp>
        <p:nvSpPr>
          <p:cNvPr id="67" name="Dikdörtgen 66"/>
          <p:cNvSpPr/>
          <p:nvPr/>
        </p:nvSpPr>
        <p:spPr bwMode="auto">
          <a:xfrm>
            <a:off x="5622266" y="2636912"/>
            <a:ext cx="1922957" cy="37703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accent2"/>
                </a:solidFill>
                <a:effectLst/>
                <a:latin typeface="Arial" charset="0"/>
                <a:cs typeface="Arial" charset="0"/>
              </a:rPr>
              <a:t>İç hat</a:t>
            </a:r>
          </a:p>
        </p:txBody>
      </p:sp>
      <p:sp>
        <p:nvSpPr>
          <p:cNvPr id="68" name="Dikdörtgen 67"/>
          <p:cNvSpPr/>
          <p:nvPr/>
        </p:nvSpPr>
        <p:spPr bwMode="auto">
          <a:xfrm>
            <a:off x="7548823" y="2636912"/>
            <a:ext cx="1914414" cy="37703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accent2"/>
                </a:solidFill>
                <a:effectLst/>
                <a:latin typeface="Arial" charset="0"/>
                <a:cs typeface="Arial" charset="0"/>
              </a:rPr>
              <a:t>Dış hat</a:t>
            </a:r>
          </a:p>
        </p:txBody>
      </p:sp>
      <p:cxnSp>
        <p:nvCxnSpPr>
          <p:cNvPr id="69" name="Düz Bağlayıcı 68"/>
          <p:cNvCxnSpPr/>
          <p:nvPr/>
        </p:nvCxnSpPr>
        <p:spPr bwMode="auto">
          <a:xfrm>
            <a:off x="7545223" y="2636912"/>
            <a:ext cx="0" cy="3708412"/>
          </a:xfrm>
          <a:prstGeom prst="line">
            <a:avLst/>
          </a:prstGeom>
          <a:solidFill>
            <a:schemeClr val="accent1"/>
          </a:solidFill>
          <a:ln w="9525" cap="flat" cmpd="sng" algn="ctr">
            <a:noFill/>
            <a:prstDash val="solid"/>
            <a:round/>
            <a:headEnd type="none" w="med" len="med"/>
            <a:tailEnd type="none" w="med" len="med"/>
          </a:ln>
          <a:effectLst/>
        </p:spPr>
      </p:cxnSp>
      <p:sp>
        <p:nvSpPr>
          <p:cNvPr id="70" name="Metin kutusu 69"/>
          <p:cNvSpPr txBox="1"/>
          <p:nvPr/>
        </p:nvSpPr>
        <p:spPr>
          <a:xfrm>
            <a:off x="5630809" y="3090446"/>
            <a:ext cx="1914414" cy="338554"/>
          </a:xfrm>
          <a:prstGeom prst="rect">
            <a:avLst/>
          </a:prstGeom>
          <a:noFill/>
          <a:ln>
            <a:noFill/>
          </a:ln>
        </p:spPr>
        <p:txBody>
          <a:bodyPr wrap="square" rtlCol="0">
            <a:spAutoFit/>
          </a:bodyPr>
          <a:lstStyle/>
          <a:p>
            <a:pPr algn="ctr"/>
            <a:r>
              <a:rPr lang="tr-TR" sz="1600" dirty="0" smtClean="0"/>
              <a:t>2,7 milyon</a:t>
            </a:r>
            <a:endParaRPr lang="tr-TR" sz="1600" dirty="0"/>
          </a:p>
        </p:txBody>
      </p:sp>
      <p:sp>
        <p:nvSpPr>
          <p:cNvPr id="71" name="Metin kutusu 70"/>
          <p:cNvSpPr txBox="1"/>
          <p:nvPr/>
        </p:nvSpPr>
        <p:spPr>
          <a:xfrm>
            <a:off x="7548823" y="3090446"/>
            <a:ext cx="1914414" cy="338554"/>
          </a:xfrm>
          <a:prstGeom prst="rect">
            <a:avLst/>
          </a:prstGeom>
          <a:noFill/>
          <a:ln>
            <a:noFill/>
          </a:ln>
        </p:spPr>
        <p:txBody>
          <a:bodyPr wrap="square" rtlCol="0">
            <a:spAutoFit/>
          </a:bodyPr>
          <a:lstStyle/>
          <a:p>
            <a:pPr algn="ctr"/>
            <a:r>
              <a:rPr lang="tr-TR" sz="1600" dirty="0" smtClean="0"/>
              <a:t>5,4 milyon</a:t>
            </a:r>
            <a:endParaRPr lang="tr-TR" sz="1600" dirty="0"/>
          </a:p>
        </p:txBody>
      </p:sp>
      <p:sp>
        <p:nvSpPr>
          <p:cNvPr id="72" name="Metin kutusu 71"/>
          <p:cNvSpPr txBox="1"/>
          <p:nvPr/>
        </p:nvSpPr>
        <p:spPr>
          <a:xfrm>
            <a:off x="5642037" y="3789040"/>
            <a:ext cx="1914414" cy="338554"/>
          </a:xfrm>
          <a:prstGeom prst="rect">
            <a:avLst/>
          </a:prstGeom>
          <a:noFill/>
          <a:ln>
            <a:noFill/>
          </a:ln>
        </p:spPr>
        <p:txBody>
          <a:bodyPr wrap="square" rtlCol="0">
            <a:spAutoFit/>
          </a:bodyPr>
          <a:lstStyle/>
          <a:p>
            <a:pPr algn="ctr"/>
            <a:r>
              <a:rPr lang="tr-TR" sz="1600" dirty="0" smtClean="0"/>
              <a:t>2,8 milyon</a:t>
            </a:r>
            <a:endParaRPr lang="tr-TR" sz="1600" dirty="0"/>
          </a:p>
        </p:txBody>
      </p:sp>
      <p:sp>
        <p:nvSpPr>
          <p:cNvPr id="73" name="Metin kutusu 72"/>
          <p:cNvSpPr txBox="1"/>
          <p:nvPr/>
        </p:nvSpPr>
        <p:spPr>
          <a:xfrm>
            <a:off x="7560051" y="3789040"/>
            <a:ext cx="1914414" cy="338554"/>
          </a:xfrm>
          <a:prstGeom prst="rect">
            <a:avLst/>
          </a:prstGeom>
          <a:noFill/>
          <a:ln>
            <a:noFill/>
          </a:ln>
        </p:spPr>
        <p:txBody>
          <a:bodyPr wrap="square" rtlCol="0">
            <a:spAutoFit/>
          </a:bodyPr>
          <a:lstStyle/>
          <a:p>
            <a:pPr algn="ctr"/>
            <a:r>
              <a:rPr lang="tr-TR" sz="1600" dirty="0" smtClean="0"/>
              <a:t>1,3 milyon</a:t>
            </a:r>
            <a:endParaRPr lang="tr-TR" sz="1600" dirty="0"/>
          </a:p>
        </p:txBody>
      </p:sp>
      <p:sp>
        <p:nvSpPr>
          <p:cNvPr id="74" name="Metin kutusu 73"/>
          <p:cNvSpPr txBox="1"/>
          <p:nvPr/>
        </p:nvSpPr>
        <p:spPr>
          <a:xfrm>
            <a:off x="5642037" y="4437112"/>
            <a:ext cx="1914414" cy="338554"/>
          </a:xfrm>
          <a:prstGeom prst="rect">
            <a:avLst/>
          </a:prstGeom>
          <a:noFill/>
          <a:ln>
            <a:noFill/>
          </a:ln>
        </p:spPr>
        <p:txBody>
          <a:bodyPr wrap="square" rtlCol="0">
            <a:spAutoFit/>
          </a:bodyPr>
          <a:lstStyle/>
          <a:p>
            <a:pPr algn="ctr"/>
            <a:r>
              <a:rPr lang="tr-TR" sz="1600" dirty="0" smtClean="0"/>
              <a:t>1,7 milyon</a:t>
            </a:r>
            <a:endParaRPr lang="tr-TR" sz="1600" dirty="0"/>
          </a:p>
        </p:txBody>
      </p:sp>
      <p:sp>
        <p:nvSpPr>
          <p:cNvPr id="75" name="Metin kutusu 74"/>
          <p:cNvSpPr txBox="1"/>
          <p:nvPr/>
        </p:nvSpPr>
        <p:spPr>
          <a:xfrm>
            <a:off x="7560051" y="4437112"/>
            <a:ext cx="1914414" cy="338554"/>
          </a:xfrm>
          <a:prstGeom prst="rect">
            <a:avLst/>
          </a:prstGeom>
          <a:noFill/>
          <a:ln>
            <a:noFill/>
          </a:ln>
        </p:spPr>
        <p:txBody>
          <a:bodyPr wrap="square" rtlCol="0">
            <a:spAutoFit/>
          </a:bodyPr>
          <a:lstStyle/>
          <a:p>
            <a:pPr algn="ctr"/>
            <a:r>
              <a:rPr lang="tr-TR" sz="1600" dirty="0" smtClean="0"/>
              <a:t>257,5 bin</a:t>
            </a:r>
            <a:endParaRPr lang="tr-TR" sz="1600" dirty="0"/>
          </a:p>
        </p:txBody>
      </p:sp>
      <p:sp>
        <p:nvSpPr>
          <p:cNvPr id="76" name="Metin kutusu 75"/>
          <p:cNvSpPr txBox="1"/>
          <p:nvPr/>
        </p:nvSpPr>
        <p:spPr>
          <a:xfrm>
            <a:off x="5642037" y="5013176"/>
            <a:ext cx="1914414" cy="338554"/>
          </a:xfrm>
          <a:prstGeom prst="rect">
            <a:avLst/>
          </a:prstGeom>
          <a:noFill/>
          <a:ln>
            <a:noFill/>
          </a:ln>
        </p:spPr>
        <p:txBody>
          <a:bodyPr wrap="square" rtlCol="0">
            <a:spAutoFit/>
          </a:bodyPr>
          <a:lstStyle/>
          <a:p>
            <a:pPr algn="ctr"/>
            <a:r>
              <a:rPr lang="tr-TR" sz="1600" dirty="0" smtClean="0"/>
              <a:t>1,6 milyon</a:t>
            </a:r>
            <a:endParaRPr lang="tr-TR" sz="1600" dirty="0"/>
          </a:p>
        </p:txBody>
      </p:sp>
      <p:sp>
        <p:nvSpPr>
          <p:cNvPr id="77" name="Metin kutusu 76"/>
          <p:cNvSpPr txBox="1"/>
          <p:nvPr/>
        </p:nvSpPr>
        <p:spPr>
          <a:xfrm>
            <a:off x="7560051" y="5013176"/>
            <a:ext cx="1914414" cy="338554"/>
          </a:xfrm>
          <a:prstGeom prst="rect">
            <a:avLst/>
          </a:prstGeom>
          <a:noFill/>
          <a:ln>
            <a:noFill/>
          </a:ln>
        </p:spPr>
        <p:txBody>
          <a:bodyPr wrap="square" rtlCol="0">
            <a:spAutoFit/>
          </a:bodyPr>
          <a:lstStyle/>
          <a:p>
            <a:pPr algn="ctr"/>
            <a:r>
              <a:rPr lang="tr-TR" sz="1600" dirty="0" smtClean="0"/>
              <a:t>168,5 bin</a:t>
            </a:r>
            <a:endParaRPr lang="tr-TR" sz="1600" dirty="0"/>
          </a:p>
        </p:txBody>
      </p:sp>
      <p:sp>
        <p:nvSpPr>
          <p:cNvPr id="78" name="Metin kutusu 77"/>
          <p:cNvSpPr txBox="1"/>
          <p:nvPr/>
        </p:nvSpPr>
        <p:spPr>
          <a:xfrm>
            <a:off x="5642037" y="5610726"/>
            <a:ext cx="1914414" cy="338554"/>
          </a:xfrm>
          <a:prstGeom prst="rect">
            <a:avLst/>
          </a:prstGeom>
          <a:noFill/>
          <a:ln>
            <a:noFill/>
          </a:ln>
        </p:spPr>
        <p:txBody>
          <a:bodyPr wrap="square" rtlCol="0">
            <a:spAutoFit/>
          </a:bodyPr>
          <a:lstStyle/>
          <a:p>
            <a:pPr algn="ctr"/>
            <a:r>
              <a:rPr lang="tr-TR" sz="1600" dirty="0" smtClean="0"/>
              <a:t>943 bin</a:t>
            </a:r>
            <a:endParaRPr lang="tr-TR" sz="1600" dirty="0"/>
          </a:p>
        </p:txBody>
      </p:sp>
      <p:sp>
        <p:nvSpPr>
          <p:cNvPr id="79" name="Metin kutusu 78"/>
          <p:cNvSpPr txBox="1"/>
          <p:nvPr/>
        </p:nvSpPr>
        <p:spPr>
          <a:xfrm>
            <a:off x="7560051" y="5610726"/>
            <a:ext cx="1914414" cy="338554"/>
          </a:xfrm>
          <a:prstGeom prst="rect">
            <a:avLst/>
          </a:prstGeom>
          <a:noFill/>
          <a:ln>
            <a:noFill/>
          </a:ln>
        </p:spPr>
        <p:txBody>
          <a:bodyPr wrap="square" rtlCol="0">
            <a:spAutoFit/>
          </a:bodyPr>
          <a:lstStyle/>
          <a:p>
            <a:pPr algn="ctr"/>
            <a:r>
              <a:rPr lang="tr-TR" sz="1600" dirty="0" smtClean="0"/>
              <a:t>336 bin</a:t>
            </a:r>
            <a:endParaRPr lang="tr-TR" sz="1600" dirty="0"/>
          </a:p>
        </p:txBody>
      </p:sp>
      <p:sp>
        <p:nvSpPr>
          <p:cNvPr id="80" name="Metin kutusu 79"/>
          <p:cNvSpPr txBox="1"/>
          <p:nvPr/>
        </p:nvSpPr>
        <p:spPr>
          <a:xfrm>
            <a:off x="5642037" y="6186790"/>
            <a:ext cx="1914414" cy="338554"/>
          </a:xfrm>
          <a:prstGeom prst="rect">
            <a:avLst/>
          </a:prstGeom>
          <a:noFill/>
          <a:ln>
            <a:noFill/>
          </a:ln>
        </p:spPr>
        <p:txBody>
          <a:bodyPr wrap="square" rtlCol="0">
            <a:spAutoFit/>
          </a:bodyPr>
          <a:lstStyle/>
          <a:p>
            <a:pPr algn="ctr"/>
            <a:r>
              <a:rPr lang="tr-TR" sz="1600" dirty="0" smtClean="0">
                <a:solidFill>
                  <a:srgbClr val="C00000"/>
                </a:solidFill>
              </a:rPr>
              <a:t>747 bin</a:t>
            </a:r>
            <a:endParaRPr lang="tr-TR" sz="1600" dirty="0">
              <a:solidFill>
                <a:srgbClr val="C00000"/>
              </a:solidFill>
            </a:endParaRPr>
          </a:p>
        </p:txBody>
      </p:sp>
      <p:sp>
        <p:nvSpPr>
          <p:cNvPr id="81" name="Metin kutusu 80"/>
          <p:cNvSpPr txBox="1"/>
          <p:nvPr/>
        </p:nvSpPr>
        <p:spPr>
          <a:xfrm>
            <a:off x="7560051" y="6186790"/>
            <a:ext cx="1914414" cy="338554"/>
          </a:xfrm>
          <a:prstGeom prst="rect">
            <a:avLst/>
          </a:prstGeom>
          <a:noFill/>
          <a:ln>
            <a:noFill/>
          </a:ln>
        </p:spPr>
        <p:txBody>
          <a:bodyPr wrap="square" rtlCol="0">
            <a:spAutoFit/>
          </a:bodyPr>
          <a:lstStyle/>
          <a:p>
            <a:pPr algn="ctr"/>
            <a:r>
              <a:rPr lang="tr-TR" sz="1600" dirty="0" smtClean="0">
                <a:solidFill>
                  <a:srgbClr val="C00000"/>
                </a:solidFill>
              </a:rPr>
              <a:t>105,6 bin</a:t>
            </a:r>
            <a:endParaRPr lang="tr-TR" sz="1600" dirty="0">
              <a:solidFill>
                <a:srgbClr val="C00000"/>
              </a:solidFill>
            </a:endParaRPr>
          </a:p>
        </p:txBody>
      </p:sp>
      <p:cxnSp>
        <p:nvCxnSpPr>
          <p:cNvPr id="838657" name="Düz Bağlayıcı 838656"/>
          <p:cNvCxnSpPr/>
          <p:nvPr/>
        </p:nvCxnSpPr>
        <p:spPr bwMode="auto">
          <a:xfrm>
            <a:off x="3625690" y="3013942"/>
            <a:ext cx="0" cy="3583410"/>
          </a:xfrm>
          <a:prstGeom prst="line">
            <a:avLst/>
          </a:prstGeom>
          <a:solidFill>
            <a:schemeClr val="accent1"/>
          </a:solidFill>
          <a:ln w="19050" cap="flat" cmpd="sng" algn="ctr">
            <a:solidFill>
              <a:schemeClr val="tx1"/>
            </a:solidFill>
            <a:prstDash val="sysDot"/>
            <a:round/>
            <a:headEnd type="none" w="med" len="med"/>
            <a:tailEnd type="none" w="med" len="med"/>
          </a:ln>
          <a:effectLst/>
        </p:spPr>
      </p:cxnSp>
      <p:cxnSp>
        <p:nvCxnSpPr>
          <p:cNvPr id="84" name="Düz Bağlayıcı 83"/>
          <p:cNvCxnSpPr/>
          <p:nvPr/>
        </p:nvCxnSpPr>
        <p:spPr bwMode="auto">
          <a:xfrm>
            <a:off x="5497298" y="3011760"/>
            <a:ext cx="0" cy="356616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38663" name="Düz Bağlayıcı 838662"/>
          <p:cNvCxnSpPr/>
          <p:nvPr/>
        </p:nvCxnSpPr>
        <p:spPr bwMode="auto">
          <a:xfrm>
            <a:off x="350377" y="3013942"/>
            <a:ext cx="920207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8" name="Düz Bağlayıcı 87"/>
          <p:cNvCxnSpPr/>
          <p:nvPr/>
        </p:nvCxnSpPr>
        <p:spPr bwMode="auto">
          <a:xfrm>
            <a:off x="428360" y="6597352"/>
            <a:ext cx="920207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0" name="Düz Bağlayıcı 89"/>
          <p:cNvCxnSpPr/>
          <p:nvPr/>
        </p:nvCxnSpPr>
        <p:spPr bwMode="auto">
          <a:xfrm>
            <a:off x="7524873" y="2996952"/>
            <a:ext cx="0" cy="3583410"/>
          </a:xfrm>
          <a:prstGeom prst="line">
            <a:avLst/>
          </a:prstGeom>
          <a:solidFill>
            <a:schemeClr val="accent1"/>
          </a:solidFill>
          <a:ln w="19050" cap="flat" cmpd="sng" algn="ctr">
            <a:solidFill>
              <a:schemeClr val="tx1"/>
            </a:solidFill>
            <a:prstDash val="sysDot"/>
            <a:round/>
            <a:headEnd type="none" w="med" len="med"/>
            <a:tailEnd type="none" w="med" len="med"/>
          </a:ln>
          <a:effectLst/>
        </p:spPr>
      </p:cxnSp>
      <p:sp>
        <p:nvSpPr>
          <p:cNvPr id="91" name="Başlık 1"/>
          <p:cNvSpPr txBox="1">
            <a:spLocks/>
          </p:cNvSpPr>
          <p:nvPr/>
        </p:nvSpPr>
        <p:spPr>
          <a:xfrm>
            <a:off x="-1442" y="-1488"/>
            <a:ext cx="9942367" cy="838200"/>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eaLnBrk="1" hangingPunct="1">
              <a:defRPr sz="1800">
                <a:latin typeface="Book Antiqua" panose="02040602050305030304" pitchFamily="18" charset="0"/>
                <a:ea typeface="Arial" pitchFamily="-112" charset="0"/>
                <a:cs typeface="+mj-cs"/>
              </a:defRPr>
            </a:lvl1pPr>
            <a:lvl2pPr rtl="1" eaLnBrk="1" hangingPunct="1">
              <a:defRPr sz="2400">
                <a:latin typeface="Book Antiqua" pitchFamily="18" charset="0"/>
                <a:ea typeface="Arial" pitchFamily="-112" charset="0"/>
                <a:cs typeface="Arial" charset="0"/>
              </a:defRPr>
            </a:lvl2pPr>
            <a:lvl3pPr rtl="1" eaLnBrk="1" hangingPunct="1">
              <a:defRPr sz="2400">
                <a:latin typeface="Book Antiqua" pitchFamily="18" charset="0"/>
                <a:ea typeface="Arial" pitchFamily="-112" charset="0"/>
                <a:cs typeface="Arial" charset="0"/>
              </a:defRPr>
            </a:lvl3pPr>
            <a:lvl4pPr rtl="1" eaLnBrk="1" hangingPunct="1">
              <a:defRPr sz="2400">
                <a:latin typeface="Book Antiqua" pitchFamily="18" charset="0"/>
                <a:ea typeface="Arial" pitchFamily="-112" charset="0"/>
                <a:cs typeface="Arial" charset="0"/>
              </a:defRPr>
            </a:lvl4pPr>
            <a:lvl5pPr rtl="1" eaLnBrk="1" hangingPunct="1">
              <a:defRPr sz="2400">
                <a:latin typeface="Book Antiqua" pitchFamily="18" charset="0"/>
                <a:ea typeface="Arial" pitchFamily="-112" charset="0"/>
                <a:cs typeface="Arial" charset="0"/>
              </a:defRPr>
            </a:lvl5pPr>
            <a:lvl6pPr marL="457200" rtl="1" fontAlgn="base">
              <a:spcBef>
                <a:spcPct val="0"/>
              </a:spcBef>
              <a:spcAft>
                <a:spcPct val="0"/>
              </a:spcAft>
              <a:defRPr sz="2400">
                <a:latin typeface="Book Antiqua" pitchFamily="18" charset="0"/>
                <a:cs typeface="Arial" charset="0"/>
              </a:defRPr>
            </a:lvl6pPr>
            <a:lvl7pPr marL="914400" rtl="1" fontAlgn="base">
              <a:spcBef>
                <a:spcPct val="0"/>
              </a:spcBef>
              <a:spcAft>
                <a:spcPct val="0"/>
              </a:spcAft>
              <a:defRPr sz="2400">
                <a:latin typeface="Book Antiqua" pitchFamily="18" charset="0"/>
                <a:cs typeface="Arial" charset="0"/>
              </a:defRPr>
            </a:lvl7pPr>
            <a:lvl8pPr marL="1371600" rtl="1" fontAlgn="base">
              <a:spcBef>
                <a:spcPct val="0"/>
              </a:spcBef>
              <a:spcAft>
                <a:spcPct val="0"/>
              </a:spcAft>
              <a:defRPr sz="2400">
                <a:latin typeface="Book Antiqua" pitchFamily="18" charset="0"/>
                <a:cs typeface="Arial" charset="0"/>
              </a:defRPr>
            </a:lvl8pPr>
            <a:lvl9pPr marL="1828800" rtl="1" fontAlgn="base">
              <a:spcBef>
                <a:spcPct val="0"/>
              </a:spcBef>
              <a:spcAft>
                <a:spcPct val="0"/>
              </a:spcAft>
              <a:defRPr sz="2400">
                <a:latin typeface="Book Antiqua" pitchFamily="18" charset="0"/>
                <a:cs typeface="Arial" charset="0"/>
              </a:defRPr>
            </a:lvl9pPr>
          </a:lstStyle>
          <a:p>
            <a:r>
              <a:rPr lang="tr-TR" sz="3200" dirty="0"/>
              <a:t>Adana Havalimanı, Türkiye’nin en yoğun havalimanlarından biri...</a:t>
            </a:r>
          </a:p>
        </p:txBody>
      </p:sp>
      <p:sp>
        <p:nvSpPr>
          <p:cNvPr id="92" name="8 Metin kutusu"/>
          <p:cNvSpPr txBox="1"/>
          <p:nvPr/>
        </p:nvSpPr>
        <p:spPr>
          <a:xfrm>
            <a:off x="-39542" y="6662826"/>
            <a:ext cx="7179548" cy="253916"/>
          </a:xfrm>
          <a:prstGeom prst="rect">
            <a:avLst/>
          </a:prstGeom>
          <a:noFill/>
        </p:spPr>
        <p:txBody>
          <a:bodyPr wrap="square" rtlCol="0">
            <a:spAutoFit/>
          </a:bodyPr>
          <a:lstStyle/>
          <a:p>
            <a:pPr fontAlgn="base">
              <a:spcBef>
                <a:spcPct val="0"/>
              </a:spcBef>
              <a:spcAft>
                <a:spcPct val="0"/>
              </a:spcAft>
            </a:pPr>
            <a:r>
              <a:rPr lang="tr-TR" sz="1050" b="0" dirty="0">
                <a:solidFill>
                  <a:srgbClr val="000000"/>
                </a:solidFill>
                <a:latin typeface="Calibri" pitchFamily="34" charset="0"/>
              </a:rPr>
              <a:t>Kaynak: </a:t>
            </a:r>
            <a:r>
              <a:rPr lang="tr-TR" sz="1050" b="0" dirty="0" smtClean="0">
                <a:solidFill>
                  <a:srgbClr val="000000"/>
                </a:solidFill>
                <a:latin typeface="Calibri" pitchFamily="34" charset="0"/>
              </a:rPr>
              <a:t>DHMİ, Şubat 2017, yeşil oklar Şubat 2007’ye kıyasla artışı gösteriyor</a:t>
            </a:r>
            <a:endParaRPr lang="tr-TR" sz="1200" b="0" dirty="0">
              <a:solidFill>
                <a:srgbClr val="000000"/>
              </a:solidFill>
              <a:latin typeface="Calibri" pitchFamily="34" charset="0"/>
            </a:endParaRPr>
          </a:p>
        </p:txBody>
      </p:sp>
      <p:sp>
        <p:nvSpPr>
          <p:cNvPr id="838666" name="Metin kutusu 838665"/>
          <p:cNvSpPr txBox="1"/>
          <p:nvPr/>
        </p:nvSpPr>
        <p:spPr>
          <a:xfrm>
            <a:off x="1286180" y="1012666"/>
            <a:ext cx="9825942" cy="707886"/>
          </a:xfrm>
          <a:prstGeom prst="rect">
            <a:avLst/>
          </a:prstGeom>
          <a:noFill/>
        </p:spPr>
        <p:txBody>
          <a:bodyPr wrap="square" rtlCol="0">
            <a:spAutoFit/>
          </a:bodyPr>
          <a:lstStyle/>
          <a:p>
            <a:r>
              <a:rPr lang="tr-TR" sz="2000" i="1" dirty="0" smtClean="0">
                <a:solidFill>
                  <a:schemeClr val="accent2"/>
                </a:solidFill>
              </a:rPr>
              <a:t>Adana’dan 1 günde kalkan 50 iç hat uçuşun 28’i İstanbul’a</a:t>
            </a:r>
          </a:p>
          <a:p>
            <a:r>
              <a:rPr lang="tr-TR" sz="2000" i="1" dirty="0" smtClean="0">
                <a:solidFill>
                  <a:schemeClr val="accent2"/>
                </a:solidFill>
              </a:rPr>
              <a:t>Adana’dan 1 günde kalkan 8 dış hat uçuşun 5’i KKTC’ye</a:t>
            </a:r>
            <a:endParaRPr lang="tr-TR" sz="2000" i="1" dirty="0">
              <a:solidFill>
                <a:schemeClr val="accent2"/>
              </a:solidFill>
            </a:endParaRPr>
          </a:p>
        </p:txBody>
      </p:sp>
      <p:sp>
        <p:nvSpPr>
          <p:cNvPr id="838667" name="Sağ Ok 838666"/>
          <p:cNvSpPr/>
          <p:nvPr/>
        </p:nvSpPr>
        <p:spPr bwMode="auto">
          <a:xfrm>
            <a:off x="665213" y="1088578"/>
            <a:ext cx="589699" cy="353944"/>
          </a:xfrm>
          <a:prstGeom prst="rightArrow">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r-TR" sz="4000" b="1" i="0" u="none" strike="noStrike" cap="none" normalizeH="0" baseline="0" smtClean="0">
              <a:ln>
                <a:noFill/>
              </a:ln>
              <a:solidFill>
                <a:schemeClr val="tx1"/>
              </a:solidFill>
              <a:effectLst/>
              <a:latin typeface="Arial" charset="0"/>
              <a:cs typeface="Arial" charset="0"/>
            </a:endParaRPr>
          </a:p>
        </p:txBody>
      </p:sp>
      <p:sp>
        <p:nvSpPr>
          <p:cNvPr id="2" name="Aşağı Ok 1"/>
          <p:cNvSpPr/>
          <p:nvPr/>
        </p:nvSpPr>
        <p:spPr bwMode="auto">
          <a:xfrm rot="10800000">
            <a:off x="2925621" y="6220278"/>
            <a:ext cx="310151" cy="233058"/>
          </a:xfrm>
          <a:prstGeom prst="downArrow">
            <a:avLst/>
          </a:prstGeom>
          <a:solidFill>
            <a:srgbClr val="006600"/>
          </a:solidFill>
          <a:ln w="9525" cap="flat" cmpd="sng" algn="ctr">
            <a:solidFill>
              <a:srgbClr val="00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r-TR" sz="4000" b="1" i="0" u="none" strike="noStrike" cap="none" normalizeH="0" baseline="0" smtClean="0">
              <a:ln>
                <a:noFill/>
              </a:ln>
              <a:solidFill>
                <a:schemeClr val="tx1"/>
              </a:solidFill>
              <a:effectLst/>
              <a:latin typeface="Arial" charset="0"/>
              <a:cs typeface="Arial" charset="0"/>
            </a:endParaRPr>
          </a:p>
        </p:txBody>
      </p:sp>
      <p:sp>
        <p:nvSpPr>
          <p:cNvPr id="3" name="Metin kutusu 2"/>
          <p:cNvSpPr txBox="1"/>
          <p:nvPr/>
        </p:nvSpPr>
        <p:spPr>
          <a:xfrm>
            <a:off x="3090242" y="6279123"/>
            <a:ext cx="600898" cy="246221"/>
          </a:xfrm>
          <a:prstGeom prst="rect">
            <a:avLst/>
          </a:prstGeom>
          <a:noFill/>
        </p:spPr>
        <p:txBody>
          <a:bodyPr wrap="square" rtlCol="0">
            <a:spAutoFit/>
          </a:bodyPr>
          <a:lstStyle/>
          <a:p>
            <a:r>
              <a:rPr lang="tr-TR" sz="1000" dirty="0" smtClean="0"/>
              <a:t>%113</a:t>
            </a:r>
            <a:endParaRPr lang="tr-TR" sz="1000" dirty="0"/>
          </a:p>
        </p:txBody>
      </p:sp>
      <p:sp>
        <p:nvSpPr>
          <p:cNvPr id="51" name="Aşağı Ok 50"/>
          <p:cNvSpPr/>
          <p:nvPr/>
        </p:nvSpPr>
        <p:spPr bwMode="auto">
          <a:xfrm rot="10800000">
            <a:off x="4809764" y="6220279"/>
            <a:ext cx="310151" cy="233058"/>
          </a:xfrm>
          <a:prstGeom prst="downArrow">
            <a:avLst/>
          </a:prstGeom>
          <a:solidFill>
            <a:srgbClr val="006600"/>
          </a:solidFill>
          <a:ln w="9525" cap="flat" cmpd="sng" algn="ctr">
            <a:solidFill>
              <a:srgbClr val="00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r-TR" sz="4000" b="1" i="0" u="none" strike="noStrike" cap="none" normalizeH="0" baseline="0" smtClean="0">
              <a:ln>
                <a:noFill/>
              </a:ln>
              <a:solidFill>
                <a:schemeClr val="tx1"/>
              </a:solidFill>
              <a:effectLst/>
              <a:latin typeface="Arial" charset="0"/>
              <a:cs typeface="Arial" charset="0"/>
            </a:endParaRPr>
          </a:p>
        </p:txBody>
      </p:sp>
      <p:sp>
        <p:nvSpPr>
          <p:cNvPr id="53" name="Metin kutusu 52"/>
          <p:cNvSpPr txBox="1"/>
          <p:nvPr/>
        </p:nvSpPr>
        <p:spPr>
          <a:xfrm>
            <a:off x="4974384" y="6279124"/>
            <a:ext cx="600898" cy="246221"/>
          </a:xfrm>
          <a:prstGeom prst="rect">
            <a:avLst/>
          </a:prstGeom>
          <a:noFill/>
        </p:spPr>
        <p:txBody>
          <a:bodyPr wrap="square" rtlCol="0">
            <a:spAutoFit/>
          </a:bodyPr>
          <a:lstStyle/>
          <a:p>
            <a:r>
              <a:rPr lang="tr-TR" sz="1000" dirty="0" smtClean="0"/>
              <a:t>%25</a:t>
            </a:r>
            <a:endParaRPr lang="tr-TR" sz="1000" dirty="0"/>
          </a:p>
        </p:txBody>
      </p:sp>
      <p:sp>
        <p:nvSpPr>
          <p:cNvPr id="54" name="Aşağı Ok 53"/>
          <p:cNvSpPr/>
          <p:nvPr/>
        </p:nvSpPr>
        <p:spPr bwMode="auto">
          <a:xfrm rot="10800000">
            <a:off x="4887748" y="3115416"/>
            <a:ext cx="310151" cy="233058"/>
          </a:xfrm>
          <a:prstGeom prst="downArrow">
            <a:avLst/>
          </a:prstGeom>
          <a:solidFill>
            <a:srgbClr val="006600"/>
          </a:solidFill>
          <a:ln w="9525" cap="flat" cmpd="sng" algn="ctr">
            <a:solidFill>
              <a:srgbClr val="00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r-TR" sz="4000" b="1" i="0" u="none" strike="noStrike" cap="none" normalizeH="0" baseline="0" smtClean="0">
              <a:ln>
                <a:noFill/>
              </a:ln>
              <a:solidFill>
                <a:schemeClr val="tx1"/>
              </a:solidFill>
              <a:effectLst/>
              <a:latin typeface="Arial" charset="0"/>
              <a:cs typeface="Arial" charset="0"/>
            </a:endParaRPr>
          </a:p>
        </p:txBody>
      </p:sp>
      <p:sp>
        <p:nvSpPr>
          <p:cNvPr id="55" name="Metin kutusu 54"/>
          <p:cNvSpPr txBox="1"/>
          <p:nvPr/>
        </p:nvSpPr>
        <p:spPr>
          <a:xfrm>
            <a:off x="5052368" y="3174261"/>
            <a:ext cx="600898" cy="246221"/>
          </a:xfrm>
          <a:prstGeom prst="rect">
            <a:avLst/>
          </a:prstGeom>
          <a:noFill/>
        </p:spPr>
        <p:txBody>
          <a:bodyPr wrap="square" rtlCol="0">
            <a:spAutoFit/>
          </a:bodyPr>
          <a:lstStyle/>
          <a:p>
            <a:r>
              <a:rPr lang="tr-TR" sz="1000" dirty="0" smtClean="0"/>
              <a:t>%111</a:t>
            </a:r>
            <a:endParaRPr lang="tr-TR" sz="1000" dirty="0"/>
          </a:p>
        </p:txBody>
      </p:sp>
      <p:sp>
        <p:nvSpPr>
          <p:cNvPr id="82" name="Aşağı Ok 81"/>
          <p:cNvSpPr/>
          <p:nvPr/>
        </p:nvSpPr>
        <p:spPr bwMode="auto">
          <a:xfrm rot="10800000">
            <a:off x="3001823" y="3123935"/>
            <a:ext cx="310151" cy="233058"/>
          </a:xfrm>
          <a:prstGeom prst="downArrow">
            <a:avLst/>
          </a:prstGeom>
          <a:solidFill>
            <a:srgbClr val="006600"/>
          </a:solidFill>
          <a:ln w="9525" cap="flat" cmpd="sng" algn="ctr">
            <a:solidFill>
              <a:srgbClr val="00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r-TR" sz="4000" b="1" i="0" u="none" strike="noStrike" cap="none" normalizeH="0" baseline="0" smtClean="0">
              <a:ln>
                <a:noFill/>
              </a:ln>
              <a:solidFill>
                <a:schemeClr val="tx1"/>
              </a:solidFill>
              <a:effectLst/>
              <a:latin typeface="Arial" charset="0"/>
              <a:cs typeface="Arial" charset="0"/>
            </a:endParaRPr>
          </a:p>
        </p:txBody>
      </p:sp>
      <p:sp>
        <p:nvSpPr>
          <p:cNvPr id="83" name="Metin kutusu 82"/>
          <p:cNvSpPr txBox="1"/>
          <p:nvPr/>
        </p:nvSpPr>
        <p:spPr>
          <a:xfrm>
            <a:off x="3157789" y="3182780"/>
            <a:ext cx="600898" cy="246221"/>
          </a:xfrm>
          <a:prstGeom prst="rect">
            <a:avLst/>
          </a:prstGeom>
          <a:noFill/>
        </p:spPr>
        <p:txBody>
          <a:bodyPr wrap="square" rtlCol="0">
            <a:spAutoFit/>
          </a:bodyPr>
          <a:lstStyle/>
          <a:p>
            <a:r>
              <a:rPr lang="tr-TR" sz="1000" dirty="0" smtClean="0"/>
              <a:t>%21</a:t>
            </a:r>
            <a:endParaRPr lang="tr-TR" sz="1000" dirty="0"/>
          </a:p>
        </p:txBody>
      </p:sp>
    </p:spTree>
    <p:extLst>
      <p:ext uri="{BB962C8B-B14F-4D97-AF65-F5344CB8AC3E}">
        <p14:creationId xmlns:p14="http://schemas.microsoft.com/office/powerpoint/2010/main" val="9245869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Nesne 8" hidden="1"/>
          <p:cNvGraphicFramePr>
            <a:graphicFrameLocks noChangeAspect="1"/>
          </p:cNvGraphicFramePr>
          <p:nvPr>
            <p:custDataLst>
              <p:tags r:id="rId2"/>
            </p:custDataLst>
            <p:extLst>
              <p:ext uri="{D42A27DB-BD31-4B8C-83A1-F6EECF244321}">
                <p14:modId xmlns:p14="http://schemas.microsoft.com/office/powerpoint/2010/main" val="3414549757"/>
              </p:ext>
            </p:extLst>
          </p:nvPr>
        </p:nvGraphicFramePr>
        <p:xfrm>
          <a:off x="1720" y="1589"/>
          <a:ext cx="1719" cy="1587"/>
        </p:xfrm>
        <a:graphic>
          <a:graphicData uri="http://schemas.openxmlformats.org/presentationml/2006/ole">
            <mc:AlternateContent xmlns:mc="http://schemas.openxmlformats.org/markup-compatibility/2006">
              <mc:Choice xmlns:v="urn:schemas-microsoft-com:vml" Requires="v">
                <p:oleObj spid="_x0000_s1234949" name="think-cell Slide" r:id="rId43" imgW="425" imgH="426" progId="TCLayout.ActiveDocument.1">
                  <p:embed/>
                </p:oleObj>
              </mc:Choice>
              <mc:Fallback>
                <p:oleObj name="think-cell Slide" r:id="rId43" imgW="425" imgH="426" progId="TCLayout.ActiveDocument.1">
                  <p:embed/>
                  <p:pic>
                    <p:nvPicPr>
                      <p:cNvPr id="0" name=""/>
                      <p:cNvPicPr/>
                      <p:nvPr/>
                    </p:nvPicPr>
                    <p:blipFill>
                      <a:blip r:embed="rId44"/>
                      <a:stretch>
                        <a:fillRect/>
                      </a:stretch>
                    </p:blipFill>
                    <p:spPr>
                      <a:xfrm>
                        <a:off x="1720" y="1589"/>
                        <a:ext cx="1719" cy="1587"/>
                      </a:xfrm>
                      <a:prstGeom prst="rect">
                        <a:avLst/>
                      </a:prstGeom>
                    </p:spPr>
                  </p:pic>
                </p:oleObj>
              </mc:Fallback>
            </mc:AlternateContent>
          </a:graphicData>
        </a:graphic>
      </p:graphicFrame>
      <p:sp>
        <p:nvSpPr>
          <p:cNvPr id="6" name="Dikdörtgen 5" hidden="1"/>
          <p:cNvSpPr/>
          <p:nvPr>
            <p:custDataLst>
              <p:tags r:id="rId3"/>
            </p:custDataLst>
          </p:nvPr>
        </p:nvSpPr>
        <p:spPr bwMode="auto">
          <a:xfrm>
            <a:off x="0" y="0"/>
            <a:ext cx="171924"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tr-TR" sz="1400" dirty="0">
              <a:latin typeface="Arial"/>
              <a:cs typeface="Arial"/>
              <a:sym typeface="Arial"/>
            </a:endParaRPr>
          </a:p>
        </p:txBody>
      </p:sp>
      <p:sp>
        <p:nvSpPr>
          <p:cNvPr id="44" name="Başlık 1"/>
          <p:cNvSpPr txBox="1">
            <a:spLocks/>
          </p:cNvSpPr>
          <p:nvPr/>
        </p:nvSpPr>
        <p:spPr bwMode="auto">
          <a:xfrm>
            <a:off x="6614" y="44450"/>
            <a:ext cx="9926895" cy="838200"/>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eaLnBrk="1" hangingPunct="1">
              <a:defRPr sz="1800">
                <a:latin typeface="Book Antiqua" panose="02040602050305030304" pitchFamily="18" charset="0"/>
                <a:ea typeface="Arial" pitchFamily="-112" charset="0"/>
                <a:cs typeface="+mj-cs"/>
              </a:defRPr>
            </a:lvl1pPr>
            <a:lvl2pPr rtl="1" eaLnBrk="1" hangingPunct="1">
              <a:defRPr sz="2400">
                <a:latin typeface="Book Antiqua" pitchFamily="18" charset="0"/>
                <a:ea typeface="Arial" pitchFamily="-112" charset="0"/>
                <a:cs typeface="Arial" charset="0"/>
              </a:defRPr>
            </a:lvl2pPr>
            <a:lvl3pPr rtl="1" eaLnBrk="1" hangingPunct="1">
              <a:defRPr sz="2400">
                <a:latin typeface="Book Antiqua" pitchFamily="18" charset="0"/>
                <a:ea typeface="Arial" pitchFamily="-112" charset="0"/>
                <a:cs typeface="Arial" charset="0"/>
              </a:defRPr>
            </a:lvl3pPr>
            <a:lvl4pPr rtl="1" eaLnBrk="1" hangingPunct="1">
              <a:defRPr sz="2400">
                <a:latin typeface="Book Antiqua" pitchFamily="18" charset="0"/>
                <a:ea typeface="Arial" pitchFamily="-112" charset="0"/>
                <a:cs typeface="Arial" charset="0"/>
              </a:defRPr>
            </a:lvl4pPr>
            <a:lvl5pPr rtl="1" eaLnBrk="1" hangingPunct="1">
              <a:defRPr sz="2400">
                <a:latin typeface="Book Antiqua" pitchFamily="18" charset="0"/>
                <a:ea typeface="Arial" pitchFamily="-112" charset="0"/>
                <a:cs typeface="Arial" charset="0"/>
              </a:defRPr>
            </a:lvl5pPr>
            <a:lvl6pPr marL="457200" rtl="1" fontAlgn="base">
              <a:spcBef>
                <a:spcPct val="0"/>
              </a:spcBef>
              <a:spcAft>
                <a:spcPct val="0"/>
              </a:spcAft>
              <a:defRPr sz="2400">
                <a:latin typeface="Book Antiqua" pitchFamily="18" charset="0"/>
                <a:cs typeface="Arial" charset="0"/>
              </a:defRPr>
            </a:lvl6pPr>
            <a:lvl7pPr marL="914400" rtl="1" fontAlgn="base">
              <a:spcBef>
                <a:spcPct val="0"/>
              </a:spcBef>
              <a:spcAft>
                <a:spcPct val="0"/>
              </a:spcAft>
              <a:defRPr sz="2400">
                <a:latin typeface="Book Antiqua" pitchFamily="18" charset="0"/>
                <a:cs typeface="Arial" charset="0"/>
              </a:defRPr>
            </a:lvl7pPr>
            <a:lvl8pPr marL="1371600" rtl="1" fontAlgn="base">
              <a:spcBef>
                <a:spcPct val="0"/>
              </a:spcBef>
              <a:spcAft>
                <a:spcPct val="0"/>
              </a:spcAft>
              <a:defRPr sz="2400">
                <a:latin typeface="Book Antiqua" pitchFamily="18" charset="0"/>
                <a:cs typeface="Arial" charset="0"/>
              </a:defRPr>
            </a:lvl8pPr>
            <a:lvl9pPr marL="1828800" rtl="1" fontAlgn="base">
              <a:spcBef>
                <a:spcPct val="0"/>
              </a:spcBef>
              <a:spcAft>
                <a:spcPct val="0"/>
              </a:spcAft>
              <a:defRPr sz="2400">
                <a:latin typeface="Book Antiqua" pitchFamily="18" charset="0"/>
                <a:cs typeface="Arial" charset="0"/>
              </a:defRPr>
            </a:lvl9pPr>
          </a:lstStyle>
          <a:p>
            <a:r>
              <a:rPr lang="tr-TR" sz="2700" dirty="0"/>
              <a:t>Adana’da geceleyen yerli ve yabancı turist sayısında son yıllarda artış yaşansa da geceleyen yabancı turist sayısı oldukça düşük</a:t>
            </a:r>
          </a:p>
        </p:txBody>
      </p:sp>
      <p:sp>
        <p:nvSpPr>
          <p:cNvPr id="45" name="Dikdörtgen 44"/>
          <p:cNvSpPr/>
          <p:nvPr/>
        </p:nvSpPr>
        <p:spPr>
          <a:xfrm>
            <a:off x="-21068" y="1261628"/>
            <a:ext cx="9923893" cy="397032"/>
          </a:xfrm>
          <a:prstGeom prst="rect">
            <a:avLst/>
          </a:prstGeom>
          <a:solidFill>
            <a:srgbClr val="002060"/>
          </a:solidFill>
        </p:spPr>
        <p:txBody>
          <a:bodyPr wrap="square">
            <a:spAutoFit/>
          </a:bodyPr>
          <a:lstStyle/>
          <a:p>
            <a:pPr algn="ctr">
              <a:lnSpc>
                <a:spcPct val="110000"/>
              </a:lnSpc>
              <a:spcAft>
                <a:spcPts val="900"/>
              </a:spcAft>
            </a:pPr>
            <a:r>
              <a:rPr lang="tr-TR" sz="1800" dirty="0" smtClean="0">
                <a:solidFill>
                  <a:schemeClr val="bg1"/>
                </a:solidFill>
                <a:latin typeface="Tahoma" panose="020B0604030504040204" pitchFamily="34" charset="0"/>
                <a:ea typeface="Tahoma" panose="020B0604030504040204" pitchFamily="34" charset="0"/>
                <a:cs typeface="Tahoma" panose="020B0604030504040204" pitchFamily="34" charset="0"/>
              </a:rPr>
              <a:t>Adana’da Geceleyen Turist Sayısı, kişi, 2008 - 2015</a:t>
            </a:r>
            <a:endParaRPr lang="tr-TR" sz="1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7" name="Chart 3"/>
          <p:cNvGraphicFramePr/>
          <p:nvPr>
            <p:custDataLst>
              <p:tags r:id="rId4"/>
            </p:custDataLst>
            <p:extLst>
              <p:ext uri="{D42A27DB-BD31-4B8C-83A1-F6EECF244321}">
                <p14:modId xmlns:p14="http://schemas.microsoft.com/office/powerpoint/2010/main" val="2001166680"/>
              </p:ext>
            </p:extLst>
          </p:nvPr>
        </p:nvGraphicFramePr>
        <p:xfrm>
          <a:off x="412750" y="2338388"/>
          <a:ext cx="8840788" cy="2806700"/>
        </p:xfrm>
        <a:graphic>
          <a:graphicData uri="http://schemas.openxmlformats.org/drawingml/2006/chart">
            <c:chart xmlns:c="http://schemas.openxmlformats.org/drawingml/2006/chart" xmlns:r="http://schemas.openxmlformats.org/officeDocument/2006/relationships" r:id="rId45"/>
          </a:graphicData>
        </a:graphic>
      </p:graphicFrame>
      <p:sp>
        <p:nvSpPr>
          <p:cNvPr id="138" name="Metin Yer Tutucusu 2"/>
          <p:cNvSpPr>
            <a:spLocks noGrp="1"/>
          </p:cNvSpPr>
          <p:nvPr>
            <p:custDataLst>
              <p:tags r:id="rId5"/>
            </p:custDataLst>
          </p:nvPr>
        </p:nvSpPr>
        <p:spPr bwMode="gray">
          <a:xfrm>
            <a:off x="741363" y="4879975"/>
            <a:ext cx="592138" cy="212725"/>
          </a:xfrm>
          <a:prstGeom prst="rect">
            <a:avLst/>
          </a:prstGeom>
          <a:solidFill>
            <a:srgbClr val="C30C3E"/>
          </a:solidFill>
        </p:spPr>
        <p:txBody>
          <a:bodyPr vert="horz" wrap="none" lIns="25400" tIns="0" rIns="25400" bIns="0" numCol="1" spcCol="0" rtlCol="0" anchor="ctr"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B16AD4AF-A7F0-494C-9A33-6F81B960C768}" type="datetime'''7''1''.''''''''''''''''''''''''10''''''''5'''''''">
              <a:rPr lang="tr-TR" altLang="en-US" sz="1400">
                <a:solidFill>
                  <a:schemeClr val="bg1"/>
                </a:solidFill>
              </a:rPr>
              <a:pPr/>
              <a:t>71.105</a:t>
            </a:fld>
            <a:endParaRPr lang="tr-TR" sz="1400" dirty="0">
              <a:solidFill>
                <a:schemeClr val="bg1"/>
              </a:solidFill>
              <a:sym typeface="+mn-lt"/>
            </a:endParaRPr>
          </a:p>
        </p:txBody>
      </p:sp>
      <p:sp>
        <p:nvSpPr>
          <p:cNvPr id="122" name="Metin Yer Tutucusu 2"/>
          <p:cNvSpPr>
            <a:spLocks noGrp="1"/>
          </p:cNvSpPr>
          <p:nvPr>
            <p:custDataLst>
              <p:tags r:id="rId6"/>
            </p:custDataLst>
          </p:nvPr>
        </p:nvSpPr>
        <p:spPr bwMode="gray">
          <a:xfrm>
            <a:off x="2860675" y="4148138"/>
            <a:ext cx="690563" cy="212725"/>
          </a:xfrm>
          <a:prstGeom prst="rect">
            <a:avLst/>
          </a:prstGeom>
          <a:solidFill>
            <a:srgbClr val="9DB1CF"/>
          </a:solidFill>
        </p:spPr>
        <p:txBody>
          <a:bodyPr vert="horz" wrap="none" lIns="25400" tIns="0" rIns="25400" bIns="0" numCol="1" spcCol="0" rtlCol="0" anchor="ctr"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DD1479A6-5C5F-4D58-9761-40AE35502A6B}" type="datetime'''''''5''''''''6''1''.9''''''''''''''''8''''0'''''''''''''''''">
              <a:rPr lang="tr-TR" altLang="en-US" sz="1400"/>
              <a:pPr/>
              <a:t>561.980</a:t>
            </a:fld>
            <a:endParaRPr lang="tr-TR" sz="1400" dirty="0">
              <a:sym typeface="+mn-lt"/>
            </a:endParaRPr>
          </a:p>
        </p:txBody>
      </p:sp>
      <p:sp>
        <p:nvSpPr>
          <p:cNvPr id="143" name="Metin Yer Tutucusu 2"/>
          <p:cNvSpPr>
            <a:spLocks noGrp="1"/>
          </p:cNvSpPr>
          <p:nvPr>
            <p:custDataLst>
              <p:tags r:id="rId7"/>
            </p:custDataLst>
          </p:nvPr>
        </p:nvSpPr>
        <p:spPr bwMode="gray">
          <a:xfrm>
            <a:off x="5030788" y="3919538"/>
            <a:ext cx="690563" cy="212725"/>
          </a:xfrm>
          <a:prstGeom prst="rect">
            <a:avLst/>
          </a:prstGeom>
          <a:solidFill>
            <a:srgbClr val="9DB1CF"/>
          </a:solidFill>
        </p:spPr>
        <p:txBody>
          <a:bodyPr vert="horz" wrap="none" lIns="25400" tIns="0" rIns="25400" bIns="0" numCol="1" spcCol="0" rtlCol="0" anchor="ctr"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B8945D13-0C82-4A43-8DDF-59522BE4B9D6}" type="datetime'''''''''''''''''''7''0''''''''''''0.''3''3''6'''''''''''''''''">
              <a:rPr lang="tr-TR" altLang="en-US" sz="1400"/>
              <a:pPr/>
              <a:t>700.336</a:t>
            </a:fld>
            <a:endParaRPr lang="tr-TR" sz="1400" dirty="0">
              <a:sym typeface="+mn-lt"/>
            </a:endParaRPr>
          </a:p>
        </p:txBody>
      </p:sp>
      <p:sp>
        <p:nvSpPr>
          <p:cNvPr id="68" name="Metin Yer Tutucusu 2"/>
          <p:cNvSpPr>
            <a:spLocks noGrp="1"/>
          </p:cNvSpPr>
          <p:nvPr>
            <p:custDataLst>
              <p:tags r:id="rId8"/>
            </p:custDataLst>
          </p:nvPr>
        </p:nvSpPr>
        <p:spPr bwMode="auto">
          <a:xfrm>
            <a:off x="833437" y="5151438"/>
            <a:ext cx="40640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3900FD32-D30B-4149-8417-55DB853EECDD}" type="datetime'''''''''''''''2''''''''''''''0''0''''''''8'">
              <a:rPr lang="tr-TR" altLang="en-US" sz="1400"/>
              <a:pPr/>
              <a:t>2008</a:t>
            </a:fld>
            <a:endParaRPr lang="tr-TR" sz="1400" dirty="0">
              <a:sym typeface="+mn-lt"/>
            </a:endParaRPr>
          </a:p>
        </p:txBody>
      </p:sp>
      <p:sp>
        <p:nvSpPr>
          <p:cNvPr id="141" name="Metin Yer Tutucusu 2"/>
          <p:cNvSpPr>
            <a:spLocks noGrp="1"/>
          </p:cNvSpPr>
          <p:nvPr>
            <p:custDataLst>
              <p:tags r:id="rId9"/>
            </p:custDataLst>
          </p:nvPr>
        </p:nvSpPr>
        <p:spPr bwMode="gray">
          <a:xfrm>
            <a:off x="1776413" y="4214813"/>
            <a:ext cx="690563" cy="212725"/>
          </a:xfrm>
          <a:prstGeom prst="rect">
            <a:avLst/>
          </a:prstGeom>
          <a:solidFill>
            <a:srgbClr val="9DB1CF"/>
          </a:solidFill>
        </p:spPr>
        <p:txBody>
          <a:bodyPr vert="horz" wrap="none" lIns="25400" tIns="0" rIns="25400" bIns="0" numCol="1" spcCol="0" rtlCol="0" anchor="ctr"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3276F96A-3A83-4754-9337-8DC7A857A231}" type="datetime'5''''''''''''''''''''''3''''6''''''''''.''''6''4''4'''">
              <a:rPr lang="tr-TR" altLang="en-US" sz="1400"/>
              <a:pPr/>
              <a:t>536.644</a:t>
            </a:fld>
            <a:endParaRPr lang="tr-TR" sz="1400" dirty="0">
              <a:sym typeface="+mn-lt"/>
            </a:endParaRPr>
          </a:p>
        </p:txBody>
      </p:sp>
      <p:sp>
        <p:nvSpPr>
          <p:cNvPr id="42" name="2 Metin Yer Tutucusu"/>
          <p:cNvSpPr>
            <a:spLocks noGrp="1"/>
          </p:cNvSpPr>
          <p:nvPr>
            <p:custDataLst>
              <p:tags r:id="rId10"/>
            </p:custDataLst>
          </p:nvPr>
        </p:nvSpPr>
        <p:spPr bwMode="gray">
          <a:xfrm>
            <a:off x="2909888" y="4852988"/>
            <a:ext cx="592138"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DC01E1BE-374B-4360-B94A-01BE4E8918C2}" type="datetime'''''''''''''''''9''''5''.''''''''''''5''''''''''''''5''9'">
              <a:rPr lang="tr-TR" altLang="en-US" sz="1400" b="0">
                <a:solidFill>
                  <a:schemeClr val="bg1"/>
                </a:solidFill>
                <a:sym typeface="+mn-lt"/>
              </a:rPr>
              <a:pPr marL="0" indent="0" algn="ctr">
                <a:spcBef>
                  <a:spcPct val="0"/>
                </a:spcBef>
                <a:buNone/>
              </a:pPr>
              <a:t>95.559</a:t>
            </a:fld>
            <a:endParaRPr lang="tr-TR" sz="1400" b="0" dirty="0">
              <a:solidFill>
                <a:schemeClr val="bg1"/>
              </a:solidFill>
              <a:sym typeface="+mn-lt"/>
            </a:endParaRPr>
          </a:p>
        </p:txBody>
      </p:sp>
      <p:sp>
        <p:nvSpPr>
          <p:cNvPr id="127" name="Metin Yer Tutucusu 2"/>
          <p:cNvSpPr>
            <a:spLocks noGrp="1"/>
          </p:cNvSpPr>
          <p:nvPr>
            <p:custDataLst>
              <p:tags r:id="rId11"/>
            </p:custDataLst>
          </p:nvPr>
        </p:nvSpPr>
        <p:spPr bwMode="gray">
          <a:xfrm>
            <a:off x="8283575" y="4775200"/>
            <a:ext cx="690563" cy="212725"/>
          </a:xfrm>
          <a:prstGeom prst="rect">
            <a:avLst/>
          </a:prstGeom>
          <a:solidFill>
            <a:srgbClr val="C30C3E"/>
          </a:solidFill>
        </p:spPr>
        <p:txBody>
          <a:bodyPr vert="horz" wrap="none" lIns="25400" tIns="0" rIns="25400" bIns="0" numCol="1" spcCol="0" rtlCol="0" anchor="ctr"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09D27A54-596A-4784-B09C-DBCE85E6C8E2}" type="datetime'''1''''''6''9''''''.''''''0''1''''''''''''''8'''''''''">
              <a:rPr lang="tr-TR" altLang="en-US" sz="1400">
                <a:solidFill>
                  <a:schemeClr val="bg1"/>
                </a:solidFill>
              </a:rPr>
              <a:pPr/>
              <a:t>169.018</a:t>
            </a:fld>
            <a:endParaRPr lang="tr-TR" sz="1400" dirty="0">
              <a:solidFill>
                <a:schemeClr val="bg1"/>
              </a:solidFill>
              <a:sym typeface="+mn-lt"/>
            </a:endParaRPr>
          </a:p>
        </p:txBody>
      </p:sp>
      <p:sp>
        <p:nvSpPr>
          <p:cNvPr id="69" name="Metin Yer Tutucusu 2"/>
          <p:cNvSpPr>
            <a:spLocks noGrp="1"/>
          </p:cNvSpPr>
          <p:nvPr>
            <p:custDataLst>
              <p:tags r:id="rId12"/>
            </p:custDataLst>
          </p:nvPr>
        </p:nvSpPr>
        <p:spPr bwMode="auto">
          <a:xfrm>
            <a:off x="1917699" y="5151438"/>
            <a:ext cx="40640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AE717811-E59D-48B0-B275-250800894B4A}" type="datetime'''''''''''''''''''''''2''''''''''00''''''''''''9'">
              <a:rPr lang="tr-TR" altLang="en-US" sz="1400"/>
              <a:pPr/>
              <a:t>2009</a:t>
            </a:fld>
            <a:endParaRPr lang="tr-TR" sz="1400" dirty="0">
              <a:sym typeface="+mn-lt"/>
            </a:endParaRPr>
          </a:p>
        </p:txBody>
      </p:sp>
      <p:sp>
        <p:nvSpPr>
          <p:cNvPr id="124" name="Metin Yer Tutucusu 2"/>
          <p:cNvSpPr>
            <a:spLocks noGrp="1"/>
          </p:cNvSpPr>
          <p:nvPr>
            <p:custDataLst>
              <p:tags r:id="rId13"/>
            </p:custDataLst>
          </p:nvPr>
        </p:nvSpPr>
        <p:spPr bwMode="gray">
          <a:xfrm>
            <a:off x="6115050" y="3746500"/>
            <a:ext cx="690563" cy="212725"/>
          </a:xfrm>
          <a:prstGeom prst="rect">
            <a:avLst/>
          </a:prstGeom>
          <a:solidFill>
            <a:srgbClr val="9DB1CF"/>
          </a:solidFill>
        </p:spPr>
        <p:txBody>
          <a:bodyPr vert="horz" wrap="none" lIns="25400" tIns="0" rIns="25400" bIns="0" numCol="1" spcCol="0" rtlCol="0" anchor="ctr"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4EA79102-5230-4132-898D-2A1B2A398D1B}" type="datetime'''8''''''6''''8.''''''''''''''''09''''''6'''''''''">
              <a:rPr lang="tr-TR" altLang="en-US" sz="1400"/>
              <a:pPr/>
              <a:t>868.096</a:t>
            </a:fld>
            <a:endParaRPr lang="tr-TR" sz="1400" dirty="0">
              <a:sym typeface="+mn-lt"/>
            </a:endParaRPr>
          </a:p>
        </p:txBody>
      </p:sp>
      <p:sp>
        <p:nvSpPr>
          <p:cNvPr id="43" name="2 Metin Yer Tutucusu"/>
          <p:cNvSpPr>
            <a:spLocks noGrp="1"/>
          </p:cNvSpPr>
          <p:nvPr>
            <p:custDataLst>
              <p:tags r:id="rId14"/>
            </p:custDataLst>
          </p:nvPr>
        </p:nvSpPr>
        <p:spPr bwMode="gray">
          <a:xfrm>
            <a:off x="3995738" y="4870450"/>
            <a:ext cx="592138"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2EF0DEDF-9252-467C-9637-C6DCE5C7AE21}" type="datetime'''''''''''''''''7''''''''''''9''''''''.''''''''''3''''9''3'">
              <a:rPr lang="tr-TR" altLang="en-US" sz="1400" b="0">
                <a:solidFill>
                  <a:schemeClr val="bg1"/>
                </a:solidFill>
                <a:sym typeface="+mn-lt"/>
              </a:rPr>
              <a:pPr marL="0" indent="0" algn="ctr">
                <a:spcBef>
                  <a:spcPct val="0"/>
                </a:spcBef>
                <a:buNone/>
              </a:pPr>
              <a:t>79.393</a:t>
            </a:fld>
            <a:endParaRPr lang="tr-TR" sz="1400" b="0" dirty="0">
              <a:solidFill>
                <a:schemeClr val="bg1"/>
              </a:solidFill>
              <a:sym typeface="+mn-lt"/>
            </a:endParaRPr>
          </a:p>
        </p:txBody>
      </p:sp>
      <p:sp>
        <p:nvSpPr>
          <p:cNvPr id="140" name="Metin Yer Tutucusu 2"/>
          <p:cNvSpPr>
            <a:spLocks noGrp="1"/>
          </p:cNvSpPr>
          <p:nvPr>
            <p:custDataLst>
              <p:tags r:id="rId15"/>
            </p:custDataLst>
          </p:nvPr>
        </p:nvSpPr>
        <p:spPr bwMode="gray">
          <a:xfrm>
            <a:off x="1825625" y="4873625"/>
            <a:ext cx="592138" cy="212725"/>
          </a:xfrm>
          <a:prstGeom prst="rect">
            <a:avLst/>
          </a:prstGeom>
          <a:noFill/>
          <a:extLst>
            <a:ext uri="{909E8E84-426E-40DD-AFC4-6F175D3DCCD1}">
              <a14:hiddenFill xmlns:a14="http://schemas.microsoft.com/office/drawing/2010/main">
                <a:solidFill>
                  <a:schemeClr val="accent2"/>
                </a:solidFill>
              </a14:hiddenFill>
            </a:ext>
          </a:extLst>
        </p:spPr>
        <p:txBody>
          <a:bodyPr vert="horz" wrap="none" lIns="25400" tIns="0" rIns="25400" bIns="0" numCol="1" spcCol="0" rtlCol="0" anchor="ctr"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2C2769C8-BCF3-4CCF-8D49-84C65B0448BE}" type="datetime'''''77''''''''''''''''''''''''''''''.''''''''''''''36''''''6'">
              <a:rPr lang="tr-TR" altLang="en-US" sz="1400">
                <a:solidFill>
                  <a:schemeClr val="bg1"/>
                </a:solidFill>
              </a:rPr>
              <a:pPr/>
              <a:t>77.366</a:t>
            </a:fld>
            <a:endParaRPr lang="tr-TR" sz="1400" dirty="0">
              <a:solidFill>
                <a:schemeClr val="bg1"/>
              </a:solidFill>
              <a:sym typeface="+mn-lt"/>
            </a:endParaRPr>
          </a:p>
        </p:txBody>
      </p:sp>
      <p:sp>
        <p:nvSpPr>
          <p:cNvPr id="70" name="Metin Yer Tutucusu 2"/>
          <p:cNvSpPr>
            <a:spLocks noGrp="1"/>
          </p:cNvSpPr>
          <p:nvPr>
            <p:custDataLst>
              <p:tags r:id="rId16"/>
            </p:custDataLst>
          </p:nvPr>
        </p:nvSpPr>
        <p:spPr bwMode="auto">
          <a:xfrm>
            <a:off x="3001962" y="5151438"/>
            <a:ext cx="40640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7F30039C-5984-4E4A-A59D-091BA6687105}" type="datetime'2''''''''''''''''''''''''0''''''''''''1''''0'''''">
              <a:rPr lang="tr-TR" altLang="en-US" sz="1400"/>
              <a:pPr/>
              <a:t>2010</a:t>
            </a:fld>
            <a:endParaRPr lang="tr-TR" sz="1400" dirty="0">
              <a:sym typeface="+mn-lt"/>
            </a:endParaRPr>
          </a:p>
        </p:txBody>
      </p:sp>
      <p:sp>
        <p:nvSpPr>
          <p:cNvPr id="123" name="Metin Yer Tutucusu 2"/>
          <p:cNvSpPr>
            <a:spLocks noGrp="1"/>
          </p:cNvSpPr>
          <p:nvPr>
            <p:custDataLst>
              <p:tags r:id="rId17"/>
            </p:custDataLst>
          </p:nvPr>
        </p:nvSpPr>
        <p:spPr bwMode="gray">
          <a:xfrm>
            <a:off x="3946525" y="4238625"/>
            <a:ext cx="690563" cy="212725"/>
          </a:xfrm>
          <a:prstGeom prst="rect">
            <a:avLst/>
          </a:prstGeom>
          <a:solidFill>
            <a:srgbClr val="9DB1CF"/>
          </a:solidFill>
        </p:spPr>
        <p:txBody>
          <a:bodyPr vert="horz" wrap="none" lIns="25400" tIns="0" rIns="25400" bIns="0" numCol="1" spcCol="0" rtlCol="0" anchor="ctr"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FB01D305-394C-4A1B-AC53-E48A9A3E7A38}" type="datetime'5''''''1''''''''''''''''''''0''''''''''''.''''''''''7''7''''8'">
              <a:rPr lang="tr-TR" altLang="en-US" sz="1400"/>
              <a:pPr/>
              <a:t>510.778</a:t>
            </a:fld>
            <a:endParaRPr lang="tr-TR" sz="1400" dirty="0">
              <a:sym typeface="+mn-lt"/>
            </a:endParaRPr>
          </a:p>
        </p:txBody>
      </p:sp>
      <p:sp>
        <p:nvSpPr>
          <p:cNvPr id="79" name="Metin Yer Tutucusu 2"/>
          <p:cNvSpPr>
            <a:spLocks noGrp="1"/>
          </p:cNvSpPr>
          <p:nvPr>
            <p:custDataLst>
              <p:tags r:id="rId18"/>
            </p:custDataLst>
          </p:nvPr>
        </p:nvSpPr>
        <p:spPr bwMode="auto">
          <a:xfrm>
            <a:off x="4092575" y="5151438"/>
            <a:ext cx="396875"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82233C33-8046-439E-9758-BCA753A2BBEE}" type="datetime'''''''''''''''2''''01''''''''''''''''''''''''''1'">
              <a:rPr lang="tr-TR" altLang="en-US" sz="1400"/>
              <a:pPr/>
              <a:t>2011</a:t>
            </a:fld>
            <a:endParaRPr lang="tr-TR" sz="1400" dirty="0">
              <a:sym typeface="+mn-lt"/>
            </a:endParaRPr>
          </a:p>
        </p:txBody>
      </p:sp>
      <p:sp>
        <p:nvSpPr>
          <p:cNvPr id="142" name="Metin Yer Tutucusu 2"/>
          <p:cNvSpPr>
            <a:spLocks noGrp="1"/>
          </p:cNvSpPr>
          <p:nvPr>
            <p:custDataLst>
              <p:tags r:id="rId19"/>
            </p:custDataLst>
          </p:nvPr>
        </p:nvSpPr>
        <p:spPr bwMode="gray">
          <a:xfrm>
            <a:off x="5030788" y="4813300"/>
            <a:ext cx="690563" cy="212725"/>
          </a:xfrm>
          <a:prstGeom prst="rect">
            <a:avLst/>
          </a:prstGeom>
          <a:solidFill>
            <a:srgbClr val="C30C3E"/>
          </a:solidFill>
        </p:spPr>
        <p:txBody>
          <a:bodyPr vert="horz" wrap="none" lIns="25400" tIns="0" rIns="25400" bIns="0" numCol="1" spcCol="0" rtlCol="0" anchor="ctr"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B84E2660-D12B-4802-86E9-56CF4BCBF780}" type="datetime'''''''''1''''''''''''3''2''''''''''''.9''''''''''''''''5''''8'">
              <a:rPr lang="tr-TR" altLang="en-US" sz="1400">
                <a:solidFill>
                  <a:schemeClr val="bg1"/>
                </a:solidFill>
              </a:rPr>
              <a:pPr/>
              <a:t>132.958</a:t>
            </a:fld>
            <a:endParaRPr lang="tr-TR" sz="1400" dirty="0">
              <a:solidFill>
                <a:schemeClr val="bg1"/>
              </a:solidFill>
              <a:sym typeface="+mn-lt"/>
            </a:endParaRPr>
          </a:p>
        </p:txBody>
      </p:sp>
      <p:sp>
        <p:nvSpPr>
          <p:cNvPr id="139" name="Metin Yer Tutucusu 2"/>
          <p:cNvSpPr>
            <a:spLocks noGrp="1"/>
          </p:cNvSpPr>
          <p:nvPr>
            <p:custDataLst>
              <p:tags r:id="rId20"/>
            </p:custDataLst>
          </p:nvPr>
        </p:nvSpPr>
        <p:spPr bwMode="gray">
          <a:xfrm>
            <a:off x="692150" y="4156075"/>
            <a:ext cx="690563" cy="212725"/>
          </a:xfrm>
          <a:prstGeom prst="rect">
            <a:avLst/>
          </a:prstGeom>
          <a:solidFill>
            <a:srgbClr val="9DB1CF"/>
          </a:solidFill>
        </p:spPr>
        <p:txBody>
          <a:bodyPr vert="horz" wrap="none" lIns="25400" tIns="0" rIns="25400" bIns="0" numCol="1" spcCol="0" rtlCol="0" anchor="ctr"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C65C5C48-C846-4297-988F-19D1A79C128D}" type="datetime'''''''''''''603''''.''5''''''''''''''3''''''3'''''''''''''">
              <a:rPr lang="tr-TR" altLang="en-US" sz="1400"/>
              <a:pPr/>
              <a:t>603.533</a:t>
            </a:fld>
            <a:endParaRPr lang="tr-TR" sz="1400" dirty="0">
              <a:sym typeface="+mn-lt"/>
            </a:endParaRPr>
          </a:p>
        </p:txBody>
      </p:sp>
      <p:sp>
        <p:nvSpPr>
          <p:cNvPr id="41" name="Metin Yer Tutucusu 2"/>
          <p:cNvSpPr>
            <a:spLocks noGrp="1"/>
          </p:cNvSpPr>
          <p:nvPr>
            <p:custDataLst>
              <p:tags r:id="rId21"/>
            </p:custDataLst>
          </p:nvPr>
        </p:nvSpPr>
        <p:spPr bwMode="gray">
          <a:xfrm>
            <a:off x="6115050" y="4816475"/>
            <a:ext cx="690563" cy="212725"/>
          </a:xfrm>
          <a:prstGeom prst="rect">
            <a:avLst/>
          </a:prstGeom>
          <a:solidFill>
            <a:srgbClr val="C30C3E"/>
          </a:solidFill>
        </p:spPr>
        <p:txBody>
          <a:bodyPr vert="horz" wrap="none" lIns="25400" tIns="0" rIns="25400" bIns="0" numCol="1" spcCol="0" rtlCol="0" anchor="ctr"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B1DE159A-941F-45A8-A11B-D351E62721EA}" type="datetime'''1''29''.''''''''''''''''''''''''''''''''6''''4''''''''''3'">
              <a:rPr lang="tr-TR" altLang="en-US" sz="1400">
                <a:solidFill>
                  <a:schemeClr val="bg1"/>
                </a:solidFill>
                <a:sym typeface="+mn-lt"/>
              </a:rPr>
              <a:pPr marL="0" indent="0" algn="ctr">
                <a:spcBef>
                  <a:spcPct val="0"/>
                </a:spcBef>
                <a:spcAft>
                  <a:spcPct val="0"/>
                </a:spcAft>
                <a:buNone/>
              </a:pPr>
              <a:t>129.643</a:t>
            </a:fld>
            <a:endParaRPr lang="tr-TR" sz="1400" dirty="0">
              <a:solidFill>
                <a:schemeClr val="bg1"/>
              </a:solidFill>
              <a:sym typeface="+mn-lt"/>
            </a:endParaRPr>
          </a:p>
        </p:txBody>
      </p:sp>
      <p:sp>
        <p:nvSpPr>
          <p:cNvPr id="81" name="Metin Yer Tutucusu 2"/>
          <p:cNvSpPr>
            <a:spLocks noGrp="1"/>
          </p:cNvSpPr>
          <p:nvPr>
            <p:custDataLst>
              <p:tags r:id="rId22"/>
            </p:custDataLst>
          </p:nvPr>
        </p:nvSpPr>
        <p:spPr bwMode="auto">
          <a:xfrm>
            <a:off x="6256337" y="5151438"/>
            <a:ext cx="40640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7C0A4DEE-13EC-4177-ADCB-45AA12A7109C}" type="datetime'''''''''2''''''''''''''''''''''''''''0''''''''1''''3'''''''">
              <a:rPr lang="tr-TR" altLang="en-US" sz="1400"/>
              <a:pPr/>
              <a:t>2013</a:t>
            </a:fld>
            <a:endParaRPr lang="tr-TR" sz="1400" dirty="0">
              <a:sym typeface="+mn-lt"/>
            </a:endParaRPr>
          </a:p>
        </p:txBody>
      </p:sp>
      <p:sp>
        <p:nvSpPr>
          <p:cNvPr id="128" name="Metin Yer Tutucusu 2"/>
          <p:cNvSpPr>
            <a:spLocks noGrp="1"/>
          </p:cNvSpPr>
          <p:nvPr>
            <p:custDataLst>
              <p:tags r:id="rId23"/>
            </p:custDataLst>
          </p:nvPr>
        </p:nvSpPr>
        <p:spPr bwMode="gray">
          <a:xfrm>
            <a:off x="8283575" y="3557588"/>
            <a:ext cx="690563" cy="212725"/>
          </a:xfrm>
          <a:prstGeom prst="rect">
            <a:avLst/>
          </a:prstGeom>
          <a:solidFill>
            <a:srgbClr val="9DB1CF"/>
          </a:solidFill>
        </p:spPr>
        <p:txBody>
          <a:bodyPr vert="horz" wrap="none" lIns="25400" tIns="0" rIns="25400" bIns="0" numCol="1" spcCol="0" rtlCol="0" anchor="ctr"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F3D2CF4C-F04C-440A-A989-3D83B14FDDFD}" type="datetime'''''''''''''9''''''''6''6''''''''''''''''.''7''6''2'">
              <a:rPr lang="tr-TR" altLang="en-US" sz="1400"/>
              <a:pPr/>
              <a:t>966.762</a:t>
            </a:fld>
            <a:endParaRPr lang="tr-TR" sz="1400" dirty="0">
              <a:sym typeface="+mn-lt"/>
            </a:endParaRPr>
          </a:p>
        </p:txBody>
      </p:sp>
      <p:sp>
        <p:nvSpPr>
          <p:cNvPr id="126" name="Metin Yer Tutucusu 2"/>
          <p:cNvSpPr>
            <a:spLocks noGrp="1"/>
          </p:cNvSpPr>
          <p:nvPr>
            <p:custDataLst>
              <p:tags r:id="rId24"/>
            </p:custDataLst>
          </p:nvPr>
        </p:nvSpPr>
        <p:spPr bwMode="gray">
          <a:xfrm>
            <a:off x="7124700" y="3487738"/>
            <a:ext cx="838200" cy="212725"/>
          </a:xfrm>
          <a:prstGeom prst="rect">
            <a:avLst/>
          </a:prstGeom>
          <a:solidFill>
            <a:srgbClr val="9DB1CF"/>
          </a:solidFill>
        </p:spPr>
        <p:txBody>
          <a:bodyPr vert="horz" wrap="none" lIns="25400" tIns="0" rIns="25400" bIns="0" numCol="1" spcCol="0" rtlCol="0" anchor="ctr"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4C2C35AD-798C-40D8-91EC-6445DE20FC02}" type="datetime'''''''''''''''1''''.0''94.8''''8''''''''''''''''''''8'''''''''">
              <a:rPr lang="tr-TR" altLang="en-US" sz="1400"/>
              <a:pPr/>
              <a:t>1.094.888</a:t>
            </a:fld>
            <a:endParaRPr lang="tr-TR" sz="1400" dirty="0">
              <a:sym typeface="+mn-lt"/>
            </a:endParaRPr>
          </a:p>
        </p:txBody>
      </p:sp>
      <p:sp>
        <p:nvSpPr>
          <p:cNvPr id="125" name="Metin Yer Tutucusu 2"/>
          <p:cNvSpPr>
            <a:spLocks noGrp="1"/>
          </p:cNvSpPr>
          <p:nvPr>
            <p:custDataLst>
              <p:tags r:id="rId25"/>
            </p:custDataLst>
          </p:nvPr>
        </p:nvSpPr>
        <p:spPr bwMode="gray">
          <a:xfrm>
            <a:off x="7199313" y="4808538"/>
            <a:ext cx="690563" cy="212725"/>
          </a:xfrm>
          <a:prstGeom prst="rect">
            <a:avLst/>
          </a:prstGeom>
          <a:solidFill>
            <a:srgbClr val="C30C3E"/>
          </a:solidFill>
        </p:spPr>
        <p:txBody>
          <a:bodyPr vert="horz" wrap="none" lIns="25400" tIns="0" rIns="25400" bIns="0" numCol="1" spcCol="0" rtlCol="0" anchor="ctr"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86246972-C6C1-413F-824F-8E9E5EAC5875}" type="datetime'1''''''''''''''''''''''3''''''''''''''7''''''.''''16''2'''''">
              <a:rPr lang="tr-TR" altLang="en-US" sz="1400">
                <a:solidFill>
                  <a:schemeClr val="bg1"/>
                </a:solidFill>
              </a:rPr>
              <a:pPr/>
              <a:t>137.162</a:t>
            </a:fld>
            <a:endParaRPr lang="tr-TR" sz="1400" dirty="0">
              <a:solidFill>
                <a:schemeClr val="bg1"/>
              </a:solidFill>
              <a:sym typeface="+mn-lt"/>
            </a:endParaRPr>
          </a:p>
        </p:txBody>
      </p:sp>
      <p:sp>
        <p:nvSpPr>
          <p:cNvPr id="82" name="Metin Yer Tutucusu 2"/>
          <p:cNvSpPr>
            <a:spLocks noGrp="1"/>
          </p:cNvSpPr>
          <p:nvPr>
            <p:custDataLst>
              <p:tags r:id="rId26"/>
            </p:custDataLst>
          </p:nvPr>
        </p:nvSpPr>
        <p:spPr bwMode="auto">
          <a:xfrm>
            <a:off x="7340599" y="5151438"/>
            <a:ext cx="40640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C91B02BF-97A3-436D-ADC5-C1960D56B27E}" type="datetime'''''''''''2''''''0''''''''''''''''''''''''''''''''1''''''''4'">
              <a:rPr lang="tr-TR" altLang="en-US" sz="1400"/>
              <a:pPr/>
              <a:t>2014</a:t>
            </a:fld>
            <a:endParaRPr lang="tr-TR" sz="1400" dirty="0">
              <a:sym typeface="+mn-lt"/>
            </a:endParaRPr>
          </a:p>
        </p:txBody>
      </p:sp>
      <p:sp>
        <p:nvSpPr>
          <p:cNvPr id="83" name="Metin Yer Tutucusu 2"/>
          <p:cNvSpPr>
            <a:spLocks noGrp="1"/>
          </p:cNvSpPr>
          <p:nvPr>
            <p:custDataLst>
              <p:tags r:id="rId27"/>
            </p:custDataLst>
          </p:nvPr>
        </p:nvSpPr>
        <p:spPr bwMode="auto">
          <a:xfrm>
            <a:off x="8424862" y="5151438"/>
            <a:ext cx="40640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6429DF1F-0658-4523-9D50-7BA659DD59CD}" type="datetime'20''''''''''''''''''''''''''''''1''''''''''5'''''''''''''''''">
              <a:rPr lang="tr-TR" altLang="en-US" sz="1400"/>
              <a:pPr/>
              <a:t>2015</a:t>
            </a:fld>
            <a:endParaRPr lang="tr-TR" sz="1400" dirty="0">
              <a:sym typeface="+mn-lt"/>
            </a:endParaRPr>
          </a:p>
        </p:txBody>
      </p:sp>
      <p:sp>
        <p:nvSpPr>
          <p:cNvPr id="93" name="Metin Yer Tutucusu 2"/>
          <p:cNvSpPr>
            <a:spLocks noGrp="1"/>
          </p:cNvSpPr>
          <p:nvPr>
            <p:custDataLst>
              <p:tags r:id="rId28"/>
            </p:custDataLst>
          </p:nvPr>
        </p:nvSpPr>
        <p:spPr bwMode="gray">
          <a:xfrm>
            <a:off x="8208963" y="2389188"/>
            <a:ext cx="83820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B3D0852F-0388-4CDD-9AA8-0B951147BD5C}" type="datetime'''''1''''''''''''''''.13''''5''''''''''''.7''''''''''''80'''''">
              <a:rPr lang="tr-TR" altLang="en-US" sz="1400"/>
              <a:pPr/>
              <a:t>1.135.780</a:t>
            </a:fld>
            <a:endParaRPr lang="tr-TR" sz="1400" dirty="0">
              <a:sym typeface="+mn-lt"/>
            </a:endParaRPr>
          </a:p>
        </p:txBody>
      </p:sp>
      <p:sp>
        <p:nvSpPr>
          <p:cNvPr id="86" name="Metin Yer Tutucusu 2"/>
          <p:cNvSpPr>
            <a:spLocks noGrp="1"/>
          </p:cNvSpPr>
          <p:nvPr>
            <p:custDataLst>
              <p:tags r:id="rId29"/>
            </p:custDataLst>
          </p:nvPr>
        </p:nvSpPr>
        <p:spPr bwMode="gray">
          <a:xfrm>
            <a:off x="692150" y="3378200"/>
            <a:ext cx="690563"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24690648-7DCD-4D28-9E50-EBA096088FF7}" type="datetime'''''''''''''''67''4''.''''6''''''''''''38'''''''">
              <a:rPr lang="tr-TR" altLang="en-US" sz="1400"/>
              <a:pPr/>
              <a:t>674.638</a:t>
            </a:fld>
            <a:endParaRPr lang="tr-TR" sz="1400" dirty="0">
              <a:sym typeface="+mn-lt"/>
            </a:endParaRPr>
          </a:p>
        </p:txBody>
      </p:sp>
      <p:sp>
        <p:nvSpPr>
          <p:cNvPr id="87" name="Metin Yer Tutucusu 2"/>
          <p:cNvSpPr>
            <a:spLocks noGrp="1"/>
          </p:cNvSpPr>
          <p:nvPr>
            <p:custDataLst>
              <p:tags r:id="rId30"/>
            </p:custDataLst>
          </p:nvPr>
        </p:nvSpPr>
        <p:spPr bwMode="gray">
          <a:xfrm>
            <a:off x="1776413" y="3508375"/>
            <a:ext cx="690563"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8F019FC0-049C-49F1-A9BF-A105BE3C5973}" type="datetime'''''''''6''''''''1''''4''''.''''''''''''''01''0'">
              <a:rPr lang="tr-TR" altLang="en-US" sz="1400"/>
              <a:pPr/>
              <a:t>614.010</a:t>
            </a:fld>
            <a:endParaRPr lang="tr-TR" sz="1400" dirty="0">
              <a:sym typeface="+mn-lt"/>
            </a:endParaRPr>
          </a:p>
        </p:txBody>
      </p:sp>
      <p:sp>
        <p:nvSpPr>
          <p:cNvPr id="88" name="Metin Yer Tutucusu 2"/>
          <p:cNvSpPr>
            <a:spLocks noGrp="1"/>
          </p:cNvSpPr>
          <p:nvPr>
            <p:custDataLst>
              <p:tags r:id="rId31"/>
            </p:custDataLst>
          </p:nvPr>
        </p:nvSpPr>
        <p:spPr bwMode="gray">
          <a:xfrm>
            <a:off x="2860675" y="3414713"/>
            <a:ext cx="690563"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F33E2997-3717-4E47-B8BA-512C4FBEE518}" type="datetime'''''''''''''''6''57''''''.''''''5''3''''''''''''9'''''''''''">
              <a:rPr lang="tr-TR" altLang="en-US" sz="1400"/>
              <a:pPr/>
              <a:t>657.539</a:t>
            </a:fld>
            <a:endParaRPr lang="tr-TR" sz="1400" dirty="0">
              <a:sym typeface="+mn-lt"/>
            </a:endParaRPr>
          </a:p>
        </p:txBody>
      </p:sp>
      <p:sp>
        <p:nvSpPr>
          <p:cNvPr id="89" name="Metin Yer Tutucusu 2"/>
          <p:cNvSpPr>
            <a:spLocks noGrp="1"/>
          </p:cNvSpPr>
          <p:nvPr>
            <p:custDataLst>
              <p:tags r:id="rId32"/>
            </p:custDataLst>
          </p:nvPr>
        </p:nvSpPr>
        <p:spPr bwMode="gray">
          <a:xfrm>
            <a:off x="3946525" y="3559175"/>
            <a:ext cx="690563"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70049AF9-C56F-4687-8AA4-ACB021DCE345}" type="datetime'''''''''5''''9''''''''''''''0''''''''''.171'''''''">
              <a:rPr lang="tr-TR" altLang="en-US" sz="1400"/>
              <a:pPr/>
              <a:t>590.171</a:t>
            </a:fld>
            <a:endParaRPr lang="tr-TR" sz="1400" dirty="0">
              <a:sym typeface="+mn-lt"/>
            </a:endParaRPr>
          </a:p>
        </p:txBody>
      </p:sp>
      <p:sp>
        <p:nvSpPr>
          <p:cNvPr id="90" name="Metin Yer Tutucusu 2"/>
          <p:cNvSpPr>
            <a:spLocks noGrp="1"/>
          </p:cNvSpPr>
          <p:nvPr>
            <p:custDataLst>
              <p:tags r:id="rId33"/>
            </p:custDataLst>
          </p:nvPr>
        </p:nvSpPr>
        <p:spPr bwMode="gray">
          <a:xfrm>
            <a:off x="5030788" y="3038475"/>
            <a:ext cx="690563"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A9D49E8B-0F5B-4FD1-98B9-B36EC60CD5F0}" type="datetime'''''8''''''''''''''''3''''''''''''''3.2''''''''''9''''''''''4'">
              <a:rPr lang="tr-TR" altLang="en-US" sz="1400"/>
              <a:pPr/>
              <a:t>833.294</a:t>
            </a:fld>
            <a:endParaRPr lang="tr-TR" sz="1400" dirty="0">
              <a:sym typeface="+mn-lt"/>
            </a:endParaRPr>
          </a:p>
        </p:txBody>
      </p:sp>
      <p:sp>
        <p:nvSpPr>
          <p:cNvPr id="91" name="Metin Yer Tutucusu 2"/>
          <p:cNvSpPr>
            <a:spLocks noGrp="1"/>
          </p:cNvSpPr>
          <p:nvPr>
            <p:custDataLst>
              <p:tags r:id="rId34"/>
            </p:custDataLst>
          </p:nvPr>
        </p:nvSpPr>
        <p:spPr bwMode="gray">
          <a:xfrm>
            <a:off x="6115050" y="2684463"/>
            <a:ext cx="690563"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533C884D-7170-4BEE-92C6-95DD3674F901}" type="datetime'''''9''''''''''''''''9''''7''''''''''.7''''''''''''''3''9'">
              <a:rPr lang="tr-TR" altLang="en-US" sz="1400"/>
              <a:pPr/>
              <a:t>997.739</a:t>
            </a:fld>
            <a:endParaRPr lang="tr-TR" sz="1400" dirty="0">
              <a:sym typeface="+mn-lt"/>
            </a:endParaRPr>
          </a:p>
        </p:txBody>
      </p:sp>
      <p:sp>
        <p:nvSpPr>
          <p:cNvPr id="92" name="Metin Yer Tutucusu 2"/>
          <p:cNvSpPr>
            <a:spLocks noGrp="1"/>
          </p:cNvSpPr>
          <p:nvPr>
            <p:custDataLst>
              <p:tags r:id="rId35"/>
            </p:custDataLst>
          </p:nvPr>
        </p:nvSpPr>
        <p:spPr bwMode="gray">
          <a:xfrm>
            <a:off x="7124700" y="2182813"/>
            <a:ext cx="83820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905DC69E-EA83-4CF4-B486-A113461C10E6}" type="datetime'1''''.''''''2''''''''''''''''3''''''''2''''''''''.''0''50'">
              <a:rPr lang="tr-TR" altLang="en-US" sz="1400"/>
              <a:pPr/>
              <a:t>1.232.050</a:t>
            </a:fld>
            <a:endParaRPr lang="tr-TR" sz="1400" dirty="0">
              <a:sym typeface="+mn-lt"/>
            </a:endParaRPr>
          </a:p>
        </p:txBody>
      </p:sp>
      <p:sp>
        <p:nvSpPr>
          <p:cNvPr id="80" name="Metin Yer Tutucusu 2"/>
          <p:cNvSpPr>
            <a:spLocks noGrp="1"/>
          </p:cNvSpPr>
          <p:nvPr>
            <p:custDataLst>
              <p:tags r:id="rId36"/>
            </p:custDataLst>
          </p:nvPr>
        </p:nvSpPr>
        <p:spPr bwMode="auto">
          <a:xfrm>
            <a:off x="5172074" y="5151438"/>
            <a:ext cx="40640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FFE4CB78-F37F-4DD6-B7D2-01180278AA75}" type="datetime'''''''''''''''''''''''2''''''01''''''''''''2'">
              <a:rPr lang="tr-TR" altLang="en-US" sz="1400"/>
              <a:pPr/>
              <a:t>2012</a:t>
            </a:fld>
            <a:endParaRPr lang="tr-TR" sz="1400" dirty="0">
              <a:sym typeface="+mn-lt"/>
            </a:endParaRPr>
          </a:p>
        </p:txBody>
      </p:sp>
      <p:sp>
        <p:nvSpPr>
          <p:cNvPr id="120" name="Dikdörtgen 119"/>
          <p:cNvSpPr/>
          <p:nvPr>
            <p:custDataLst>
              <p:tags r:id="rId37"/>
            </p:custDataLst>
          </p:nvPr>
        </p:nvSpPr>
        <p:spPr bwMode="auto">
          <a:xfrm>
            <a:off x="1568451" y="2065339"/>
            <a:ext cx="250825" cy="187325"/>
          </a:xfrm>
          <a:prstGeom prst="rect">
            <a:avLst/>
          </a:prstGeom>
          <a:solidFill>
            <a:srgbClr val="9DB1CF"/>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1" name="Dikdörtgen 120"/>
          <p:cNvSpPr/>
          <p:nvPr>
            <p:custDataLst>
              <p:tags r:id="rId38"/>
            </p:custDataLst>
          </p:nvPr>
        </p:nvSpPr>
        <p:spPr bwMode="auto">
          <a:xfrm>
            <a:off x="2347914" y="2065339"/>
            <a:ext cx="250825" cy="187325"/>
          </a:xfrm>
          <a:prstGeom prst="rect">
            <a:avLst/>
          </a:prstGeom>
          <a:solidFill>
            <a:srgbClr val="C30C3E"/>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4" name="Metin Yer Tutucusu 2"/>
          <p:cNvSpPr>
            <a:spLocks noGrp="1"/>
          </p:cNvSpPr>
          <p:nvPr>
            <p:custDataLst>
              <p:tags r:id="rId39"/>
            </p:custDataLst>
          </p:nvPr>
        </p:nvSpPr>
        <p:spPr bwMode="auto">
          <a:xfrm>
            <a:off x="1870075" y="2060575"/>
            <a:ext cx="376238"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32ABC54F-AB1D-4F7D-AF63-22DE65E5E970}" type="datetime'Y''''''''''''''''''''''''''e''rl''''''''''''''''''i'''''''">
              <a:rPr lang="tr-TR" altLang="en-US" sz="1400">
                <a:sym typeface="+mn-lt"/>
              </a:rPr>
              <a:pPr marL="0" indent="0">
                <a:spcBef>
                  <a:spcPct val="0"/>
                </a:spcBef>
                <a:spcAft>
                  <a:spcPct val="0"/>
                </a:spcAft>
                <a:buNone/>
              </a:pPr>
              <a:t>Yerli</a:t>
            </a:fld>
            <a:endParaRPr lang="tr-TR" sz="1400" dirty="0">
              <a:sym typeface="+mn-lt"/>
            </a:endParaRPr>
          </a:p>
        </p:txBody>
      </p:sp>
      <p:sp>
        <p:nvSpPr>
          <p:cNvPr id="85" name="Metin Yer Tutucusu 2"/>
          <p:cNvSpPr>
            <a:spLocks noGrp="1"/>
          </p:cNvSpPr>
          <p:nvPr>
            <p:custDataLst>
              <p:tags r:id="rId40"/>
            </p:custDataLst>
          </p:nvPr>
        </p:nvSpPr>
        <p:spPr bwMode="auto">
          <a:xfrm>
            <a:off x="2649538" y="2060575"/>
            <a:ext cx="669925"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B092435E-6A04-4987-AB42-F6CA4F0094CC}" type="datetime'''''''''''Y''ab''a''''n''''''''''''''c''''''''ı'''''''''''''''">
              <a:rPr lang="tr-TR" altLang="en-US" sz="1400">
                <a:sym typeface="+mn-lt"/>
              </a:rPr>
              <a:pPr marL="0" indent="0">
                <a:spcBef>
                  <a:spcPct val="0"/>
                </a:spcBef>
                <a:spcAft>
                  <a:spcPct val="0"/>
                </a:spcAft>
                <a:buNone/>
              </a:pPr>
              <a:t>Yabancı</a:t>
            </a:fld>
            <a:endParaRPr lang="tr-TR" sz="1400" dirty="0">
              <a:sym typeface="+mn-lt"/>
            </a:endParaRPr>
          </a:p>
        </p:txBody>
      </p:sp>
      <p:graphicFrame>
        <p:nvGraphicFramePr>
          <p:cNvPr id="144" name="Tablo 143"/>
          <p:cNvGraphicFramePr>
            <a:graphicFrameLocks noGrp="1"/>
          </p:cNvGraphicFramePr>
          <p:nvPr>
            <p:extLst>
              <p:ext uri="{D42A27DB-BD31-4B8C-83A1-F6EECF244321}">
                <p14:modId xmlns:p14="http://schemas.microsoft.com/office/powerpoint/2010/main" val="1631962208"/>
              </p:ext>
            </p:extLst>
          </p:nvPr>
        </p:nvGraphicFramePr>
        <p:xfrm>
          <a:off x="277932" y="5733257"/>
          <a:ext cx="9152962" cy="764913"/>
        </p:xfrm>
        <a:graphic>
          <a:graphicData uri="http://schemas.openxmlformats.org/drawingml/2006/table">
            <a:tbl>
              <a:tblPr>
                <a:tableStyleId>{616DA210-FB5B-4158-B5E0-FEB733F419BA}</a:tableStyleId>
              </a:tblPr>
              <a:tblGrid>
                <a:gridCol w="4686317"/>
                <a:gridCol w="4466645"/>
              </a:tblGrid>
              <a:tr h="188775">
                <a:tc gridSpan="2">
                  <a:txBody>
                    <a:bodyPr/>
                    <a:lstStyle/>
                    <a:p>
                      <a:pPr algn="ctr" fontAlgn="b"/>
                      <a:r>
                        <a:rPr lang="tr-TR" sz="1200" b="1" u="none" strike="noStrike" dirty="0" smtClean="0">
                          <a:effectLst/>
                          <a:latin typeface="Tahoma" panose="020B0604030504040204" pitchFamily="34" charset="0"/>
                          <a:ea typeface="Tahoma" panose="020B0604030504040204" pitchFamily="34" charset="0"/>
                          <a:cs typeface="Tahoma" panose="020B0604030504040204" pitchFamily="34" charset="0"/>
                        </a:rPr>
                        <a:t>Adana’nın </a:t>
                      </a:r>
                      <a:r>
                        <a:rPr lang="tr-TR" sz="1200" b="1" u="none" strike="noStrike" baseline="0" dirty="0" smtClean="0">
                          <a:effectLst/>
                          <a:latin typeface="Tahoma" panose="020B0604030504040204" pitchFamily="34" charset="0"/>
                          <a:ea typeface="Tahoma" panose="020B0604030504040204" pitchFamily="34" charset="0"/>
                          <a:cs typeface="Tahoma" panose="020B0604030504040204" pitchFamily="34" charset="0"/>
                        </a:rPr>
                        <a:t>turizm kapasitesi (2015)  (Turizm yatırım belgeli ve turizm işletme belgeli konaklama tesisleri)</a:t>
                      </a:r>
                      <a:endParaRPr lang="tr-TR"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b"/>
                </a:tc>
                <a:tc hMerge="1">
                  <a:txBody>
                    <a:bodyPr/>
                    <a:lstStyle/>
                    <a:p>
                      <a:pPr algn="r" fontAlgn="b"/>
                      <a:endParaRPr lang="tr-TR" sz="1100" b="0" i="0" u="none" strike="noStrike" dirty="0">
                        <a:solidFill>
                          <a:srgbClr val="000000"/>
                        </a:solidFill>
                        <a:effectLst/>
                        <a:latin typeface="Calibri"/>
                      </a:endParaRPr>
                    </a:p>
                  </a:txBody>
                  <a:tcPr marL="0" marR="0" marT="0" marB="0" anchor="b"/>
                </a:tc>
              </a:tr>
              <a:tr h="188775">
                <a:tc>
                  <a:txBody>
                    <a:bodyPr/>
                    <a:lstStyle/>
                    <a:p>
                      <a:pPr algn="ctr" fontAlgn="b"/>
                      <a:r>
                        <a:rPr lang="tr-TR" sz="1200" b="1" u="none" strike="noStrike" dirty="0" smtClean="0">
                          <a:effectLst/>
                          <a:latin typeface="Tahoma" panose="020B0604030504040204" pitchFamily="34" charset="0"/>
                          <a:ea typeface="Tahoma" panose="020B0604030504040204" pitchFamily="34" charset="0"/>
                          <a:cs typeface="Tahoma" panose="020B0604030504040204" pitchFamily="34" charset="0"/>
                        </a:rPr>
                        <a:t>Tesis sayısı</a:t>
                      </a:r>
                      <a:endParaRPr lang="tr-TR"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b"/>
                </a:tc>
                <a:tc>
                  <a:txBody>
                    <a:bodyPr/>
                    <a:lstStyle/>
                    <a:p>
                      <a:pPr algn="ctr" fontAlgn="ctr"/>
                      <a:r>
                        <a:rPr lang="tr-TR" sz="1200" b="1" u="none" strike="noStrike" dirty="0" smtClean="0">
                          <a:effectLst/>
                          <a:latin typeface="Tahoma" panose="020B0604030504040204" pitchFamily="34" charset="0"/>
                          <a:ea typeface="Tahoma" panose="020B0604030504040204" pitchFamily="34" charset="0"/>
                          <a:cs typeface="Tahoma" panose="020B0604030504040204" pitchFamily="34" charset="0"/>
                        </a:rPr>
                        <a:t>64</a:t>
                      </a:r>
                      <a:endParaRPr lang="tr-TR"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83" marR="7683" marT="9166" marB="0" anchor="ctr"/>
                </a:tc>
              </a:tr>
              <a:tr h="188775">
                <a:tc>
                  <a:txBody>
                    <a:bodyPr/>
                    <a:lstStyle/>
                    <a:p>
                      <a:pPr algn="ctr" fontAlgn="b"/>
                      <a:r>
                        <a:rPr lang="tr-TR" sz="1200" b="1" u="none" strike="noStrike" dirty="0" smtClean="0">
                          <a:effectLst/>
                          <a:latin typeface="Tahoma" panose="020B0604030504040204" pitchFamily="34" charset="0"/>
                          <a:ea typeface="Tahoma" panose="020B0604030504040204" pitchFamily="34" charset="0"/>
                          <a:cs typeface="Tahoma" panose="020B0604030504040204" pitchFamily="34" charset="0"/>
                        </a:rPr>
                        <a:t>Oda sayısı</a:t>
                      </a:r>
                      <a:endParaRPr lang="tr-TR"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b"/>
                </a:tc>
                <a:tc>
                  <a:txBody>
                    <a:bodyPr/>
                    <a:lstStyle/>
                    <a:p>
                      <a:pPr algn="ctr" fontAlgn="ctr"/>
                      <a:r>
                        <a:rPr lang="tr-TR" sz="1200" b="1" u="none" strike="noStrike" dirty="0" smtClean="0">
                          <a:effectLst/>
                          <a:latin typeface="Tahoma" panose="020B0604030504040204" pitchFamily="34" charset="0"/>
                          <a:ea typeface="Tahoma" panose="020B0604030504040204" pitchFamily="34" charset="0"/>
                          <a:cs typeface="Tahoma" panose="020B0604030504040204" pitchFamily="34" charset="0"/>
                        </a:rPr>
                        <a:t>4796</a:t>
                      </a:r>
                      <a:endParaRPr lang="tr-TR"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83" marR="7683" marT="9166" marB="0" anchor="ctr"/>
                </a:tc>
              </a:tr>
              <a:tr h="188775">
                <a:tc>
                  <a:txBody>
                    <a:bodyPr/>
                    <a:lstStyle/>
                    <a:p>
                      <a:pPr algn="ctr" fontAlgn="b"/>
                      <a:r>
                        <a:rPr lang="tr-TR" sz="1200" b="1" u="none" strike="noStrike" dirty="0" smtClean="0">
                          <a:effectLst/>
                          <a:latin typeface="Tahoma" panose="020B0604030504040204" pitchFamily="34" charset="0"/>
                          <a:ea typeface="Tahoma" panose="020B0604030504040204" pitchFamily="34" charset="0"/>
                          <a:cs typeface="Tahoma" panose="020B0604030504040204" pitchFamily="34" charset="0"/>
                        </a:rPr>
                        <a:t>Yatak sayısı</a:t>
                      </a:r>
                      <a:endParaRPr lang="tr-TR"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b"/>
                </a:tc>
                <a:tc>
                  <a:txBody>
                    <a:bodyPr/>
                    <a:lstStyle/>
                    <a:p>
                      <a:pPr algn="ctr" fontAlgn="ctr"/>
                      <a:r>
                        <a:rPr lang="tr-TR" sz="1200" b="1" u="none" strike="noStrike" dirty="0">
                          <a:effectLst/>
                          <a:latin typeface="Tahoma" panose="020B0604030504040204" pitchFamily="34" charset="0"/>
                          <a:ea typeface="Tahoma" panose="020B0604030504040204" pitchFamily="34" charset="0"/>
                          <a:cs typeface="Tahoma" panose="020B0604030504040204" pitchFamily="34" charset="0"/>
                        </a:rPr>
                        <a:t>  </a:t>
                      </a:r>
                      <a:r>
                        <a:rPr lang="tr-TR" sz="1200" b="1" u="none" strike="noStrike" dirty="0" smtClean="0">
                          <a:effectLst/>
                          <a:latin typeface="Tahoma" panose="020B0604030504040204" pitchFamily="34" charset="0"/>
                          <a:ea typeface="Tahoma" panose="020B0604030504040204" pitchFamily="34" charset="0"/>
                          <a:cs typeface="Tahoma" panose="020B0604030504040204" pitchFamily="34" charset="0"/>
                        </a:rPr>
                        <a:t>9739</a:t>
                      </a:r>
                      <a:endParaRPr lang="tr-TR"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7683" marR="7683" marT="9166" marB="0" anchor="ctr"/>
                </a:tc>
              </a:tr>
            </a:tbl>
          </a:graphicData>
        </a:graphic>
      </p:graphicFrame>
    </p:spTree>
    <p:extLst>
      <p:ext uri="{BB962C8B-B14F-4D97-AF65-F5344CB8AC3E}">
        <p14:creationId xmlns:p14="http://schemas.microsoft.com/office/powerpoint/2010/main" val="1576556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Nesne 8" hidden="1"/>
          <p:cNvGraphicFramePr>
            <a:graphicFrameLocks noChangeAspect="1"/>
          </p:cNvGraphicFramePr>
          <p:nvPr>
            <p:custDataLst>
              <p:tags r:id="rId2"/>
            </p:custDataLst>
            <p:extLst>
              <p:ext uri="{D42A27DB-BD31-4B8C-83A1-F6EECF244321}">
                <p14:modId xmlns:p14="http://schemas.microsoft.com/office/powerpoint/2010/main" val="1634680514"/>
              </p:ext>
            </p:extLst>
          </p:nvPr>
        </p:nvGraphicFramePr>
        <p:xfrm>
          <a:off x="1720" y="1589"/>
          <a:ext cx="1719" cy="1587"/>
        </p:xfrm>
        <a:graphic>
          <a:graphicData uri="http://schemas.openxmlformats.org/presentationml/2006/ole">
            <mc:AlternateContent xmlns:mc="http://schemas.openxmlformats.org/markup-compatibility/2006">
              <mc:Choice xmlns:v="urn:schemas-microsoft-com:vml" Requires="v">
                <p:oleObj spid="_x0000_s1243142" name="think-cell Slide" r:id="rId23" imgW="425" imgH="426" progId="TCLayout.ActiveDocument.1">
                  <p:embed/>
                </p:oleObj>
              </mc:Choice>
              <mc:Fallback>
                <p:oleObj name="think-cell Slide" r:id="rId23" imgW="425" imgH="426" progId="TCLayout.ActiveDocument.1">
                  <p:embed/>
                  <p:pic>
                    <p:nvPicPr>
                      <p:cNvPr id="0" name=""/>
                      <p:cNvPicPr/>
                      <p:nvPr/>
                    </p:nvPicPr>
                    <p:blipFill>
                      <a:blip r:embed="rId24"/>
                      <a:stretch>
                        <a:fillRect/>
                      </a:stretch>
                    </p:blipFill>
                    <p:spPr>
                      <a:xfrm>
                        <a:off x="1720" y="1589"/>
                        <a:ext cx="1719" cy="1587"/>
                      </a:xfrm>
                      <a:prstGeom prst="rect">
                        <a:avLst/>
                      </a:prstGeom>
                    </p:spPr>
                  </p:pic>
                </p:oleObj>
              </mc:Fallback>
            </mc:AlternateContent>
          </a:graphicData>
        </a:graphic>
      </p:graphicFrame>
      <p:sp>
        <p:nvSpPr>
          <p:cNvPr id="6" name="Dikdörtgen 5" hidden="1"/>
          <p:cNvSpPr/>
          <p:nvPr>
            <p:custDataLst>
              <p:tags r:id="rId3"/>
            </p:custDataLst>
          </p:nvPr>
        </p:nvSpPr>
        <p:spPr bwMode="auto">
          <a:xfrm>
            <a:off x="0" y="0"/>
            <a:ext cx="171924"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tr-TR" sz="1400" dirty="0">
              <a:latin typeface="Tahoma"/>
              <a:ea typeface="Tahoma"/>
              <a:cs typeface="Tahoma"/>
              <a:sym typeface="Tahoma"/>
            </a:endParaRPr>
          </a:p>
        </p:txBody>
      </p:sp>
      <p:graphicFrame>
        <p:nvGraphicFramePr>
          <p:cNvPr id="26" name="Chart 3"/>
          <p:cNvGraphicFramePr/>
          <p:nvPr>
            <p:custDataLst>
              <p:tags r:id="rId4"/>
            </p:custDataLst>
            <p:extLst>
              <p:ext uri="{D42A27DB-BD31-4B8C-83A1-F6EECF244321}">
                <p14:modId xmlns:p14="http://schemas.microsoft.com/office/powerpoint/2010/main" val="4123377894"/>
              </p:ext>
            </p:extLst>
          </p:nvPr>
        </p:nvGraphicFramePr>
        <p:xfrm>
          <a:off x="412750" y="2227263"/>
          <a:ext cx="6210300" cy="2652712"/>
        </p:xfrm>
        <a:graphic>
          <a:graphicData uri="http://schemas.openxmlformats.org/drawingml/2006/chart">
            <c:chart xmlns:c="http://schemas.openxmlformats.org/drawingml/2006/chart" xmlns:r="http://schemas.openxmlformats.org/officeDocument/2006/relationships" r:id="rId25"/>
          </a:graphicData>
        </a:graphic>
      </p:graphicFrame>
      <p:sp>
        <p:nvSpPr>
          <p:cNvPr id="39" name="Metin Yer Tutucusu 2"/>
          <p:cNvSpPr>
            <a:spLocks noGrp="1"/>
          </p:cNvSpPr>
          <p:nvPr>
            <p:custDataLst>
              <p:tags r:id="rId5"/>
            </p:custDataLst>
          </p:nvPr>
        </p:nvSpPr>
        <p:spPr bwMode="gray">
          <a:xfrm>
            <a:off x="4484688" y="4400550"/>
            <a:ext cx="331788"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buNone/>
            </a:pPr>
            <a:fld id="{A019EC52-9E40-44E9-A97C-A4EFF54763C2}" type="datetime'2'''''''''''''''''',''''''2'''''''''''''''''''''">
              <a:rPr lang="tr-TR" altLang="en-US" sz="1400">
                <a:latin typeface="Tahoma"/>
                <a:ea typeface="Tahoma"/>
                <a:cs typeface="Tahoma"/>
                <a:sym typeface="Tahoma"/>
              </a:rPr>
              <a:pPr/>
              <a:t>2,2</a:t>
            </a:fld>
            <a:endParaRPr lang="tr-TR" sz="1400" b="1" dirty="0">
              <a:latin typeface="Tahoma"/>
              <a:ea typeface="Tahoma"/>
              <a:cs typeface="Tahoma"/>
              <a:sym typeface="Tahoma"/>
            </a:endParaRPr>
          </a:p>
        </p:txBody>
      </p:sp>
      <p:sp>
        <p:nvSpPr>
          <p:cNvPr id="8" name="2 Metin Yer Tutucusu"/>
          <p:cNvSpPr>
            <a:spLocks noGrp="1"/>
          </p:cNvSpPr>
          <p:nvPr>
            <p:custDataLst>
              <p:tags r:id="rId6"/>
            </p:custDataLst>
          </p:nvPr>
        </p:nvSpPr>
        <p:spPr bwMode="auto">
          <a:xfrm>
            <a:off x="2917825" y="4856163"/>
            <a:ext cx="441325"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25261004-2166-4CCE-A255-57AAA233E0B2}" type="datetime'''''''''''''''''I''''''''''r''''''''''''''''''''a''k '''''''''">
              <a:rPr lang="tr-TR" altLang="en-US" sz="1400">
                <a:latin typeface="Tahoma"/>
                <a:ea typeface="Tahoma"/>
                <a:cs typeface="Tahoma"/>
                <a:sym typeface="Tahoma"/>
              </a:rPr>
              <a:pPr/>
              <a:t>Irak </a:t>
            </a:fld>
            <a:endParaRPr lang="tr-TR" sz="1400" dirty="0">
              <a:latin typeface="Tahoma"/>
              <a:ea typeface="Tahoma"/>
              <a:cs typeface="Tahoma"/>
              <a:sym typeface="Tahoma"/>
            </a:endParaRPr>
          </a:p>
        </p:txBody>
      </p:sp>
      <p:sp>
        <p:nvSpPr>
          <p:cNvPr id="28" name="2 Metin Yer Tutucusu"/>
          <p:cNvSpPr>
            <a:spLocks noGrp="1"/>
          </p:cNvSpPr>
          <p:nvPr>
            <p:custDataLst>
              <p:tags r:id="rId7"/>
            </p:custDataLst>
          </p:nvPr>
        </p:nvSpPr>
        <p:spPr bwMode="auto">
          <a:xfrm>
            <a:off x="627063" y="4856163"/>
            <a:ext cx="48895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3300F777-3FAF-4F05-9FA3-09DC7DCAA749}" type="datetime'''''''''''K''''''''''''''''K''TC'''">
              <a:rPr lang="tr-TR" altLang="en-US" sz="1400">
                <a:latin typeface="Tahoma"/>
                <a:ea typeface="Tahoma"/>
                <a:cs typeface="Tahoma"/>
                <a:sym typeface="Tahoma"/>
              </a:rPr>
              <a:pPr/>
              <a:t>KKTC</a:t>
            </a:fld>
            <a:endParaRPr lang="tr-TR" sz="1400" dirty="0">
              <a:latin typeface="Tahoma"/>
              <a:ea typeface="Tahoma"/>
              <a:cs typeface="Tahoma"/>
              <a:sym typeface="Tahoma"/>
            </a:endParaRPr>
          </a:p>
        </p:txBody>
      </p:sp>
      <p:sp>
        <p:nvSpPr>
          <p:cNvPr id="5" name="2 Metin Yer Tutucusu"/>
          <p:cNvSpPr>
            <a:spLocks noGrp="1"/>
          </p:cNvSpPr>
          <p:nvPr>
            <p:custDataLst>
              <p:tags r:id="rId8"/>
            </p:custDataLst>
          </p:nvPr>
        </p:nvSpPr>
        <p:spPr bwMode="auto">
          <a:xfrm>
            <a:off x="1233488" y="4856163"/>
            <a:ext cx="78740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04403F6E-0C9F-4DDD-B25A-7729415E7901}" type="datetime'Al''''''''m''''''a''''n''''''''''''y''''a'''''''''''''''''''">
              <a:rPr lang="tr-TR" altLang="en-US" sz="1400">
                <a:latin typeface="Tahoma"/>
                <a:ea typeface="Tahoma"/>
                <a:cs typeface="Tahoma"/>
                <a:sym typeface="Tahoma"/>
              </a:rPr>
              <a:pPr/>
              <a:t>Almanya</a:t>
            </a:fld>
            <a:endParaRPr lang="tr-TR" sz="1400" dirty="0">
              <a:latin typeface="Tahoma"/>
              <a:ea typeface="Tahoma"/>
              <a:cs typeface="Tahoma"/>
              <a:sym typeface="Tahoma"/>
            </a:endParaRPr>
          </a:p>
        </p:txBody>
      </p:sp>
      <p:sp>
        <p:nvSpPr>
          <p:cNvPr id="41" name="Metin Yer Tutucusu 2"/>
          <p:cNvSpPr>
            <a:spLocks noGrp="1"/>
          </p:cNvSpPr>
          <p:nvPr>
            <p:custDataLst>
              <p:tags r:id="rId9"/>
            </p:custDataLst>
          </p:nvPr>
        </p:nvSpPr>
        <p:spPr bwMode="gray">
          <a:xfrm>
            <a:off x="5995988" y="4498975"/>
            <a:ext cx="331788"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buNone/>
            </a:pPr>
            <a:fld id="{F6BE8515-7D24-47D3-86A5-7EF8E6DD2F7F}" type="datetime'''0'''''''',''''''''8'''''''''''''">
              <a:rPr lang="tr-TR" altLang="en-US" sz="1400">
                <a:latin typeface="Tahoma"/>
                <a:ea typeface="Tahoma"/>
                <a:cs typeface="Tahoma"/>
                <a:sym typeface="Tahoma"/>
              </a:rPr>
              <a:pPr/>
              <a:t>0,8</a:t>
            </a:fld>
            <a:endParaRPr lang="tr-TR" sz="1400" b="1" dirty="0">
              <a:latin typeface="Tahoma"/>
              <a:ea typeface="Tahoma"/>
              <a:cs typeface="Tahoma"/>
              <a:sym typeface="Tahoma"/>
            </a:endParaRPr>
          </a:p>
        </p:txBody>
      </p:sp>
      <p:sp>
        <p:nvSpPr>
          <p:cNvPr id="7" name="2 Metin Yer Tutucusu"/>
          <p:cNvSpPr>
            <a:spLocks noGrp="1"/>
          </p:cNvSpPr>
          <p:nvPr>
            <p:custDataLst>
              <p:tags r:id="rId10"/>
            </p:custDataLst>
          </p:nvPr>
        </p:nvSpPr>
        <p:spPr bwMode="auto">
          <a:xfrm>
            <a:off x="2044701" y="4856163"/>
            <a:ext cx="676275"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90B4C199-DE41-48DD-A541-F2F9A8E8E686}" type="datetime'''L''ü''''''''''''''bna''''''''''''''''''''''''''''''''n'">
              <a:rPr lang="tr-TR" altLang="en-US" sz="1400">
                <a:latin typeface="Tahoma"/>
                <a:ea typeface="Tahoma"/>
                <a:cs typeface="Tahoma"/>
                <a:sym typeface="Tahoma"/>
              </a:rPr>
              <a:pPr/>
              <a:t>Lübnan</a:t>
            </a:fld>
            <a:endParaRPr lang="tr-TR" sz="1400" dirty="0">
              <a:latin typeface="Tahoma"/>
              <a:ea typeface="Tahoma"/>
              <a:cs typeface="Tahoma"/>
              <a:sym typeface="Tahoma"/>
            </a:endParaRPr>
          </a:p>
        </p:txBody>
      </p:sp>
      <p:sp>
        <p:nvSpPr>
          <p:cNvPr id="14" name="2 Metin Yer Tutucusu"/>
          <p:cNvSpPr>
            <a:spLocks noGrp="1"/>
          </p:cNvSpPr>
          <p:nvPr>
            <p:custDataLst>
              <p:tags r:id="rId11"/>
            </p:custDataLst>
          </p:nvPr>
        </p:nvSpPr>
        <p:spPr bwMode="auto">
          <a:xfrm>
            <a:off x="3492500" y="4856163"/>
            <a:ext cx="804863"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615BC0D6-1F9E-441A-9668-6BF894952A66}" type="datetime'H''''''''ol''''''''''''l''''''''''and''''''a'''''''''''''''">
              <a:rPr lang="tr-TR" altLang="en-US" sz="1400">
                <a:latin typeface="Tahoma"/>
                <a:ea typeface="Tahoma"/>
                <a:cs typeface="Tahoma"/>
                <a:sym typeface="Tahoma"/>
              </a:rPr>
              <a:pPr/>
              <a:t>Hollanda</a:t>
            </a:fld>
            <a:endParaRPr lang="tr-TR" sz="1400" dirty="0">
              <a:latin typeface="Tahoma"/>
              <a:ea typeface="Tahoma"/>
              <a:cs typeface="Tahoma"/>
              <a:sym typeface="Tahoma"/>
            </a:endParaRPr>
          </a:p>
        </p:txBody>
      </p:sp>
      <p:sp>
        <p:nvSpPr>
          <p:cNvPr id="16" name="2 Metin Yer Tutucusu"/>
          <p:cNvSpPr>
            <a:spLocks noGrp="1"/>
          </p:cNvSpPr>
          <p:nvPr>
            <p:custDataLst>
              <p:tags r:id="rId12"/>
            </p:custDataLst>
          </p:nvPr>
        </p:nvSpPr>
        <p:spPr bwMode="auto">
          <a:xfrm>
            <a:off x="5764213" y="4856163"/>
            <a:ext cx="795338"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0ACEDCD5-0FED-4C36-858D-978710BDE4B2}" type="datetime'F''''''i''''''''''''l''i''p''''''''''in''''l''''''''''''er'''">
              <a:rPr lang="tr-TR" altLang="en-US" sz="1400">
                <a:latin typeface="Tahoma"/>
                <a:ea typeface="Tahoma"/>
                <a:cs typeface="Tahoma"/>
                <a:sym typeface="Tahoma"/>
              </a:rPr>
              <a:pPr/>
              <a:t>Filipinler</a:t>
            </a:fld>
            <a:endParaRPr lang="tr-TR" sz="1400" dirty="0">
              <a:latin typeface="Tahoma"/>
              <a:ea typeface="Tahoma"/>
              <a:cs typeface="Tahoma"/>
              <a:sym typeface="Tahoma"/>
            </a:endParaRPr>
          </a:p>
        </p:txBody>
      </p:sp>
      <p:sp>
        <p:nvSpPr>
          <p:cNvPr id="15" name="2 Metin Yer Tutucusu"/>
          <p:cNvSpPr>
            <a:spLocks noGrp="1"/>
          </p:cNvSpPr>
          <p:nvPr>
            <p:custDataLst>
              <p:tags r:id="rId13"/>
            </p:custDataLst>
          </p:nvPr>
        </p:nvSpPr>
        <p:spPr bwMode="auto">
          <a:xfrm>
            <a:off x="5078413" y="4856163"/>
            <a:ext cx="655638"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C44E227A-D0E3-4E57-9F75-C2BC38C61734}" type="datetime'''''''''''''B''''e''''''''''''''''''''l''''ç''i''''''k''''''a'">
              <a:rPr lang="tr-TR" altLang="en-US" sz="1400">
                <a:latin typeface="Tahoma"/>
                <a:ea typeface="Tahoma"/>
                <a:cs typeface="Tahoma"/>
                <a:sym typeface="Tahoma"/>
              </a:rPr>
              <a:pPr/>
              <a:t>Belçika</a:t>
            </a:fld>
            <a:endParaRPr lang="tr-TR" sz="1400" dirty="0">
              <a:latin typeface="Tahoma"/>
              <a:ea typeface="Tahoma"/>
              <a:cs typeface="Tahoma"/>
              <a:sym typeface="Tahoma"/>
            </a:endParaRPr>
          </a:p>
        </p:txBody>
      </p:sp>
      <p:sp>
        <p:nvSpPr>
          <p:cNvPr id="27" name="2 Metin Yer Tutucusu"/>
          <p:cNvSpPr>
            <a:spLocks noGrp="1"/>
          </p:cNvSpPr>
          <p:nvPr>
            <p:custDataLst>
              <p:tags r:id="rId14"/>
            </p:custDataLst>
          </p:nvPr>
        </p:nvSpPr>
        <p:spPr bwMode="auto">
          <a:xfrm>
            <a:off x="4213226" y="4856163"/>
            <a:ext cx="873125" cy="42545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CAA5FCB2-707E-4AB2-AF51-2956EB827D2B}" type="datetime'Su''''u''''''''''''''''di'''' Ar''ab''is''t''a''''n'''''">
              <a:rPr lang="tr-TR" altLang="en-US" sz="1400">
                <a:latin typeface="Tahoma"/>
                <a:ea typeface="Tahoma"/>
                <a:cs typeface="Tahoma"/>
                <a:sym typeface="Tahoma"/>
              </a:rPr>
              <a:pPr/>
              <a:t>Suudi Arabistan</a:t>
            </a:fld>
            <a:endParaRPr lang="tr-TR" sz="1400" dirty="0">
              <a:latin typeface="Tahoma"/>
              <a:ea typeface="Tahoma"/>
              <a:cs typeface="Tahoma"/>
              <a:sym typeface="Tahoma"/>
            </a:endParaRPr>
          </a:p>
        </p:txBody>
      </p:sp>
      <p:sp>
        <p:nvSpPr>
          <p:cNvPr id="29" name="2 Metin Yer Tutucusu"/>
          <p:cNvSpPr>
            <a:spLocks noGrp="1"/>
          </p:cNvSpPr>
          <p:nvPr>
            <p:custDataLst>
              <p:tags r:id="rId15"/>
            </p:custDataLst>
          </p:nvPr>
        </p:nvSpPr>
        <p:spPr bwMode="gray">
          <a:xfrm>
            <a:off x="649288" y="2071688"/>
            <a:ext cx="44450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DD0BD0A2-14D3-4DA0-96A1-98EF3875ACA2}" type="datetime'''''''''''''''''3''''''''4'''''''''''''''''',''3'''''">
              <a:rPr lang="tr-TR" altLang="en-US" sz="1400">
                <a:latin typeface="Tahoma"/>
                <a:ea typeface="Tahoma"/>
                <a:cs typeface="Tahoma"/>
                <a:sym typeface="Tahoma"/>
              </a:rPr>
              <a:pPr/>
              <a:t>34,3</a:t>
            </a:fld>
            <a:endParaRPr lang="tr-TR" sz="1400" dirty="0">
              <a:latin typeface="Tahoma"/>
              <a:ea typeface="Tahoma"/>
              <a:cs typeface="Tahoma"/>
              <a:sym typeface="Tahoma"/>
            </a:endParaRPr>
          </a:p>
        </p:txBody>
      </p:sp>
      <p:sp>
        <p:nvSpPr>
          <p:cNvPr id="31" name="Metin Yer Tutucusu 2"/>
          <p:cNvSpPr>
            <a:spLocks noGrp="1"/>
          </p:cNvSpPr>
          <p:nvPr>
            <p:custDataLst>
              <p:tags r:id="rId16"/>
            </p:custDataLst>
          </p:nvPr>
        </p:nvSpPr>
        <p:spPr bwMode="gray">
          <a:xfrm>
            <a:off x="1404938" y="2090738"/>
            <a:ext cx="44450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buNone/>
            </a:pPr>
            <a:fld id="{6B223ACB-074B-4AAA-8048-25A3CBFB13C8}" type="datetime'''''''''''3''4'',''''''''''''''''''''''''''''''''''''0'''''''">
              <a:rPr lang="tr-TR" altLang="en-US" sz="1400">
                <a:latin typeface="Tahoma"/>
                <a:ea typeface="Tahoma"/>
                <a:cs typeface="Tahoma"/>
                <a:sym typeface="Tahoma"/>
              </a:rPr>
              <a:pPr/>
              <a:t>34,0</a:t>
            </a:fld>
            <a:endParaRPr lang="tr-TR" sz="1400" b="1" dirty="0">
              <a:latin typeface="Tahoma"/>
              <a:ea typeface="Tahoma"/>
              <a:cs typeface="Tahoma"/>
              <a:sym typeface="Tahoma"/>
            </a:endParaRPr>
          </a:p>
        </p:txBody>
      </p:sp>
      <p:sp>
        <p:nvSpPr>
          <p:cNvPr id="32" name="Metin Yer Tutucusu 2"/>
          <p:cNvSpPr>
            <a:spLocks noGrp="1"/>
          </p:cNvSpPr>
          <p:nvPr>
            <p:custDataLst>
              <p:tags r:id="rId17"/>
            </p:custDataLst>
          </p:nvPr>
        </p:nvSpPr>
        <p:spPr bwMode="gray">
          <a:xfrm>
            <a:off x="2217738" y="3908426"/>
            <a:ext cx="331788"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buNone/>
            </a:pPr>
            <a:fld id="{DBF114CD-416E-4D2B-BB69-43BD112D0A8F}" type="datetime'''''''''''''''''''9'''''''''''''',''''''''''''''''''0'''''">
              <a:rPr lang="tr-TR" altLang="en-US" sz="1400">
                <a:latin typeface="Tahoma"/>
                <a:ea typeface="Tahoma"/>
                <a:cs typeface="Tahoma"/>
                <a:sym typeface="Tahoma"/>
              </a:rPr>
              <a:pPr/>
              <a:t>9,0</a:t>
            </a:fld>
            <a:endParaRPr lang="tr-TR" sz="1400" b="1" dirty="0">
              <a:latin typeface="Tahoma"/>
              <a:ea typeface="Tahoma"/>
              <a:cs typeface="Tahoma"/>
              <a:sym typeface="Tahoma"/>
            </a:endParaRPr>
          </a:p>
        </p:txBody>
      </p:sp>
      <p:sp>
        <p:nvSpPr>
          <p:cNvPr id="33" name="Metin Yer Tutucusu 2"/>
          <p:cNvSpPr>
            <a:spLocks noGrp="1"/>
          </p:cNvSpPr>
          <p:nvPr>
            <p:custDataLst>
              <p:tags r:id="rId18"/>
            </p:custDataLst>
          </p:nvPr>
        </p:nvSpPr>
        <p:spPr bwMode="gray">
          <a:xfrm>
            <a:off x="2973388" y="4156076"/>
            <a:ext cx="331788"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buNone/>
            </a:pPr>
            <a:fld id="{5572D4F8-CFB1-494E-94A9-B5D8C4256930}" type="datetime'''''''''5'',''6'''''''''''''''''''''''''''">
              <a:rPr lang="tr-TR" altLang="en-US" sz="1400">
                <a:latin typeface="Tahoma"/>
                <a:ea typeface="Tahoma"/>
                <a:cs typeface="Tahoma"/>
                <a:sym typeface="Tahoma"/>
              </a:rPr>
              <a:pPr/>
              <a:t>5,6</a:t>
            </a:fld>
            <a:endParaRPr lang="tr-TR" sz="1400" b="1" dirty="0">
              <a:latin typeface="Tahoma"/>
              <a:ea typeface="Tahoma"/>
              <a:cs typeface="Tahoma"/>
              <a:sym typeface="Tahoma"/>
            </a:endParaRPr>
          </a:p>
        </p:txBody>
      </p:sp>
      <p:sp>
        <p:nvSpPr>
          <p:cNvPr id="38" name="Metin Yer Tutucusu 2"/>
          <p:cNvSpPr>
            <a:spLocks noGrp="1"/>
          </p:cNvSpPr>
          <p:nvPr>
            <p:custDataLst>
              <p:tags r:id="rId19"/>
            </p:custDataLst>
          </p:nvPr>
        </p:nvSpPr>
        <p:spPr bwMode="gray">
          <a:xfrm>
            <a:off x="3729038" y="4333876"/>
            <a:ext cx="331788"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buNone/>
            </a:pPr>
            <a:fld id="{B5632D90-1787-4478-8BEE-91DDFF2DBF93}" type="datetime'''''3'''''''''''''''''''''''''''''''''''',''''''''1'''''''">
              <a:rPr lang="tr-TR" altLang="en-US" sz="1400">
                <a:latin typeface="Tahoma"/>
                <a:ea typeface="Tahoma"/>
                <a:cs typeface="Tahoma"/>
                <a:sym typeface="Tahoma"/>
              </a:rPr>
              <a:pPr/>
              <a:t>3,1</a:t>
            </a:fld>
            <a:endParaRPr lang="tr-TR" sz="1400" b="1" dirty="0">
              <a:latin typeface="Tahoma"/>
              <a:ea typeface="Tahoma"/>
              <a:cs typeface="Tahoma"/>
              <a:sym typeface="Tahoma"/>
            </a:endParaRPr>
          </a:p>
        </p:txBody>
      </p:sp>
      <p:sp>
        <p:nvSpPr>
          <p:cNvPr id="40" name="Metin Yer Tutucusu 2"/>
          <p:cNvSpPr>
            <a:spLocks noGrp="1"/>
          </p:cNvSpPr>
          <p:nvPr>
            <p:custDataLst>
              <p:tags r:id="rId20"/>
            </p:custDataLst>
          </p:nvPr>
        </p:nvSpPr>
        <p:spPr bwMode="gray">
          <a:xfrm>
            <a:off x="5240338" y="4470400"/>
            <a:ext cx="331788"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buNone/>
            </a:pPr>
            <a:fld id="{11B769AA-7251-423C-BB84-E4A11D777128}" type="datetime'''''''1,''''''''2'''''''''''''''''''''''''''''">
              <a:rPr lang="tr-TR" altLang="en-US" sz="1400">
                <a:latin typeface="Tahoma"/>
                <a:ea typeface="Tahoma"/>
                <a:cs typeface="Tahoma"/>
                <a:sym typeface="Tahoma"/>
              </a:rPr>
              <a:pPr/>
              <a:t>1,2</a:t>
            </a:fld>
            <a:endParaRPr lang="tr-TR" sz="1400" b="1" dirty="0">
              <a:latin typeface="Tahoma"/>
              <a:ea typeface="Tahoma"/>
              <a:cs typeface="Tahoma"/>
              <a:sym typeface="Tahoma"/>
            </a:endParaRPr>
          </a:p>
        </p:txBody>
      </p:sp>
      <p:sp>
        <p:nvSpPr>
          <p:cNvPr id="44" name="Başlık 1"/>
          <p:cNvSpPr txBox="1">
            <a:spLocks/>
          </p:cNvSpPr>
          <p:nvPr/>
        </p:nvSpPr>
        <p:spPr bwMode="auto">
          <a:xfrm>
            <a:off x="0" y="152400"/>
            <a:ext cx="9902825" cy="838200"/>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eaLnBrk="1" hangingPunct="1">
              <a:defRPr sz="1800">
                <a:latin typeface="Book Antiqua" panose="02040602050305030304" pitchFamily="18" charset="0"/>
                <a:ea typeface="Arial" pitchFamily="-112" charset="0"/>
                <a:cs typeface="+mj-cs"/>
              </a:defRPr>
            </a:lvl1pPr>
            <a:lvl2pPr rtl="1" eaLnBrk="1" hangingPunct="1">
              <a:defRPr sz="2400">
                <a:latin typeface="Book Antiqua" pitchFamily="18" charset="0"/>
                <a:ea typeface="Arial" pitchFamily="-112" charset="0"/>
                <a:cs typeface="Arial" charset="0"/>
              </a:defRPr>
            </a:lvl2pPr>
            <a:lvl3pPr rtl="1" eaLnBrk="1" hangingPunct="1">
              <a:defRPr sz="2400">
                <a:latin typeface="Book Antiqua" pitchFamily="18" charset="0"/>
                <a:ea typeface="Arial" pitchFamily="-112" charset="0"/>
                <a:cs typeface="Arial" charset="0"/>
              </a:defRPr>
            </a:lvl3pPr>
            <a:lvl4pPr rtl="1" eaLnBrk="1" hangingPunct="1">
              <a:defRPr sz="2400">
                <a:latin typeface="Book Antiqua" pitchFamily="18" charset="0"/>
                <a:ea typeface="Arial" pitchFamily="-112" charset="0"/>
                <a:cs typeface="Arial" charset="0"/>
              </a:defRPr>
            </a:lvl4pPr>
            <a:lvl5pPr rtl="1" eaLnBrk="1" hangingPunct="1">
              <a:defRPr sz="2400">
                <a:latin typeface="Book Antiqua" pitchFamily="18" charset="0"/>
                <a:ea typeface="Arial" pitchFamily="-112" charset="0"/>
                <a:cs typeface="Arial" charset="0"/>
              </a:defRPr>
            </a:lvl5pPr>
            <a:lvl6pPr marL="457200" rtl="1" fontAlgn="base">
              <a:spcBef>
                <a:spcPct val="0"/>
              </a:spcBef>
              <a:spcAft>
                <a:spcPct val="0"/>
              </a:spcAft>
              <a:defRPr sz="2400">
                <a:latin typeface="Book Antiqua" pitchFamily="18" charset="0"/>
                <a:cs typeface="Arial" charset="0"/>
              </a:defRPr>
            </a:lvl6pPr>
            <a:lvl7pPr marL="914400" rtl="1" fontAlgn="base">
              <a:spcBef>
                <a:spcPct val="0"/>
              </a:spcBef>
              <a:spcAft>
                <a:spcPct val="0"/>
              </a:spcAft>
              <a:defRPr sz="2400">
                <a:latin typeface="Book Antiqua" pitchFamily="18" charset="0"/>
                <a:cs typeface="Arial" charset="0"/>
              </a:defRPr>
            </a:lvl7pPr>
            <a:lvl8pPr marL="1371600" rtl="1" fontAlgn="base">
              <a:spcBef>
                <a:spcPct val="0"/>
              </a:spcBef>
              <a:spcAft>
                <a:spcPct val="0"/>
              </a:spcAft>
              <a:defRPr sz="2400">
                <a:latin typeface="Book Antiqua" pitchFamily="18" charset="0"/>
                <a:cs typeface="Arial" charset="0"/>
              </a:defRPr>
            </a:lvl8pPr>
            <a:lvl9pPr marL="1828800" rtl="1" fontAlgn="base">
              <a:spcBef>
                <a:spcPct val="0"/>
              </a:spcBef>
              <a:spcAft>
                <a:spcPct val="0"/>
              </a:spcAft>
              <a:defRPr sz="2400">
                <a:latin typeface="Book Antiqua" pitchFamily="18" charset="0"/>
                <a:cs typeface="Arial" charset="0"/>
              </a:defRPr>
            </a:lvl9pPr>
          </a:lstStyle>
          <a:p>
            <a:r>
              <a:rPr lang="tr-TR" sz="2800" dirty="0"/>
              <a:t>2015’te Adana’dan ülkeye giren yaklaşık 87 bin yabancının çoğu Almanya ve Kıbrıs’tan... </a:t>
            </a:r>
          </a:p>
        </p:txBody>
      </p:sp>
      <p:sp>
        <p:nvSpPr>
          <p:cNvPr id="45" name="Dikdörtgen 44"/>
          <p:cNvSpPr/>
          <p:nvPr/>
        </p:nvSpPr>
        <p:spPr>
          <a:xfrm>
            <a:off x="17373" y="1219201"/>
            <a:ext cx="9885452" cy="363176"/>
          </a:xfrm>
          <a:prstGeom prst="rect">
            <a:avLst/>
          </a:prstGeom>
          <a:solidFill>
            <a:srgbClr val="002060"/>
          </a:solidFill>
        </p:spPr>
        <p:txBody>
          <a:bodyPr wrap="square">
            <a:spAutoFit/>
          </a:bodyPr>
          <a:lstStyle/>
          <a:p>
            <a:pPr algn="ctr">
              <a:lnSpc>
                <a:spcPct val="110000"/>
              </a:lnSpc>
              <a:spcAft>
                <a:spcPts val="900"/>
              </a:spcAft>
            </a:pPr>
            <a:r>
              <a:rPr lang="tr-TR"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Adana’daki Sınır Kapılarından Ülkeye Giriş Yapan Yabancıların Dağılımı (Yüzde, 2015)</a:t>
            </a:r>
            <a:endParaRPr lang="tr-TR" sz="16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 name="Metin kutusu 1"/>
          <p:cNvSpPr txBox="1"/>
          <p:nvPr/>
        </p:nvSpPr>
        <p:spPr>
          <a:xfrm>
            <a:off x="-39542" y="6146720"/>
            <a:ext cx="9864383" cy="738664"/>
          </a:xfrm>
          <a:prstGeom prst="rect">
            <a:avLst/>
          </a:prstGeom>
          <a:noFill/>
        </p:spPr>
        <p:txBody>
          <a:bodyPr wrap="square" rtlCol="0">
            <a:spAutoFit/>
          </a:bodyPr>
          <a:lstStyle/>
          <a:p>
            <a:r>
              <a:rPr lang="tr-TR" sz="1400" b="0" i="1" dirty="0" smtClean="0"/>
              <a:t>Diğer Batı Asya (Uman, Filistin, Suriye) ülkelerinden gelen ancak ayrımı verilmeyen 88 bin giriş vardır. Bunun Suriye’den gelen ama mülteci kamplarında kalmayan kişiler olduğu açıktır. Bu nedenle buradaki oranlara Diğer Batı Asya ülkeleri olarak toplulaştırılmış veri dahil edilmemiştir.</a:t>
            </a:r>
            <a:endParaRPr lang="tr-TR" sz="1400" b="0" i="1" dirty="0"/>
          </a:p>
        </p:txBody>
      </p:sp>
      <p:sp>
        <p:nvSpPr>
          <p:cNvPr id="3" name="Metin kutusu 2"/>
          <p:cNvSpPr txBox="1"/>
          <p:nvPr/>
        </p:nvSpPr>
        <p:spPr>
          <a:xfrm>
            <a:off x="0" y="5713512"/>
            <a:ext cx="8616645" cy="307777"/>
          </a:xfrm>
          <a:prstGeom prst="rect">
            <a:avLst/>
          </a:prstGeom>
          <a:noFill/>
        </p:spPr>
        <p:txBody>
          <a:bodyPr wrap="square" rtlCol="0">
            <a:spAutoFit/>
          </a:bodyPr>
          <a:lstStyle/>
          <a:p>
            <a:r>
              <a:rPr lang="tr-TR" sz="1400" b="0" dirty="0" smtClean="0"/>
              <a:t>Kaynak: TÜİK, Kültür ve Turizm Bakanlığı</a:t>
            </a:r>
            <a:endParaRPr lang="tr-TR" sz="1400" b="0" dirty="0"/>
          </a:p>
        </p:txBody>
      </p:sp>
    </p:spTree>
    <p:extLst>
      <p:ext uri="{BB962C8B-B14F-4D97-AF65-F5344CB8AC3E}">
        <p14:creationId xmlns:p14="http://schemas.microsoft.com/office/powerpoint/2010/main" val="614885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Nesne 12" hidden="1"/>
          <p:cNvGraphicFramePr>
            <a:graphicFrameLocks noChangeAspect="1"/>
          </p:cNvGraphicFramePr>
          <p:nvPr>
            <p:custDataLst>
              <p:tags r:id="rId2"/>
            </p:custDataLst>
            <p:extLst>
              <p:ext uri="{D42A27DB-BD31-4B8C-83A1-F6EECF244321}">
                <p14:modId xmlns:p14="http://schemas.microsoft.com/office/powerpoint/2010/main" val="352817076"/>
              </p:ext>
            </p:extLst>
          </p:nvPr>
        </p:nvGraphicFramePr>
        <p:xfrm>
          <a:off x="1720" y="1589"/>
          <a:ext cx="1719" cy="1587"/>
        </p:xfrm>
        <a:graphic>
          <a:graphicData uri="http://schemas.openxmlformats.org/presentationml/2006/ole">
            <mc:AlternateContent xmlns:mc="http://schemas.openxmlformats.org/markup-compatibility/2006">
              <mc:Choice xmlns:v="urn:schemas-microsoft-com:vml" Requires="v">
                <p:oleObj spid="_x0000_s1242118" name="think-cell Slide" r:id="rId14" imgW="416" imgH="416" progId="TCLayout.ActiveDocument.1">
                  <p:embed/>
                </p:oleObj>
              </mc:Choice>
              <mc:Fallback>
                <p:oleObj name="think-cell Slide" r:id="rId14" imgW="416" imgH="416" progId="TCLayout.ActiveDocument.1">
                  <p:embed/>
                  <p:pic>
                    <p:nvPicPr>
                      <p:cNvPr id="0" name=""/>
                      <p:cNvPicPr/>
                      <p:nvPr/>
                    </p:nvPicPr>
                    <p:blipFill>
                      <a:blip r:embed="rId15"/>
                      <a:stretch>
                        <a:fillRect/>
                      </a:stretch>
                    </p:blipFill>
                    <p:spPr>
                      <a:xfrm>
                        <a:off x="1720" y="1589"/>
                        <a:ext cx="1719" cy="1587"/>
                      </a:xfrm>
                      <a:prstGeom prst="rect">
                        <a:avLst/>
                      </a:prstGeom>
                    </p:spPr>
                  </p:pic>
                </p:oleObj>
              </mc:Fallback>
            </mc:AlternateContent>
          </a:graphicData>
        </a:graphic>
      </p:graphicFrame>
      <p:sp>
        <p:nvSpPr>
          <p:cNvPr id="7" name="Dikdörtgen 6" hidden="1"/>
          <p:cNvSpPr/>
          <p:nvPr>
            <p:custDataLst>
              <p:tags r:id="rId3"/>
            </p:custDataLst>
          </p:nvPr>
        </p:nvSpPr>
        <p:spPr bwMode="auto">
          <a:xfrm>
            <a:off x="0" y="0"/>
            <a:ext cx="171924" cy="1587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endParaRPr lang="tr-TR" sz="1400" b="0" dirty="0">
              <a:solidFill>
                <a:srgbClr val="000000"/>
              </a:solidFill>
              <a:latin typeface="Tahoma"/>
              <a:ea typeface="Tahoma"/>
              <a:cs typeface="Tahoma"/>
              <a:sym typeface="Tahoma"/>
            </a:endParaRPr>
          </a:p>
        </p:txBody>
      </p:sp>
      <p:sp>
        <p:nvSpPr>
          <p:cNvPr id="4" name="Metin kutusu 3"/>
          <p:cNvSpPr txBox="1"/>
          <p:nvPr/>
        </p:nvSpPr>
        <p:spPr>
          <a:xfrm>
            <a:off x="-42981" y="6596390"/>
            <a:ext cx="9757262" cy="261610"/>
          </a:xfrm>
          <a:prstGeom prst="rect">
            <a:avLst/>
          </a:prstGeom>
          <a:noFill/>
        </p:spPr>
        <p:txBody>
          <a:bodyPr wrap="square" rtlCol="0">
            <a:spAutoFit/>
          </a:bodyPr>
          <a:lstStyle/>
          <a:p>
            <a:r>
              <a:rPr lang="tr-TR" sz="1100" dirty="0">
                <a:solidFill>
                  <a:srgbClr val="000000"/>
                </a:solidFill>
                <a:latin typeface="Tahoma" panose="020B0604030504040204" pitchFamily="34" charset="0"/>
                <a:ea typeface="Tahoma" panose="020B0604030504040204" pitchFamily="34" charset="0"/>
                <a:cs typeface="Tahoma" panose="020B0604030504040204" pitchFamily="34" charset="0"/>
              </a:rPr>
              <a:t>Kaynak: TÜİK, Kültür ve Turizm </a:t>
            </a:r>
            <a:r>
              <a:rPr lang="tr-TR" sz="1100" dirty="0" smtClean="0">
                <a:solidFill>
                  <a:srgbClr val="000000"/>
                </a:solidFill>
                <a:latin typeface="Tahoma" panose="020B0604030504040204" pitchFamily="34" charset="0"/>
                <a:ea typeface="Tahoma" panose="020B0604030504040204" pitchFamily="34" charset="0"/>
                <a:cs typeface="Tahoma" panose="020B0604030504040204" pitchFamily="34" charset="0"/>
              </a:rPr>
              <a:t>Bakanlığı, İl Kültür ve Turizm Müdürlüğü, </a:t>
            </a:r>
            <a:r>
              <a:rPr lang="tr-TR" sz="11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TripAdvisor</a:t>
            </a:r>
            <a:endParaRPr lang="tr-TR" sz="11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43" name="13 Metin kutusu"/>
          <p:cNvSpPr txBox="1"/>
          <p:nvPr/>
        </p:nvSpPr>
        <p:spPr>
          <a:xfrm>
            <a:off x="1676099" y="4448146"/>
            <a:ext cx="6557878" cy="30777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n-US"/>
            </a:defPPr>
            <a:lvl1pPr algn="l" rtl="0" fontAlgn="base">
              <a:spcBef>
                <a:spcPct val="0"/>
              </a:spcBef>
              <a:spcAft>
                <a:spcPct val="0"/>
              </a:spcAft>
              <a:defRPr sz="4000" b="1" kern="1200">
                <a:solidFill>
                  <a:schemeClr val="lt1"/>
                </a:solidFill>
                <a:latin typeface="+mn-lt"/>
                <a:ea typeface="+mn-ea"/>
                <a:cs typeface="+mn-cs"/>
              </a:defRPr>
            </a:lvl1pPr>
            <a:lvl2pPr marL="457200" algn="l" rtl="0" fontAlgn="base">
              <a:spcBef>
                <a:spcPct val="0"/>
              </a:spcBef>
              <a:spcAft>
                <a:spcPct val="0"/>
              </a:spcAft>
              <a:defRPr sz="4000" b="1" kern="1200">
                <a:solidFill>
                  <a:schemeClr val="lt1"/>
                </a:solidFill>
                <a:latin typeface="+mn-lt"/>
                <a:ea typeface="+mn-ea"/>
                <a:cs typeface="+mn-cs"/>
              </a:defRPr>
            </a:lvl2pPr>
            <a:lvl3pPr marL="914400" algn="l" rtl="0" fontAlgn="base">
              <a:spcBef>
                <a:spcPct val="0"/>
              </a:spcBef>
              <a:spcAft>
                <a:spcPct val="0"/>
              </a:spcAft>
              <a:defRPr sz="4000" b="1" kern="1200">
                <a:solidFill>
                  <a:schemeClr val="lt1"/>
                </a:solidFill>
                <a:latin typeface="+mn-lt"/>
                <a:ea typeface="+mn-ea"/>
                <a:cs typeface="+mn-cs"/>
              </a:defRPr>
            </a:lvl3pPr>
            <a:lvl4pPr marL="1371600" algn="l" rtl="0" fontAlgn="base">
              <a:spcBef>
                <a:spcPct val="0"/>
              </a:spcBef>
              <a:spcAft>
                <a:spcPct val="0"/>
              </a:spcAft>
              <a:defRPr sz="4000" b="1" kern="1200">
                <a:solidFill>
                  <a:schemeClr val="lt1"/>
                </a:solidFill>
                <a:latin typeface="+mn-lt"/>
                <a:ea typeface="+mn-ea"/>
                <a:cs typeface="+mn-cs"/>
              </a:defRPr>
            </a:lvl4pPr>
            <a:lvl5pPr marL="1828800" algn="l" rtl="0" fontAlgn="base">
              <a:spcBef>
                <a:spcPct val="0"/>
              </a:spcBef>
              <a:spcAft>
                <a:spcPct val="0"/>
              </a:spcAft>
              <a:defRPr sz="4000" b="1" kern="1200">
                <a:solidFill>
                  <a:schemeClr val="lt1"/>
                </a:solidFill>
                <a:latin typeface="+mn-lt"/>
                <a:ea typeface="+mn-ea"/>
                <a:cs typeface="+mn-cs"/>
              </a:defRPr>
            </a:lvl5pPr>
            <a:lvl6pPr marL="2286000" algn="l" defTabSz="914400" rtl="0" eaLnBrk="1" latinLnBrk="0" hangingPunct="1">
              <a:defRPr sz="4000" b="1" kern="1200">
                <a:solidFill>
                  <a:schemeClr val="lt1"/>
                </a:solidFill>
                <a:latin typeface="+mn-lt"/>
                <a:ea typeface="+mn-ea"/>
                <a:cs typeface="+mn-cs"/>
              </a:defRPr>
            </a:lvl6pPr>
            <a:lvl7pPr marL="2743200" algn="l" defTabSz="914400" rtl="0" eaLnBrk="1" latinLnBrk="0" hangingPunct="1">
              <a:defRPr sz="4000" b="1" kern="1200">
                <a:solidFill>
                  <a:schemeClr val="lt1"/>
                </a:solidFill>
                <a:latin typeface="+mn-lt"/>
                <a:ea typeface="+mn-ea"/>
                <a:cs typeface="+mn-cs"/>
              </a:defRPr>
            </a:lvl7pPr>
            <a:lvl8pPr marL="3200400" algn="l" defTabSz="914400" rtl="0" eaLnBrk="1" latinLnBrk="0" hangingPunct="1">
              <a:defRPr sz="4000" b="1" kern="1200">
                <a:solidFill>
                  <a:schemeClr val="lt1"/>
                </a:solidFill>
                <a:latin typeface="+mn-lt"/>
                <a:ea typeface="+mn-ea"/>
                <a:cs typeface="+mn-cs"/>
              </a:defRPr>
            </a:lvl8pPr>
            <a:lvl9pPr marL="3657600" algn="l" defTabSz="914400" rtl="0" eaLnBrk="1" latinLnBrk="0" hangingPunct="1">
              <a:defRPr sz="4000" b="1" kern="1200">
                <a:solidFill>
                  <a:schemeClr val="lt1"/>
                </a:solidFill>
                <a:latin typeface="+mn-lt"/>
                <a:ea typeface="+mn-ea"/>
                <a:cs typeface="+mn-cs"/>
              </a:defRPr>
            </a:lvl9pPr>
          </a:lstStyle>
          <a:p>
            <a:pPr lvl="0" algn="ctr" eaLnBrk="0" hangingPunct="0"/>
            <a:r>
              <a:rPr lang="tr-TR" sz="1400" dirty="0" smtClean="0">
                <a:solidFill>
                  <a:srgbClr val="FFFFFF"/>
                </a:solidFill>
                <a:latin typeface="Tahoma" panose="020B0604030504040204" pitchFamily="34" charset="0"/>
                <a:ea typeface="Tahoma" panose="020B0604030504040204" pitchFamily="34" charset="0"/>
                <a:cs typeface="Tahoma" panose="020B0604030504040204" pitchFamily="34" charset="0"/>
              </a:rPr>
              <a:t>Çevre illerdeki </a:t>
            </a:r>
            <a:r>
              <a:rPr lang="tr-TR" sz="1400" dirty="0">
                <a:solidFill>
                  <a:srgbClr val="FFFFFF"/>
                </a:solidFill>
                <a:latin typeface="Tahoma" panose="020B0604030504040204" pitchFamily="34" charset="0"/>
                <a:ea typeface="Tahoma" panose="020B0604030504040204" pitchFamily="34" charset="0"/>
                <a:cs typeface="Tahoma" panose="020B0604030504040204" pitchFamily="34" charset="0"/>
              </a:rPr>
              <a:t>tesislere gelen turist sayısı (</a:t>
            </a:r>
            <a:r>
              <a:rPr lang="tr-TR" sz="1400" dirty="0" smtClean="0">
                <a:solidFill>
                  <a:srgbClr val="FFFFFF"/>
                </a:solidFill>
                <a:latin typeface="Tahoma" panose="020B0604030504040204" pitchFamily="34" charset="0"/>
                <a:ea typeface="Tahoma" panose="020B0604030504040204" pitchFamily="34" charset="0"/>
                <a:cs typeface="Tahoma" panose="020B0604030504040204" pitchFamily="34" charset="0"/>
              </a:rPr>
              <a:t>2015)</a:t>
            </a:r>
            <a:endParaRPr lang="tr-TR" sz="1400"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2" name="Chart 3"/>
          <p:cNvGraphicFramePr/>
          <p:nvPr>
            <p:custDataLst>
              <p:tags r:id="rId4"/>
            </p:custDataLst>
            <p:extLst>
              <p:ext uri="{D42A27DB-BD31-4B8C-83A1-F6EECF244321}">
                <p14:modId xmlns:p14="http://schemas.microsoft.com/office/powerpoint/2010/main" val="2289366903"/>
              </p:ext>
            </p:extLst>
          </p:nvPr>
        </p:nvGraphicFramePr>
        <p:xfrm>
          <a:off x="2606675" y="5111750"/>
          <a:ext cx="4537075" cy="1096963"/>
        </p:xfrm>
        <a:graphic>
          <a:graphicData uri="http://schemas.openxmlformats.org/drawingml/2006/chart">
            <c:chart xmlns:c="http://schemas.openxmlformats.org/drawingml/2006/chart" xmlns:r="http://schemas.openxmlformats.org/officeDocument/2006/relationships" r:id="rId16"/>
          </a:graphicData>
        </a:graphic>
      </p:graphicFrame>
      <p:sp>
        <p:nvSpPr>
          <p:cNvPr id="25" name="2 Metin Yer Tutucusu"/>
          <p:cNvSpPr>
            <a:spLocks noGrp="1"/>
          </p:cNvSpPr>
          <p:nvPr>
            <p:custDataLst>
              <p:tags r:id="rId5"/>
            </p:custDataLst>
          </p:nvPr>
        </p:nvSpPr>
        <p:spPr bwMode="gray">
          <a:xfrm>
            <a:off x="3984625" y="5421313"/>
            <a:ext cx="68580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E0318EA9-89F1-42DC-9095-0A1F7FB6B424}" type="datetime'''''7''''''2''''''''5''''''.''''''05''8'''''''''''''">
              <a:rPr lang="tr-TR" altLang="en-US" sz="1400" b="0">
                <a:latin typeface="Tahoma"/>
                <a:ea typeface="Tahoma"/>
                <a:cs typeface="Tahoma"/>
                <a:sym typeface="Tahoma"/>
              </a:rPr>
              <a:pPr marL="0" indent="0" algn="ctr">
                <a:spcBef>
                  <a:spcPct val="0"/>
                </a:spcBef>
                <a:buNone/>
              </a:pPr>
              <a:t>725.058</a:t>
            </a:fld>
            <a:endParaRPr lang="tr-TR" sz="1400" b="0" dirty="0">
              <a:latin typeface="Tahoma"/>
              <a:ea typeface="Tahoma"/>
              <a:cs typeface="Tahoma"/>
              <a:sym typeface="Tahoma"/>
            </a:endParaRPr>
          </a:p>
        </p:txBody>
      </p:sp>
      <p:sp>
        <p:nvSpPr>
          <p:cNvPr id="72" name="Rectangle 3"/>
          <p:cNvSpPr>
            <a:spLocks noGrp="1" noChangeArrowheads="1"/>
          </p:cNvSpPr>
          <p:nvPr>
            <p:custDataLst>
              <p:tags r:id="rId6"/>
            </p:custDataLst>
          </p:nvPr>
        </p:nvSpPr>
        <p:spPr bwMode="auto">
          <a:xfrm>
            <a:off x="2927350" y="6184900"/>
            <a:ext cx="615950"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2900" indent="-3429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spcBef>
                <a:spcPct val="0"/>
              </a:spcBef>
              <a:buNone/>
            </a:pPr>
            <a:fld id="{42858EA6-2E9A-4D11-BB3C-E2B1379EBC93}" type="datetime'''''''''M''''''''''''e''''r''''''s''''''''''''i''''n'''''''">
              <a:rPr lang="tr-TR" altLang="en-US" sz="1400">
                <a:latin typeface="Tahoma"/>
                <a:ea typeface="Tahoma"/>
                <a:cs typeface="Tahoma"/>
                <a:sym typeface="Tahoma"/>
              </a:rPr>
              <a:pPr/>
              <a:t>Mersin</a:t>
            </a:fld>
            <a:endParaRPr lang="tr-TR" sz="1400" dirty="0" smtClean="0">
              <a:latin typeface="Tahoma"/>
              <a:ea typeface="Tahoma"/>
              <a:cs typeface="Tahoma"/>
              <a:sym typeface="Tahoma"/>
            </a:endParaRPr>
          </a:p>
        </p:txBody>
      </p:sp>
      <p:sp>
        <p:nvSpPr>
          <p:cNvPr id="24" name="2 Metin Yer Tutucusu"/>
          <p:cNvSpPr>
            <a:spLocks noGrp="1"/>
          </p:cNvSpPr>
          <p:nvPr>
            <p:custDataLst>
              <p:tags r:id="rId7"/>
            </p:custDataLst>
          </p:nvPr>
        </p:nvSpPr>
        <p:spPr bwMode="gray">
          <a:xfrm>
            <a:off x="2817814" y="4956176"/>
            <a:ext cx="836613"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8EDE9580-B757-438A-B42C-8E2E390AC78A}" type="datetime'''1''''''''.''4''''''''''45''''''''''''.''''''''''91''9'''''''">
              <a:rPr lang="tr-TR" altLang="en-US" sz="1400" b="0">
                <a:latin typeface="Tahoma"/>
                <a:ea typeface="Tahoma"/>
                <a:cs typeface="Tahoma"/>
                <a:sym typeface="Tahoma"/>
              </a:rPr>
              <a:pPr marL="0" indent="0" algn="ctr">
                <a:spcBef>
                  <a:spcPct val="0"/>
                </a:spcBef>
                <a:buNone/>
              </a:pPr>
              <a:t>1.445.919</a:t>
            </a:fld>
            <a:endParaRPr lang="tr-TR" sz="1400" b="0" dirty="0">
              <a:latin typeface="Tahoma"/>
              <a:ea typeface="Tahoma"/>
              <a:cs typeface="Tahoma"/>
              <a:sym typeface="Tahoma"/>
            </a:endParaRPr>
          </a:p>
        </p:txBody>
      </p:sp>
      <p:sp>
        <p:nvSpPr>
          <p:cNvPr id="35" name="Rectangle 3"/>
          <p:cNvSpPr>
            <a:spLocks noGrp="1" noChangeArrowheads="1"/>
          </p:cNvSpPr>
          <p:nvPr>
            <p:custDataLst>
              <p:tags r:id="rId8"/>
            </p:custDataLst>
          </p:nvPr>
        </p:nvSpPr>
        <p:spPr bwMode="auto">
          <a:xfrm>
            <a:off x="4041775" y="6184900"/>
            <a:ext cx="573088"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2900" indent="-3429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spcBef>
                <a:spcPct val="0"/>
              </a:spcBef>
              <a:buNone/>
            </a:pPr>
            <a:fld id="{E7E2A312-299A-4892-AFE7-EDD29E675600}" type="datetime'''''''A''''''''''d''''''''''''''a''''n''''''''''''''''''''''a'">
              <a:rPr lang="tr-TR" altLang="en-US" sz="1400">
                <a:latin typeface="Tahoma"/>
                <a:ea typeface="Tahoma"/>
                <a:cs typeface="Tahoma"/>
                <a:sym typeface="Tahoma"/>
              </a:rPr>
              <a:pPr/>
              <a:t>Adana</a:t>
            </a:fld>
            <a:endParaRPr lang="tr-TR" sz="1400" dirty="0" smtClean="0">
              <a:latin typeface="Tahoma"/>
              <a:ea typeface="Tahoma"/>
              <a:cs typeface="Tahoma"/>
              <a:sym typeface="Tahoma"/>
            </a:endParaRPr>
          </a:p>
        </p:txBody>
      </p:sp>
      <p:sp>
        <p:nvSpPr>
          <p:cNvPr id="30" name="2 Metin Yer Tutucusu"/>
          <p:cNvSpPr>
            <a:spLocks noGrp="1"/>
          </p:cNvSpPr>
          <p:nvPr>
            <p:custDataLst>
              <p:tags r:id="rId9"/>
            </p:custDataLst>
          </p:nvPr>
        </p:nvSpPr>
        <p:spPr bwMode="gray">
          <a:xfrm>
            <a:off x="6219825" y="5856288"/>
            <a:ext cx="588963"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18650EC4-89AF-4B73-8D67-861E1EB308AB}" type="datetime'''''50''''.3''''''''''''8''''''''''''3'''">
              <a:rPr lang="tr-TR" altLang="en-US" sz="1400" b="0">
                <a:latin typeface="Tahoma"/>
                <a:ea typeface="Tahoma"/>
                <a:cs typeface="Tahoma"/>
                <a:sym typeface="Tahoma"/>
              </a:rPr>
              <a:pPr marL="0" indent="0" algn="ctr">
                <a:spcBef>
                  <a:spcPct val="0"/>
                </a:spcBef>
                <a:buNone/>
              </a:pPr>
              <a:t>50.383</a:t>
            </a:fld>
            <a:endParaRPr lang="tr-TR" sz="1400" b="0" dirty="0">
              <a:latin typeface="Tahoma"/>
              <a:ea typeface="Tahoma"/>
              <a:cs typeface="Tahoma"/>
              <a:sym typeface="Tahoma"/>
            </a:endParaRPr>
          </a:p>
        </p:txBody>
      </p:sp>
      <p:sp>
        <p:nvSpPr>
          <p:cNvPr id="22" name="Rectangle 3"/>
          <p:cNvSpPr>
            <a:spLocks noGrp="1" noChangeArrowheads="1"/>
          </p:cNvSpPr>
          <p:nvPr>
            <p:custDataLst>
              <p:tags r:id="rId10"/>
            </p:custDataLst>
          </p:nvPr>
        </p:nvSpPr>
        <p:spPr bwMode="auto">
          <a:xfrm>
            <a:off x="5153025" y="6184900"/>
            <a:ext cx="538163"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2900" indent="-3429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spcBef>
                <a:spcPct val="0"/>
              </a:spcBef>
              <a:buNone/>
            </a:pPr>
            <a:fld id="{7D54F804-BA76-4650-A02F-0794269105E4}" type="datetime'''''H''''''''a''t''''''''''''''''''''''ay'''''''">
              <a:rPr lang="tr-TR" altLang="en-US" sz="1400">
                <a:latin typeface="Tahoma"/>
                <a:ea typeface="Tahoma"/>
                <a:cs typeface="Tahoma"/>
                <a:sym typeface="Tahoma"/>
              </a:rPr>
              <a:pPr/>
              <a:t>Hatay</a:t>
            </a:fld>
            <a:endParaRPr lang="tr-TR" sz="1400" dirty="0" smtClean="0">
              <a:latin typeface="Tahoma"/>
              <a:ea typeface="Tahoma"/>
              <a:cs typeface="Tahoma"/>
              <a:sym typeface="Tahoma"/>
            </a:endParaRPr>
          </a:p>
        </p:txBody>
      </p:sp>
      <p:sp>
        <p:nvSpPr>
          <p:cNvPr id="23" name="Rectangle 3"/>
          <p:cNvSpPr>
            <a:spLocks noGrp="1" noChangeArrowheads="1"/>
          </p:cNvSpPr>
          <p:nvPr>
            <p:custDataLst>
              <p:tags r:id="rId11"/>
            </p:custDataLst>
          </p:nvPr>
        </p:nvSpPr>
        <p:spPr bwMode="auto">
          <a:xfrm>
            <a:off x="6067425" y="6184900"/>
            <a:ext cx="893763"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2900" indent="-3429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spcBef>
                <a:spcPct val="0"/>
              </a:spcBef>
              <a:buNone/>
            </a:pPr>
            <a:fld id="{D7B97BD7-2990-4C55-A0FB-FD995E8E7CE6}" type="datetime'''''O''''s''''''''''''m''a''''''''''''''''''''n''''''i''y''e'">
              <a:rPr lang="tr-TR" altLang="en-US" sz="1400">
                <a:latin typeface="Tahoma"/>
                <a:ea typeface="Tahoma"/>
                <a:cs typeface="Tahoma"/>
                <a:sym typeface="Tahoma"/>
              </a:rPr>
              <a:pPr/>
              <a:t>Osmaniye</a:t>
            </a:fld>
            <a:endParaRPr lang="tr-TR" sz="1400" dirty="0" smtClean="0">
              <a:latin typeface="Tahoma"/>
              <a:ea typeface="Tahoma"/>
              <a:cs typeface="Tahoma"/>
              <a:sym typeface="Tahoma"/>
            </a:endParaRPr>
          </a:p>
        </p:txBody>
      </p:sp>
      <p:sp>
        <p:nvSpPr>
          <p:cNvPr id="28" name="2 Metin Yer Tutucusu"/>
          <p:cNvSpPr>
            <a:spLocks noGrp="1"/>
          </p:cNvSpPr>
          <p:nvPr>
            <p:custDataLst>
              <p:tags r:id="rId12"/>
            </p:custDataLst>
          </p:nvPr>
        </p:nvSpPr>
        <p:spPr bwMode="gray">
          <a:xfrm>
            <a:off x="5078413" y="5613400"/>
            <a:ext cx="685800"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3E7AC0F9-842A-40A3-BE10-73117FB3FA00}" type="datetime'''4''''''''''''''''''''''26.''''1''''''4''''6'''''''''''''''">
              <a:rPr lang="tr-TR" altLang="en-US" sz="1400" b="0">
                <a:latin typeface="Tahoma"/>
                <a:ea typeface="Tahoma"/>
                <a:cs typeface="Tahoma"/>
                <a:sym typeface="Tahoma"/>
              </a:rPr>
              <a:pPr marL="0" indent="0" algn="ctr">
                <a:spcBef>
                  <a:spcPct val="0"/>
                </a:spcBef>
                <a:buNone/>
              </a:pPr>
              <a:t>426.146</a:t>
            </a:fld>
            <a:endParaRPr lang="tr-TR" sz="1400" b="0" dirty="0">
              <a:latin typeface="Tahoma"/>
              <a:ea typeface="Tahoma"/>
              <a:cs typeface="Tahoma"/>
              <a:sym typeface="Tahoma"/>
            </a:endParaRPr>
          </a:p>
        </p:txBody>
      </p:sp>
      <p:sp>
        <p:nvSpPr>
          <p:cNvPr id="11" name="AutoShape 95" descr="akdamar van ile ilgili görsel sonucu"/>
          <p:cNvSpPr>
            <a:spLocks noChangeAspect="1" noChangeArrowheads="1"/>
          </p:cNvSpPr>
          <p:nvPr/>
        </p:nvSpPr>
        <p:spPr bwMode="auto">
          <a:xfrm>
            <a:off x="168486" y="-144463"/>
            <a:ext cx="330094"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6" name="AutoShape 102" descr="tripadvisor ile ilgili görsel sonucu"/>
          <p:cNvSpPr>
            <a:spLocks noChangeAspect="1" noChangeArrowheads="1"/>
          </p:cNvSpPr>
          <p:nvPr/>
        </p:nvSpPr>
        <p:spPr bwMode="auto">
          <a:xfrm>
            <a:off x="333533" y="7938"/>
            <a:ext cx="330094"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453735" name="Picture 103"/>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651742" y="1364508"/>
            <a:ext cx="1119226" cy="483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3736" name="Picture 10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873786" y="2433014"/>
            <a:ext cx="431529" cy="386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3737" name="Picture 10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885040" y="2012811"/>
            <a:ext cx="426659" cy="406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3738" name="Picture 10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884101" y="2881390"/>
            <a:ext cx="421214" cy="395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Metin kutusu 28"/>
          <p:cNvSpPr txBox="1"/>
          <p:nvPr/>
        </p:nvSpPr>
        <p:spPr>
          <a:xfrm>
            <a:off x="6388698" y="1976735"/>
            <a:ext cx="2688892" cy="400110"/>
          </a:xfrm>
          <a:prstGeom prst="rect">
            <a:avLst/>
          </a:prstGeom>
          <a:noFill/>
        </p:spPr>
        <p:txBody>
          <a:bodyPr wrap="square" rtlCol="0">
            <a:spAutoFit/>
          </a:bodyPr>
          <a:lstStyle/>
          <a:p>
            <a:r>
              <a:rPr lang="tr-TR" sz="2000" dirty="0" smtClean="0">
                <a:latin typeface="Tahoma" panose="020B0604030504040204" pitchFamily="34" charset="0"/>
                <a:ea typeface="Tahoma" panose="020B0604030504040204" pitchFamily="34" charset="0"/>
                <a:cs typeface="Tahoma" panose="020B0604030504040204" pitchFamily="34" charset="0"/>
              </a:rPr>
              <a:t>44 Otel</a:t>
            </a:r>
            <a:endParaRPr lang="tr-TR" sz="2000" dirty="0">
              <a:latin typeface="Tahoma" panose="020B0604030504040204" pitchFamily="34" charset="0"/>
              <a:ea typeface="Tahoma" panose="020B0604030504040204" pitchFamily="34" charset="0"/>
              <a:cs typeface="Tahoma" panose="020B0604030504040204" pitchFamily="34" charset="0"/>
            </a:endParaRPr>
          </a:p>
        </p:txBody>
      </p:sp>
      <p:sp>
        <p:nvSpPr>
          <p:cNvPr id="54" name="Metin kutusu 53"/>
          <p:cNvSpPr txBox="1"/>
          <p:nvPr/>
        </p:nvSpPr>
        <p:spPr>
          <a:xfrm>
            <a:off x="6388698" y="2419290"/>
            <a:ext cx="2688892" cy="400110"/>
          </a:xfrm>
          <a:prstGeom prst="rect">
            <a:avLst/>
          </a:prstGeom>
          <a:noFill/>
        </p:spPr>
        <p:txBody>
          <a:bodyPr wrap="square" rtlCol="0">
            <a:spAutoFit/>
          </a:bodyPr>
          <a:lstStyle/>
          <a:p>
            <a:r>
              <a:rPr lang="tr-TR" sz="2000" dirty="0" smtClean="0">
                <a:latin typeface="Tahoma" panose="020B0604030504040204" pitchFamily="34" charset="0"/>
                <a:ea typeface="Tahoma" panose="020B0604030504040204" pitchFamily="34" charset="0"/>
                <a:cs typeface="Tahoma" panose="020B0604030504040204" pitchFamily="34" charset="0"/>
              </a:rPr>
              <a:t>67 Gezilecek yer</a:t>
            </a:r>
            <a:endParaRPr lang="tr-TR" sz="2000" dirty="0">
              <a:latin typeface="Tahoma" panose="020B0604030504040204" pitchFamily="34" charset="0"/>
              <a:ea typeface="Tahoma" panose="020B0604030504040204" pitchFamily="34" charset="0"/>
              <a:cs typeface="Tahoma" panose="020B0604030504040204" pitchFamily="34" charset="0"/>
            </a:endParaRPr>
          </a:p>
        </p:txBody>
      </p:sp>
      <p:sp>
        <p:nvSpPr>
          <p:cNvPr id="55" name="Metin kutusu 54"/>
          <p:cNvSpPr txBox="1"/>
          <p:nvPr/>
        </p:nvSpPr>
        <p:spPr>
          <a:xfrm>
            <a:off x="6388698" y="2876490"/>
            <a:ext cx="2688892" cy="400110"/>
          </a:xfrm>
          <a:prstGeom prst="rect">
            <a:avLst/>
          </a:prstGeom>
          <a:noFill/>
        </p:spPr>
        <p:txBody>
          <a:bodyPr wrap="square" rtlCol="0">
            <a:spAutoFit/>
          </a:bodyPr>
          <a:lstStyle/>
          <a:p>
            <a:r>
              <a:rPr lang="tr-TR" sz="2000" dirty="0" smtClean="0">
                <a:latin typeface="Tahoma" panose="020B0604030504040204" pitchFamily="34" charset="0"/>
                <a:ea typeface="Tahoma" panose="020B0604030504040204" pitchFamily="34" charset="0"/>
                <a:cs typeface="Tahoma" panose="020B0604030504040204" pitchFamily="34" charset="0"/>
              </a:rPr>
              <a:t>470 Restoran</a:t>
            </a:r>
            <a:endParaRPr lang="tr-TR" sz="2000" dirty="0">
              <a:latin typeface="Tahoma" panose="020B0604030504040204" pitchFamily="34" charset="0"/>
              <a:ea typeface="Tahoma" panose="020B0604030504040204" pitchFamily="34" charset="0"/>
              <a:cs typeface="Tahoma" panose="020B0604030504040204" pitchFamily="34" charset="0"/>
            </a:endParaRPr>
          </a:p>
        </p:txBody>
      </p:sp>
      <p:sp>
        <p:nvSpPr>
          <p:cNvPr id="27" name="Başlık 1"/>
          <p:cNvSpPr txBox="1">
            <a:spLocks/>
          </p:cNvSpPr>
          <p:nvPr/>
        </p:nvSpPr>
        <p:spPr bwMode="auto">
          <a:xfrm>
            <a:off x="70613" y="189689"/>
            <a:ext cx="9572732" cy="838200"/>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defPPr>
              <a:defRPr lang="en-US"/>
            </a:defPPr>
            <a:lvl1pPr eaLnBrk="1" hangingPunct="1">
              <a:defRPr sz="2700">
                <a:latin typeface="Book Antiqua" panose="02040602050305030304" pitchFamily="18" charset="0"/>
                <a:ea typeface="Arial" pitchFamily="-112" charset="0"/>
                <a:cs typeface="+mj-cs"/>
              </a:defRPr>
            </a:lvl1pPr>
            <a:lvl2pPr rtl="1" eaLnBrk="1" hangingPunct="1">
              <a:defRPr sz="2400">
                <a:latin typeface="Book Antiqua" pitchFamily="18" charset="0"/>
                <a:ea typeface="Arial" pitchFamily="-112" charset="0"/>
                <a:cs typeface="Arial" charset="0"/>
              </a:defRPr>
            </a:lvl2pPr>
            <a:lvl3pPr rtl="1" eaLnBrk="1" hangingPunct="1">
              <a:defRPr sz="2400">
                <a:latin typeface="Book Antiqua" pitchFamily="18" charset="0"/>
                <a:ea typeface="Arial" pitchFamily="-112" charset="0"/>
                <a:cs typeface="Arial" charset="0"/>
              </a:defRPr>
            </a:lvl3pPr>
            <a:lvl4pPr rtl="1" eaLnBrk="1" hangingPunct="1">
              <a:defRPr sz="2400">
                <a:latin typeface="Book Antiqua" pitchFamily="18" charset="0"/>
                <a:ea typeface="Arial" pitchFamily="-112" charset="0"/>
                <a:cs typeface="Arial" charset="0"/>
              </a:defRPr>
            </a:lvl4pPr>
            <a:lvl5pPr rtl="1" eaLnBrk="1" hangingPunct="1">
              <a:defRPr sz="2400">
                <a:latin typeface="Book Antiqua" pitchFamily="18" charset="0"/>
                <a:ea typeface="Arial" pitchFamily="-112" charset="0"/>
                <a:cs typeface="Arial" charset="0"/>
              </a:defRPr>
            </a:lvl5pPr>
            <a:lvl6pPr marL="457200" rtl="1" fontAlgn="base">
              <a:spcBef>
                <a:spcPct val="0"/>
              </a:spcBef>
              <a:spcAft>
                <a:spcPct val="0"/>
              </a:spcAft>
              <a:defRPr sz="2400">
                <a:latin typeface="Book Antiqua" pitchFamily="18" charset="0"/>
                <a:cs typeface="Arial" charset="0"/>
              </a:defRPr>
            </a:lvl6pPr>
            <a:lvl7pPr marL="914400" rtl="1" fontAlgn="base">
              <a:spcBef>
                <a:spcPct val="0"/>
              </a:spcBef>
              <a:spcAft>
                <a:spcPct val="0"/>
              </a:spcAft>
              <a:defRPr sz="2400">
                <a:latin typeface="Book Antiqua" pitchFamily="18" charset="0"/>
                <a:cs typeface="Arial" charset="0"/>
              </a:defRPr>
            </a:lvl7pPr>
            <a:lvl8pPr marL="1371600" rtl="1" fontAlgn="base">
              <a:spcBef>
                <a:spcPct val="0"/>
              </a:spcBef>
              <a:spcAft>
                <a:spcPct val="0"/>
              </a:spcAft>
              <a:defRPr sz="2400">
                <a:latin typeface="Book Antiqua" pitchFamily="18" charset="0"/>
                <a:cs typeface="Arial" charset="0"/>
              </a:defRPr>
            </a:lvl8pPr>
            <a:lvl9pPr marL="1828800" rtl="1" fontAlgn="base">
              <a:spcBef>
                <a:spcPct val="0"/>
              </a:spcBef>
              <a:spcAft>
                <a:spcPct val="0"/>
              </a:spcAft>
              <a:defRPr sz="2400">
                <a:latin typeface="Book Antiqua" pitchFamily="18" charset="0"/>
                <a:cs typeface="Arial" charset="0"/>
              </a:defRPr>
            </a:lvl9pPr>
          </a:lstStyle>
          <a:p>
            <a:r>
              <a:rPr lang="tr-TR" dirty="0"/>
              <a:t>2015 yılında Adana’ya gelen turist sayısı Mersin’e kıyasla düşük</a:t>
            </a:r>
          </a:p>
        </p:txBody>
      </p:sp>
      <p:pic>
        <p:nvPicPr>
          <p:cNvPr id="8364" name="Picture 17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16426" y="1330228"/>
            <a:ext cx="5652164" cy="2956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5708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Nesne 40" hidden="1"/>
          <p:cNvGraphicFramePr>
            <a:graphicFrameLocks noChangeAspect="1"/>
          </p:cNvGraphicFramePr>
          <p:nvPr>
            <p:custDataLst>
              <p:tags r:id="rId2"/>
            </p:custDataLst>
            <p:extLst>
              <p:ext uri="{D42A27DB-BD31-4B8C-83A1-F6EECF244321}">
                <p14:modId xmlns:p14="http://schemas.microsoft.com/office/powerpoint/2010/main" val="1141859318"/>
              </p:ext>
            </p:extLst>
          </p:nvPr>
        </p:nvGraphicFramePr>
        <p:xfrm>
          <a:off x="1588" y="1591"/>
          <a:ext cx="1587" cy="1587"/>
        </p:xfrm>
        <a:graphic>
          <a:graphicData uri="http://schemas.openxmlformats.org/presentationml/2006/ole">
            <mc:AlternateContent xmlns:mc="http://schemas.openxmlformats.org/markup-compatibility/2006">
              <mc:Choice xmlns:v="urn:schemas-microsoft-com:vml" Requires="v">
                <p:oleObj spid="_x0000_s1223712" name="think-cell Slide" r:id="rId5" imgW="270" imgH="270" progId="TCLayout.ActiveDocument.1">
                  <p:embed/>
                </p:oleObj>
              </mc:Choice>
              <mc:Fallback>
                <p:oleObj name="think-cell Slide" r:id="rId5" imgW="270" imgH="27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91"/>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 name="Dikdörtgen 39" hidden="1"/>
          <p:cNvSpPr/>
          <p:nvPr>
            <p:custDataLst>
              <p:tags r:id="rId3"/>
            </p:custDataLst>
          </p:nvPr>
        </p:nvSpPr>
        <p:spPr bwMode="auto">
          <a:xfrm>
            <a:off x="0" y="0"/>
            <a:ext cx="158750" cy="158750"/>
          </a:xfrm>
          <a:prstGeom prst="rect">
            <a:avLst/>
          </a:prstGeom>
          <a:solidFill>
            <a:schemeClr val="accent1">
              <a:lumMod val="50000"/>
            </a:schemeClr>
          </a:solidFill>
          <a:ln w="9525" cap="flat" cmpd="sng" algn="ctr">
            <a:solidFill>
              <a:schemeClr val="bg1">
                <a:lumMod val="75000"/>
              </a:schemeClr>
            </a:solid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algn="ctr" eaLnBrk="0" hangingPunct="0"/>
            <a:endParaRPr lang="tr-TR" sz="1800" dirty="0">
              <a:solidFill>
                <a:schemeClr val="bg1"/>
              </a:solidFill>
              <a:latin typeface="Book Antiqua"/>
              <a:cs typeface="Arial"/>
              <a:sym typeface="Book Antiqua"/>
            </a:endParaRPr>
          </a:p>
        </p:txBody>
      </p:sp>
      <p:sp>
        <p:nvSpPr>
          <p:cNvPr id="2" name="Başlık 1"/>
          <p:cNvSpPr>
            <a:spLocks noGrp="1"/>
          </p:cNvSpPr>
          <p:nvPr>
            <p:ph type="title"/>
          </p:nvPr>
        </p:nvSpPr>
        <p:spPr>
          <a:xfrm>
            <a:off x="209725" y="53643"/>
            <a:ext cx="9488517" cy="836712"/>
          </a:xfrm>
        </p:spPr>
        <p:txBody>
          <a:bodyPr>
            <a:noAutofit/>
          </a:bodyPr>
          <a:lstStyle/>
          <a:p>
            <a:r>
              <a:rPr lang="tr-TR" sz="1800" b="1" dirty="0" smtClean="0">
                <a:latin typeface="Book Antiqua" panose="02040602050305030304" pitchFamily="18" charset="0"/>
              </a:rPr>
              <a:t>Adana, Akdeniz Bölgesindeki önemli turizm merkezlerindendir. Kültür turizmi il için son derece önemlidir. İl, barındırdığı tarihsel yapıların yanı sıra doğa turizmi ve kongre turizmi bakımından da önem arz etmektedir</a:t>
            </a:r>
            <a:endParaRPr lang="tr-TR" sz="1800" b="1" dirty="0">
              <a:latin typeface="Book Antiqua" panose="02040602050305030304" pitchFamily="18" charset="0"/>
              <a:cs typeface="Arial" panose="020B0604020202020204" pitchFamily="34" charset="0"/>
            </a:endParaRPr>
          </a:p>
        </p:txBody>
      </p:sp>
      <p:sp>
        <p:nvSpPr>
          <p:cNvPr id="4" name="Metin Yer Tutucusu 3"/>
          <p:cNvSpPr>
            <a:spLocks noGrp="1"/>
          </p:cNvSpPr>
          <p:nvPr>
            <p:ph type="body" sz="quarter" idx="11"/>
          </p:nvPr>
        </p:nvSpPr>
        <p:spPr>
          <a:xfrm>
            <a:off x="277815" y="6662860"/>
            <a:ext cx="7614330" cy="190501"/>
          </a:xfrm>
        </p:spPr>
        <p:txBody>
          <a:bodyPr>
            <a:noAutofit/>
          </a:bodyPr>
          <a:lstStyle/>
          <a:p>
            <a:r>
              <a:rPr lang="tr-TR" sz="900" dirty="0" err="1" smtClean="0">
                <a:latin typeface="Arial" pitchFamily="34" charset="0"/>
                <a:cs typeface="Arial" pitchFamily="34" charset="0"/>
              </a:rPr>
              <a:t>Kaynak:TÜİK</a:t>
            </a:r>
            <a:r>
              <a:rPr lang="tr-TR" sz="900" dirty="0" smtClean="0">
                <a:latin typeface="Arial" pitchFamily="34" charset="0"/>
                <a:cs typeface="Arial" pitchFamily="34" charset="0"/>
              </a:rPr>
              <a:t>, Kültür ve Turizm Bakanlığı,  </a:t>
            </a:r>
            <a:r>
              <a:rPr lang="tr-TR" sz="900" dirty="0" err="1" smtClean="0">
                <a:latin typeface="Arial" pitchFamily="34" charset="0"/>
                <a:cs typeface="Arial" pitchFamily="34" charset="0"/>
              </a:rPr>
              <a:t>Kentselvizyon</a:t>
            </a:r>
            <a:r>
              <a:rPr lang="tr-TR" sz="900" dirty="0" smtClean="0">
                <a:latin typeface="Arial" pitchFamily="34" charset="0"/>
                <a:cs typeface="Arial" pitchFamily="34" charset="0"/>
              </a:rPr>
              <a:t>, İl Turizm Müdürlüğü</a:t>
            </a:r>
            <a:endParaRPr lang="tr-TR" sz="900" dirty="0">
              <a:latin typeface="Arial" pitchFamily="34" charset="0"/>
              <a:cs typeface="Arial" pitchFamily="34" charset="0"/>
            </a:endParaRPr>
          </a:p>
        </p:txBody>
      </p:sp>
      <p:sp>
        <p:nvSpPr>
          <p:cNvPr id="5" name="Slayt Numarası Yer Tutucusu 4"/>
          <p:cNvSpPr>
            <a:spLocks noGrp="1"/>
          </p:cNvSpPr>
          <p:nvPr>
            <p:ph type="sldNum" sz="quarter" idx="12"/>
          </p:nvPr>
        </p:nvSpPr>
        <p:spPr>
          <a:xfrm>
            <a:off x="9134931" y="6622292"/>
            <a:ext cx="536575" cy="184150"/>
          </a:xfrm>
        </p:spPr>
        <p:txBody>
          <a:bodyPr/>
          <a:lstStyle/>
          <a:p>
            <a:pPr>
              <a:defRPr/>
            </a:pPr>
            <a:r>
              <a:rPr lang="tr-TR" dirty="0" smtClean="0"/>
              <a:t>18</a:t>
            </a:r>
            <a:endParaRPr lang="en-US" dirty="0"/>
          </a:p>
        </p:txBody>
      </p:sp>
      <p:sp>
        <p:nvSpPr>
          <p:cNvPr id="10" name="Rectangle 5"/>
          <p:cNvSpPr/>
          <p:nvPr/>
        </p:nvSpPr>
        <p:spPr bwMode="auto">
          <a:xfrm>
            <a:off x="256385" y="957412"/>
            <a:ext cx="9381794" cy="239340"/>
          </a:xfrm>
          <a:prstGeom prst="rect">
            <a:avLst/>
          </a:prstGeom>
          <a:solidFill>
            <a:schemeClr val="tx1">
              <a:lumMod val="85000"/>
              <a:lumOff val="15000"/>
            </a:schemeClr>
          </a:solidFill>
          <a:ln w="9525" cap="flat" cmpd="sng" algn="ctr">
            <a:solidFill>
              <a:schemeClr val="bg1">
                <a:lumMod val="75000"/>
              </a:schemeClr>
            </a:solidFill>
            <a:prstDash val="solid"/>
            <a:round/>
            <a:headEnd type="none" w="med" len="med"/>
            <a:tailEnd type="none" w="med" len="med"/>
          </a:ln>
          <a:effectLst/>
        </p:spPr>
        <p:txBody>
          <a:bodyPr vert="horz" wrap="square" lIns="89991" tIns="46795" rIns="89991" bIns="46795" numCol="1" rtlCol="0" anchor="ctr" anchorCtr="0" compatLnSpc="1">
            <a:prstTxWarp prst="textNoShape">
              <a:avLst/>
            </a:prstTxWarp>
          </a:bodyPr>
          <a:lstStyle/>
          <a:p>
            <a:pPr algn="ctr" eaLnBrk="0" hangingPunct="0"/>
            <a:r>
              <a:rPr lang="tr-TR" sz="1300" dirty="0" smtClean="0">
                <a:solidFill>
                  <a:srgbClr val="FFFFFF"/>
                </a:solidFill>
                <a:latin typeface="Arial" panose="020B0604020202020204" pitchFamily="34" charset="0"/>
                <a:cs typeface="Arial" panose="020B0604020202020204" pitchFamily="34" charset="0"/>
              </a:rPr>
              <a:t>Genel Bilgiler</a:t>
            </a:r>
            <a:endParaRPr lang="en-US" sz="1300" dirty="0" smtClean="0">
              <a:solidFill>
                <a:srgbClr val="FFFFFF"/>
              </a:solidFill>
              <a:latin typeface="Arial" panose="020B0604020202020204" pitchFamily="34" charset="0"/>
              <a:cs typeface="Arial" panose="020B0604020202020204" pitchFamily="34" charset="0"/>
            </a:endParaRPr>
          </a:p>
        </p:txBody>
      </p:sp>
      <p:sp>
        <p:nvSpPr>
          <p:cNvPr id="18" name="Rectangle 22"/>
          <p:cNvSpPr/>
          <p:nvPr/>
        </p:nvSpPr>
        <p:spPr bwMode="auto">
          <a:xfrm>
            <a:off x="256385" y="4941168"/>
            <a:ext cx="4149142" cy="1542326"/>
          </a:xfrm>
          <a:prstGeom prst="rect">
            <a:avLst/>
          </a:prstGeom>
          <a:noFill/>
          <a:ln w="9525" cap="flat" cmpd="sng" algn="ctr">
            <a:solidFill>
              <a:schemeClr val="bg1">
                <a:lumMod val="65000"/>
              </a:schemeClr>
            </a:solidFill>
            <a:prstDash val="solid"/>
            <a:round/>
            <a:headEnd type="none" w="med" len="med"/>
            <a:tailEnd type="none" w="med" len="med"/>
          </a:ln>
          <a:effectLst/>
        </p:spPr>
        <p:txBody>
          <a:bodyPr vert="horz" wrap="square" lIns="89991" tIns="46795" rIns="640020" bIns="46795" numCol="1" rtlCol="0" anchor="ctr" anchorCtr="0" compatLnSpc="1">
            <a:prstTxWarp prst="textNoShape">
              <a:avLst/>
            </a:prstTxWarp>
          </a:bodyPr>
          <a:lstStyle/>
          <a:p>
            <a:pPr eaLnBrk="0" hangingPunct="0">
              <a:spcBef>
                <a:spcPts val="600"/>
              </a:spcBef>
            </a:pPr>
            <a:endParaRPr lang="en-US" dirty="0" smtClean="0">
              <a:solidFill>
                <a:srgbClr val="000000"/>
              </a:solidFill>
              <a:latin typeface="Arial" charset="0"/>
              <a:cs typeface="Arial" charset="0"/>
            </a:endParaRPr>
          </a:p>
        </p:txBody>
      </p:sp>
      <p:sp>
        <p:nvSpPr>
          <p:cNvPr id="26" name="Rectangle 5"/>
          <p:cNvSpPr/>
          <p:nvPr/>
        </p:nvSpPr>
        <p:spPr bwMode="auto">
          <a:xfrm>
            <a:off x="251285" y="4941167"/>
            <a:ext cx="9387350" cy="331054"/>
          </a:xfrm>
          <a:prstGeom prst="rect">
            <a:avLst/>
          </a:prstGeom>
          <a:solidFill>
            <a:schemeClr val="tx1">
              <a:lumMod val="85000"/>
              <a:lumOff val="15000"/>
            </a:schemeClr>
          </a:solidFill>
          <a:ln w="9525" cap="flat" cmpd="sng" algn="ctr">
            <a:solidFill>
              <a:schemeClr val="bg1">
                <a:lumMod val="75000"/>
              </a:schemeClr>
            </a:solidFill>
            <a:prstDash val="solid"/>
            <a:round/>
            <a:headEnd type="none" w="med" len="med"/>
            <a:tailEnd type="none" w="med" len="med"/>
          </a:ln>
          <a:effectLst/>
        </p:spPr>
        <p:txBody>
          <a:bodyPr vert="horz" wrap="square" lIns="89991" tIns="46795" rIns="89991" bIns="46795" numCol="1" rtlCol="0" anchor="ctr" anchorCtr="0" compatLnSpc="1">
            <a:prstTxWarp prst="textNoShape">
              <a:avLst/>
            </a:prstTxWarp>
          </a:bodyPr>
          <a:lstStyle/>
          <a:p>
            <a:pPr algn="ctr" eaLnBrk="0" hangingPunct="0"/>
            <a:r>
              <a:rPr lang="tr-TR" sz="1200" b="1" dirty="0" smtClean="0">
                <a:solidFill>
                  <a:srgbClr val="FFFFFF"/>
                </a:solidFill>
                <a:latin typeface="Arial" panose="020B0604020202020204" pitchFamily="34" charset="0"/>
                <a:cs typeface="Arial" panose="020B0604020202020204" pitchFamily="34" charset="0"/>
              </a:rPr>
              <a:t>Adana’nın  turizmin  faaliyetleri için yapılması gerekenler</a:t>
            </a:r>
            <a:endParaRPr lang="en-US" sz="1200" b="1" dirty="0" smtClean="0">
              <a:solidFill>
                <a:srgbClr val="FFFFFF"/>
              </a:solidFill>
              <a:latin typeface="Arial" panose="020B0604020202020204" pitchFamily="34" charset="0"/>
              <a:cs typeface="Arial" panose="020B0604020202020204" pitchFamily="34" charset="0"/>
            </a:endParaRPr>
          </a:p>
        </p:txBody>
      </p:sp>
      <p:sp>
        <p:nvSpPr>
          <p:cNvPr id="48" name="2 Metin kutusu"/>
          <p:cNvSpPr txBox="1"/>
          <p:nvPr/>
        </p:nvSpPr>
        <p:spPr>
          <a:xfrm>
            <a:off x="209726" y="4633400"/>
            <a:ext cx="3026046" cy="276991"/>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lIns="91431" tIns="45716" rIns="91431" bIns="45716" rtlCol="0">
            <a:spAutoFit/>
          </a:bodyPr>
          <a:lstStyle/>
          <a:p>
            <a:pPr algn="ctr"/>
            <a:r>
              <a:rPr lang="tr-TR" sz="1200" b="1" i="1" dirty="0" err="1" smtClean="0">
                <a:solidFill>
                  <a:schemeClr val="tx1"/>
                </a:solidFill>
                <a:latin typeface="Arial" pitchFamily="34" charset="0"/>
                <a:cs typeface="Arial" pitchFamily="34" charset="0"/>
              </a:rPr>
              <a:t>Tepebağ</a:t>
            </a:r>
            <a:r>
              <a:rPr lang="tr-TR" sz="1200" b="1" i="1" dirty="0" smtClean="0">
                <a:solidFill>
                  <a:schemeClr val="tx1"/>
                </a:solidFill>
                <a:latin typeface="Arial" pitchFamily="34" charset="0"/>
                <a:cs typeface="Arial" pitchFamily="34" charset="0"/>
              </a:rPr>
              <a:t> Tarihi Adana Evleri</a:t>
            </a:r>
            <a:endParaRPr lang="tr-TR" sz="1200" b="1" i="1" dirty="0">
              <a:solidFill>
                <a:schemeClr val="tx1"/>
              </a:solidFill>
              <a:latin typeface="Arial" pitchFamily="34" charset="0"/>
              <a:cs typeface="Arial" pitchFamily="34" charset="0"/>
            </a:endParaRPr>
          </a:p>
        </p:txBody>
      </p:sp>
      <p:sp>
        <p:nvSpPr>
          <p:cNvPr id="49" name="2 Metin kutusu"/>
          <p:cNvSpPr txBox="1"/>
          <p:nvPr/>
        </p:nvSpPr>
        <p:spPr>
          <a:xfrm>
            <a:off x="3537974" y="4631916"/>
            <a:ext cx="3026046" cy="276991"/>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lIns="91431" tIns="45716" rIns="91431" bIns="45716" rtlCol="0">
            <a:spAutoFit/>
          </a:bodyPr>
          <a:lstStyle/>
          <a:p>
            <a:pPr algn="ctr"/>
            <a:r>
              <a:rPr lang="tr-TR" sz="1200" b="1" i="1" dirty="0" smtClean="0">
                <a:solidFill>
                  <a:schemeClr val="tx1"/>
                </a:solidFill>
                <a:latin typeface="Arial" pitchFamily="34" charset="0"/>
                <a:cs typeface="Arial" pitchFamily="34" charset="0"/>
              </a:rPr>
              <a:t>Misis </a:t>
            </a:r>
            <a:r>
              <a:rPr lang="tr-TR" sz="1200" b="1" i="1" dirty="0" err="1" smtClean="0">
                <a:solidFill>
                  <a:schemeClr val="tx1"/>
                </a:solidFill>
                <a:latin typeface="Arial" pitchFamily="34" charset="0"/>
                <a:cs typeface="Arial" pitchFamily="34" charset="0"/>
              </a:rPr>
              <a:t>Örenyeri</a:t>
            </a:r>
            <a:endParaRPr lang="tr-TR" sz="1200" b="1" i="1" dirty="0">
              <a:solidFill>
                <a:schemeClr val="tx1"/>
              </a:solidFill>
              <a:latin typeface="Arial" pitchFamily="34" charset="0"/>
              <a:cs typeface="Arial" pitchFamily="34" charset="0"/>
            </a:endParaRPr>
          </a:p>
        </p:txBody>
      </p:sp>
      <p:sp>
        <p:nvSpPr>
          <p:cNvPr id="28" name="Rectangle 7"/>
          <p:cNvSpPr/>
          <p:nvPr/>
        </p:nvSpPr>
        <p:spPr bwMode="auto">
          <a:xfrm>
            <a:off x="251647" y="5272221"/>
            <a:ext cx="9386532" cy="1211273"/>
          </a:xfrm>
          <a:prstGeom prst="rect">
            <a:avLst/>
          </a:prstGeom>
          <a:solidFill>
            <a:schemeClr val="bg1">
              <a:lumMod val="95000"/>
            </a:schemeClr>
          </a:solidFill>
          <a:ln w="9525" cap="flat" cmpd="sng" algn="ctr">
            <a:solidFill>
              <a:schemeClr val="bg1">
                <a:lumMod val="75000"/>
              </a:schemeClr>
            </a:solidFill>
            <a:prstDash val="solid"/>
            <a:round/>
            <a:headEnd type="none" w="med" len="med"/>
            <a:tailEnd type="none" w="med" len="med"/>
          </a:ln>
          <a:effectLst/>
        </p:spPr>
        <p:txBody>
          <a:bodyPr vert="horz" wrap="square" lIns="89991" tIns="46795" rIns="89991" bIns="46795" numCol="1" rtlCol="0" anchor="ctr" anchorCtr="0" compatLnSpc="1">
            <a:prstTxWarp prst="textNoShape">
              <a:avLst/>
            </a:prstTxWarp>
          </a:bodyPr>
          <a:lstStyle/>
          <a:p>
            <a:pPr marL="171450" indent="-171450">
              <a:spcBef>
                <a:spcPts val="600"/>
              </a:spcBef>
              <a:buFont typeface="Arial" panose="020B0604020202020204" pitchFamily="34" charset="0"/>
              <a:buChar char="•"/>
            </a:pPr>
            <a:r>
              <a:rPr lang="tr-TR" sz="1200" dirty="0" smtClean="0">
                <a:latin typeface="Arial" panose="020B0604020202020204" pitchFamily="34" charset="0"/>
                <a:cs typeface="Arial" panose="020B0604020202020204" pitchFamily="34" charset="0"/>
              </a:rPr>
              <a:t>Adana, doğal ve kültürel değerleri açısından incelendiğinde alternatif turizm türleri için önemli bir potansiyele sahiptir.</a:t>
            </a:r>
          </a:p>
          <a:p>
            <a:pPr marL="171450" indent="-171450">
              <a:spcBef>
                <a:spcPts val="600"/>
              </a:spcBef>
              <a:buFont typeface="Arial" panose="020B0604020202020204" pitchFamily="34" charset="0"/>
              <a:buChar char="•"/>
            </a:pPr>
            <a:r>
              <a:rPr lang="tr-TR" sz="1200" dirty="0" smtClean="0">
                <a:latin typeface="Arial" panose="020B0604020202020204" pitchFamily="34" charset="0"/>
                <a:cs typeface="Arial" panose="020B0604020202020204" pitchFamily="34" charset="0"/>
              </a:rPr>
              <a:t>İlin sahip olduğu arkeolojik miras ve geleneksel konut dokusu kültür turizminin; Toros Dağları, göller, yaylalar ve vadiler gibi doğal varlıklar ise doğa turizminin geliştirilmesine olanak sağlayacaktır.</a:t>
            </a:r>
            <a:endParaRPr lang="tr-TR" sz="1200" dirty="0">
              <a:latin typeface="Arial" panose="020B0604020202020204" pitchFamily="34" charset="0"/>
              <a:cs typeface="Arial" panose="020B0604020202020204" pitchFamily="34" charset="0"/>
            </a:endParaRPr>
          </a:p>
        </p:txBody>
      </p:sp>
      <p:sp>
        <p:nvSpPr>
          <p:cNvPr id="27" name="Patlama 1 26"/>
          <p:cNvSpPr/>
          <p:nvPr/>
        </p:nvSpPr>
        <p:spPr bwMode="auto">
          <a:xfrm>
            <a:off x="9347390" y="4941167"/>
            <a:ext cx="495141" cy="457200"/>
          </a:xfrm>
          <a:prstGeom prst="irregularSeal1">
            <a:avLst/>
          </a:prstGeom>
          <a:solidFill>
            <a:srgbClr val="FF0000"/>
          </a:solidFill>
          <a:ln w="9525" cap="flat" cmpd="sng" algn="ctr">
            <a:solidFill>
              <a:schemeClr val="bg1">
                <a:lumMod val="75000"/>
              </a:schemeClr>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tr-TR" sz="1100" i="0" u="none" strike="noStrike" cap="none" normalizeH="0" baseline="0" dirty="0" smtClean="0">
              <a:ln>
                <a:noFill/>
              </a:ln>
              <a:solidFill>
                <a:schemeClr val="bg1"/>
              </a:solidFill>
              <a:effectLst/>
              <a:latin typeface="Arial" charset="0"/>
            </a:endParaRPr>
          </a:p>
        </p:txBody>
      </p:sp>
      <p:sp>
        <p:nvSpPr>
          <p:cNvPr id="44" name="2 Metin kutusu"/>
          <p:cNvSpPr txBox="1"/>
          <p:nvPr/>
        </p:nvSpPr>
        <p:spPr>
          <a:xfrm>
            <a:off x="6816485" y="4631915"/>
            <a:ext cx="3026046" cy="276991"/>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lIns="91431" tIns="45716" rIns="91431" bIns="45716" rtlCol="0">
            <a:spAutoFit/>
          </a:bodyPr>
          <a:lstStyle/>
          <a:p>
            <a:pPr algn="ctr"/>
            <a:r>
              <a:rPr lang="tr-TR" sz="1200" b="1" i="1" dirty="0" err="1" smtClean="0">
                <a:solidFill>
                  <a:schemeClr val="tx1"/>
                </a:solidFill>
                <a:latin typeface="Arial" pitchFamily="34" charset="0"/>
                <a:cs typeface="Arial" pitchFamily="34" charset="0"/>
              </a:rPr>
              <a:t>Akyatan</a:t>
            </a:r>
            <a:r>
              <a:rPr lang="tr-TR" sz="1200" b="1" i="1" dirty="0" smtClean="0">
                <a:solidFill>
                  <a:schemeClr val="tx1"/>
                </a:solidFill>
                <a:latin typeface="Arial" pitchFamily="34" charset="0"/>
                <a:cs typeface="Arial" pitchFamily="34" charset="0"/>
              </a:rPr>
              <a:t> Kuş Cenneti</a:t>
            </a:r>
            <a:endParaRPr lang="tr-TR" sz="1200" b="1" i="1" dirty="0">
              <a:solidFill>
                <a:schemeClr val="tx1"/>
              </a:solidFill>
              <a:latin typeface="Arial" pitchFamily="34" charset="0"/>
              <a:cs typeface="Arial" pitchFamily="34" charset="0"/>
            </a:endParaRPr>
          </a:p>
        </p:txBody>
      </p:sp>
      <p:sp>
        <p:nvSpPr>
          <p:cNvPr id="29" name="Rectangle 8"/>
          <p:cNvSpPr/>
          <p:nvPr/>
        </p:nvSpPr>
        <p:spPr bwMode="auto">
          <a:xfrm>
            <a:off x="256385" y="1196751"/>
            <a:ext cx="9381793" cy="1675045"/>
          </a:xfrm>
          <a:prstGeom prst="rect">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vert="horz" wrap="square" lIns="89991" tIns="46795" rIns="89991" bIns="46795" numCol="1" rtlCol="0" anchor="t" anchorCtr="0" compatLnSpc="1">
            <a:prstTxWarp prst="textNoShape">
              <a:avLst/>
            </a:prstTxWarp>
          </a:bodyPr>
          <a:lstStyle/>
          <a:p>
            <a:pPr marL="171450" indent="-171450" eaLnBrk="0" hangingPunct="0">
              <a:lnSpc>
                <a:spcPct val="90000"/>
              </a:lnSpc>
              <a:buFont typeface="Arial" panose="020B0604020202020204" pitchFamily="34" charset="0"/>
              <a:buChar char="•"/>
            </a:pPr>
            <a:r>
              <a:rPr lang="tr-TR" sz="1200" b="0" dirty="0" smtClean="0">
                <a:solidFill>
                  <a:srgbClr val="000000"/>
                </a:solidFill>
                <a:latin typeface="Arial" panose="020B0604020202020204" pitchFamily="34" charset="0"/>
                <a:cs typeface="Arial" panose="020B0604020202020204" pitchFamily="34" charset="0"/>
              </a:rPr>
              <a:t>Adana’da bulunan Taş Köprü, Bebekli Kilise, Ulu Camii ve Sabancı Merkez Camii, Yılan Kale, Kozan Kalesi ve </a:t>
            </a:r>
            <a:r>
              <a:rPr lang="tr-TR" sz="1200" b="0" dirty="0" err="1" smtClean="0">
                <a:solidFill>
                  <a:srgbClr val="000000"/>
                </a:solidFill>
                <a:latin typeface="Arial" panose="020B0604020202020204" pitchFamily="34" charset="0"/>
                <a:cs typeface="Arial" panose="020B0604020202020204" pitchFamily="34" charset="0"/>
              </a:rPr>
              <a:t>Tepebağ</a:t>
            </a:r>
            <a:r>
              <a:rPr lang="tr-TR" sz="1200" b="0" dirty="0" smtClean="0">
                <a:solidFill>
                  <a:srgbClr val="000000"/>
                </a:solidFill>
                <a:latin typeface="Arial" panose="020B0604020202020204" pitchFamily="34" charset="0"/>
                <a:cs typeface="Arial" panose="020B0604020202020204" pitchFamily="34" charset="0"/>
              </a:rPr>
              <a:t> Eski Adana Evleri mutlaka görülmesi gereken tarihi yerler arasındadır.</a:t>
            </a:r>
          </a:p>
          <a:p>
            <a:pPr marL="171450" indent="-171450" eaLnBrk="0" hangingPunct="0">
              <a:lnSpc>
                <a:spcPct val="90000"/>
              </a:lnSpc>
              <a:buFont typeface="Arial" panose="020B0604020202020204" pitchFamily="34" charset="0"/>
              <a:buChar char="•"/>
            </a:pPr>
            <a:r>
              <a:rPr lang="tr-TR" sz="1200" b="0" dirty="0" smtClean="0">
                <a:solidFill>
                  <a:srgbClr val="000000"/>
                </a:solidFill>
                <a:latin typeface="Arial" panose="020B0604020202020204" pitchFamily="34" charset="0"/>
                <a:cs typeface="Arial" panose="020B0604020202020204" pitchFamily="34" charset="0"/>
              </a:rPr>
              <a:t>Adana Arkeoloji Müzesi, Etnografya Müzesi, Atatürk Evi ve Müzesi ve Misis Mozaik müzesi gezilmesi gereken yerlerdendir.</a:t>
            </a:r>
          </a:p>
          <a:p>
            <a:pPr marL="171450" indent="-171450" eaLnBrk="0" hangingPunct="0">
              <a:lnSpc>
                <a:spcPct val="90000"/>
              </a:lnSpc>
              <a:buFont typeface="Arial" panose="020B0604020202020204" pitchFamily="34" charset="0"/>
              <a:buChar char="•"/>
            </a:pPr>
            <a:r>
              <a:rPr lang="tr-TR" sz="1200" b="0" dirty="0" smtClean="0">
                <a:solidFill>
                  <a:srgbClr val="000000"/>
                </a:solidFill>
                <a:latin typeface="Arial" panose="020B0604020202020204" pitchFamily="34" charset="0"/>
                <a:cs typeface="Arial" panose="020B0604020202020204" pitchFamily="34" charset="0"/>
              </a:rPr>
              <a:t>İl merkezi dışında bulunan Şar ve Misis </a:t>
            </a:r>
            <a:r>
              <a:rPr lang="tr-TR" sz="1200" b="0" dirty="0" err="1" smtClean="0">
                <a:solidFill>
                  <a:srgbClr val="000000"/>
                </a:solidFill>
                <a:latin typeface="Arial" panose="020B0604020202020204" pitchFamily="34" charset="0"/>
                <a:cs typeface="Arial" panose="020B0604020202020204" pitchFamily="34" charset="0"/>
              </a:rPr>
              <a:t>Örenyerleri</a:t>
            </a:r>
            <a:r>
              <a:rPr lang="tr-TR" sz="1200" b="0" dirty="0">
                <a:solidFill>
                  <a:srgbClr val="000000"/>
                </a:solidFill>
                <a:latin typeface="Arial" panose="020B0604020202020204" pitchFamily="34" charset="0"/>
                <a:cs typeface="Arial" panose="020B0604020202020204" pitchFamily="34" charset="0"/>
              </a:rPr>
              <a:t>,</a:t>
            </a:r>
            <a:r>
              <a:rPr lang="tr-TR" sz="1200" b="0" dirty="0" smtClean="0">
                <a:solidFill>
                  <a:srgbClr val="000000"/>
                </a:solidFill>
                <a:latin typeface="Arial" panose="020B0604020202020204" pitchFamily="34" charset="0"/>
                <a:cs typeface="Arial" panose="020B0604020202020204" pitchFamily="34" charset="0"/>
              </a:rPr>
              <a:t> </a:t>
            </a:r>
            <a:r>
              <a:rPr lang="tr-TR" sz="1200" b="0" dirty="0" err="1" smtClean="0">
                <a:solidFill>
                  <a:srgbClr val="000000"/>
                </a:solidFill>
                <a:latin typeface="Arial" panose="020B0604020202020204" pitchFamily="34" charset="0"/>
                <a:cs typeface="Arial" panose="020B0604020202020204" pitchFamily="34" charset="0"/>
              </a:rPr>
              <a:t>Magarsus</a:t>
            </a:r>
            <a:r>
              <a:rPr lang="tr-TR" sz="1200" b="0" dirty="0" smtClean="0">
                <a:solidFill>
                  <a:srgbClr val="000000"/>
                </a:solidFill>
                <a:latin typeface="Arial" panose="020B0604020202020204" pitchFamily="34" charset="0"/>
                <a:cs typeface="Arial" panose="020B0604020202020204" pitchFamily="34" charset="0"/>
              </a:rPr>
              <a:t> ve Anavarza Antik Kentleri, </a:t>
            </a:r>
            <a:r>
              <a:rPr lang="tr-TR" sz="1200" b="0" dirty="0" err="1" smtClean="0">
                <a:solidFill>
                  <a:srgbClr val="000000"/>
                </a:solidFill>
                <a:latin typeface="Arial" panose="020B0604020202020204" pitchFamily="34" charset="0"/>
                <a:cs typeface="Arial" panose="020B0604020202020204" pitchFamily="34" charset="0"/>
              </a:rPr>
              <a:t>Akyatan</a:t>
            </a:r>
            <a:r>
              <a:rPr lang="tr-TR" sz="1200" b="0" dirty="0" smtClean="0">
                <a:solidFill>
                  <a:srgbClr val="000000"/>
                </a:solidFill>
                <a:latin typeface="Arial" panose="020B0604020202020204" pitchFamily="34" charset="0"/>
                <a:cs typeface="Arial" panose="020B0604020202020204" pitchFamily="34" charset="0"/>
              </a:rPr>
              <a:t> ve Ağyatan Kuş Cennetleri de görülmeye değerdir.</a:t>
            </a:r>
          </a:p>
          <a:p>
            <a:pPr marL="171450" indent="-171450" eaLnBrk="0" hangingPunct="0">
              <a:lnSpc>
                <a:spcPct val="90000"/>
              </a:lnSpc>
              <a:buFont typeface="Arial" panose="020B0604020202020204" pitchFamily="34" charset="0"/>
              <a:buChar char="•"/>
            </a:pPr>
            <a:r>
              <a:rPr lang="tr-TR" sz="1200" b="0" dirty="0" smtClean="0">
                <a:solidFill>
                  <a:srgbClr val="000000"/>
                </a:solidFill>
                <a:latin typeface="Arial" panose="020B0604020202020204" pitchFamily="34" charset="0"/>
                <a:cs typeface="Arial" panose="020B0604020202020204" pitchFamily="34" charset="0"/>
              </a:rPr>
              <a:t>İlde bulunan şifalı sular: </a:t>
            </a:r>
            <a:r>
              <a:rPr lang="tr-TR" sz="1200" b="0" dirty="0" err="1" smtClean="0">
                <a:solidFill>
                  <a:srgbClr val="000000"/>
                </a:solidFill>
                <a:latin typeface="Arial" panose="020B0604020202020204" pitchFamily="34" charset="0"/>
                <a:cs typeface="Arial" panose="020B0604020202020204" pitchFamily="34" charset="0"/>
              </a:rPr>
              <a:t>Kurttepe</a:t>
            </a:r>
            <a:r>
              <a:rPr lang="tr-TR" sz="1200" b="0" dirty="0" smtClean="0">
                <a:solidFill>
                  <a:srgbClr val="000000"/>
                </a:solidFill>
                <a:latin typeface="Arial" panose="020B0604020202020204" pitchFamily="34" charset="0"/>
                <a:cs typeface="Arial" panose="020B0604020202020204" pitchFamily="34" charset="0"/>
              </a:rPr>
              <a:t> İçmesi, Ali Hoca İçmesi, </a:t>
            </a:r>
            <a:r>
              <a:rPr lang="tr-TR" sz="1200" b="0" dirty="0" err="1" smtClean="0">
                <a:solidFill>
                  <a:srgbClr val="000000"/>
                </a:solidFill>
                <a:latin typeface="Arial" panose="020B0604020202020204" pitchFamily="34" charset="0"/>
                <a:cs typeface="Arial" panose="020B0604020202020204" pitchFamily="34" charset="0"/>
              </a:rPr>
              <a:t>Acıdere</a:t>
            </a:r>
            <a:r>
              <a:rPr lang="tr-TR" sz="1200" b="0" dirty="0" smtClean="0">
                <a:solidFill>
                  <a:srgbClr val="000000"/>
                </a:solidFill>
                <a:latin typeface="Arial" panose="020B0604020202020204" pitchFamily="34" charset="0"/>
                <a:cs typeface="Arial" panose="020B0604020202020204" pitchFamily="34" charset="0"/>
              </a:rPr>
              <a:t> İçmesi, Tahtalıköy Kükürt Kaynağı, </a:t>
            </a:r>
            <a:r>
              <a:rPr lang="tr-TR" sz="1200" b="0" dirty="0" err="1" smtClean="0">
                <a:solidFill>
                  <a:srgbClr val="000000"/>
                </a:solidFill>
                <a:latin typeface="Arial" panose="020B0604020202020204" pitchFamily="34" charset="0"/>
                <a:cs typeface="Arial" panose="020B0604020202020204" pitchFamily="34" charset="0"/>
              </a:rPr>
              <a:t>Kokarpınar</a:t>
            </a:r>
            <a:r>
              <a:rPr lang="tr-TR" sz="1200" b="0" dirty="0" smtClean="0">
                <a:solidFill>
                  <a:srgbClr val="000000"/>
                </a:solidFill>
                <a:latin typeface="Arial" panose="020B0604020202020204" pitchFamily="34" charset="0"/>
                <a:cs typeface="Arial" panose="020B0604020202020204" pitchFamily="34" charset="0"/>
              </a:rPr>
              <a:t>, Ilıca İçmesi ve </a:t>
            </a:r>
            <a:r>
              <a:rPr lang="tr-TR" sz="1200" b="0" dirty="0" err="1" smtClean="0">
                <a:solidFill>
                  <a:srgbClr val="000000"/>
                </a:solidFill>
                <a:latin typeface="Arial" panose="020B0604020202020204" pitchFamily="34" charset="0"/>
                <a:cs typeface="Arial" panose="020B0604020202020204" pitchFamily="34" charset="0"/>
              </a:rPr>
              <a:t>Bağözü</a:t>
            </a:r>
            <a:r>
              <a:rPr lang="tr-TR" sz="1200" b="0" dirty="0" smtClean="0">
                <a:solidFill>
                  <a:srgbClr val="000000"/>
                </a:solidFill>
                <a:latin typeface="Arial" panose="020B0604020202020204" pitchFamily="34" charset="0"/>
                <a:cs typeface="Arial" panose="020B0604020202020204" pitchFamily="34" charset="0"/>
              </a:rPr>
              <a:t> </a:t>
            </a:r>
            <a:r>
              <a:rPr lang="tr-TR" sz="1200" b="0" dirty="0" err="1" smtClean="0">
                <a:solidFill>
                  <a:srgbClr val="000000"/>
                </a:solidFill>
                <a:latin typeface="Arial" panose="020B0604020202020204" pitchFamily="34" charset="0"/>
                <a:cs typeface="Arial" panose="020B0604020202020204" pitchFamily="34" charset="0"/>
              </a:rPr>
              <a:t>İçmesi’dir</a:t>
            </a:r>
            <a:r>
              <a:rPr lang="tr-TR" sz="1200" b="0" dirty="0" smtClean="0">
                <a:solidFill>
                  <a:srgbClr val="000000"/>
                </a:solidFill>
                <a:latin typeface="Arial" panose="020B0604020202020204" pitchFamily="34" charset="0"/>
                <a:cs typeface="Arial" panose="020B0604020202020204" pitchFamily="34" charset="0"/>
              </a:rPr>
              <a:t>. İçmeler böbrek ve bağırsak hastalıkları, cilt hastalıkları ve ağrılı hastalıklara iyi gelmektedir.</a:t>
            </a:r>
          </a:p>
          <a:p>
            <a:pPr marL="171450" indent="-171450" eaLnBrk="0" hangingPunct="0">
              <a:lnSpc>
                <a:spcPct val="90000"/>
              </a:lnSpc>
              <a:buFont typeface="Arial" panose="020B0604020202020204" pitchFamily="34" charset="0"/>
              <a:buChar char="•"/>
            </a:pPr>
            <a:r>
              <a:rPr lang="tr-TR" sz="1200" b="0" dirty="0" smtClean="0">
                <a:solidFill>
                  <a:srgbClr val="000000"/>
                </a:solidFill>
                <a:latin typeface="Arial" panose="020B0604020202020204" pitchFamily="34" charset="0"/>
                <a:cs typeface="Arial" panose="020B0604020202020204" pitchFamily="34" charset="0"/>
              </a:rPr>
              <a:t>Altın Koza Film Festivali uzun yıllardan bu yana Adana’da yapılmaktadır.</a:t>
            </a:r>
          </a:p>
          <a:p>
            <a:pPr marL="171450" indent="-171450" eaLnBrk="0" hangingPunct="0">
              <a:lnSpc>
                <a:spcPct val="90000"/>
              </a:lnSpc>
              <a:buFont typeface="Arial" panose="020B0604020202020204" pitchFamily="34" charset="0"/>
              <a:buChar char="•"/>
            </a:pPr>
            <a:r>
              <a:rPr lang="tr-TR" sz="1200" b="0" dirty="0" smtClean="0">
                <a:solidFill>
                  <a:srgbClr val="000000"/>
                </a:solidFill>
                <a:latin typeface="Arial" panose="020B0604020202020204" pitchFamily="34" charset="0"/>
                <a:cs typeface="Arial" panose="020B0604020202020204" pitchFamily="34" charset="0"/>
              </a:rPr>
              <a:t>Adana’da bulunan nitelikli konaklama tesislerinin ve üniversitelerinin salonları kongre turizmine uygundur.</a:t>
            </a:r>
          </a:p>
          <a:p>
            <a:pPr marL="171450" indent="-171450" eaLnBrk="0" hangingPunct="0">
              <a:lnSpc>
                <a:spcPct val="90000"/>
              </a:lnSpc>
              <a:buFont typeface="Arial" panose="020B0604020202020204" pitchFamily="34" charset="0"/>
              <a:buChar char="•"/>
            </a:pPr>
            <a:endParaRPr lang="tr-TR" sz="1200" b="0" dirty="0" smtClean="0">
              <a:solidFill>
                <a:srgbClr val="000000"/>
              </a:solidFill>
              <a:latin typeface="Arial" panose="020B0604020202020204" pitchFamily="34" charset="0"/>
              <a:cs typeface="Arial" panose="020B0604020202020204" pitchFamily="34" charset="0"/>
            </a:endParaRPr>
          </a:p>
        </p:txBody>
      </p:sp>
      <p:pic>
        <p:nvPicPr>
          <p:cNvPr id="17651" name="Picture 24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3564" y="2915142"/>
            <a:ext cx="2754942" cy="1718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654" name="Picture 24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88738" y="2916275"/>
            <a:ext cx="2622698" cy="1717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656" name="Picture 24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21852" y="2916275"/>
            <a:ext cx="2483989" cy="1661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Rectangle 22"/>
          <p:cNvSpPr/>
          <p:nvPr/>
        </p:nvSpPr>
        <p:spPr bwMode="auto">
          <a:xfrm>
            <a:off x="251646" y="2871797"/>
            <a:ext cx="9386531" cy="2069372"/>
          </a:xfrm>
          <a:prstGeom prst="rect">
            <a:avLst/>
          </a:prstGeom>
          <a:noFill/>
          <a:ln w="9525" cap="flat" cmpd="sng" algn="ctr">
            <a:solidFill>
              <a:schemeClr val="bg1">
                <a:lumMod val="65000"/>
              </a:schemeClr>
            </a:solidFill>
            <a:prstDash val="solid"/>
            <a:round/>
            <a:headEnd type="none" w="med" len="med"/>
            <a:tailEnd type="none" w="med" len="med"/>
          </a:ln>
          <a:effectLst/>
        </p:spPr>
        <p:txBody>
          <a:bodyPr vert="horz" wrap="square" lIns="89991" tIns="46795" rIns="640020" bIns="46795" numCol="1" rtlCol="0" anchor="ctr" anchorCtr="0" compatLnSpc="1">
            <a:prstTxWarp prst="textNoShape">
              <a:avLst/>
            </a:prstTxWarp>
          </a:bodyPr>
          <a:lstStyle/>
          <a:p>
            <a:pPr eaLnBrk="0" hangingPunct="0">
              <a:spcBef>
                <a:spcPts val="600"/>
              </a:spcBef>
            </a:pPr>
            <a:endParaRPr lang="en-US" dirty="0" smtClean="0">
              <a:solidFill>
                <a:srgbClr val="000000"/>
              </a:solidFill>
              <a:latin typeface="Arial" charset="0"/>
              <a:cs typeface="Arial" charset="0"/>
            </a:endParaRPr>
          </a:p>
        </p:txBody>
      </p:sp>
    </p:spTree>
    <p:extLst>
      <p:ext uri="{BB962C8B-B14F-4D97-AF65-F5344CB8AC3E}">
        <p14:creationId xmlns:p14="http://schemas.microsoft.com/office/powerpoint/2010/main" val="24660632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Nesne 2" hidden="1"/>
          <p:cNvGraphicFramePr>
            <a:graphicFrameLocks noChangeAspect="1"/>
          </p:cNvGraphicFramePr>
          <p:nvPr>
            <p:custDataLst>
              <p:tags r:id="rId2"/>
            </p:custDataLst>
            <p:extLst>
              <p:ext uri="{D42A27DB-BD31-4B8C-83A1-F6EECF244321}">
                <p14:modId xmlns:p14="http://schemas.microsoft.com/office/powerpoint/2010/main" val="172773862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47235" name="think-cell Slide" r:id="rId5" imgW="270" imgH="270" progId="TCLayout.ActiveDocument.1">
                  <p:embed/>
                </p:oleObj>
              </mc:Choice>
              <mc:Fallback>
                <p:oleObj name="think-cell Slide" r:id="rId5" imgW="270" imgH="27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Dikdörtgen 3" hidden="1"/>
          <p:cNvSpPr/>
          <p:nvPr>
            <p:custDataLst>
              <p:tags r:id="rId3"/>
            </p:custDataLst>
          </p:nvPr>
        </p:nvSpPr>
        <p:spPr bwMode="auto">
          <a:xfrm>
            <a:off x="0" y="0"/>
            <a:ext cx="158750" cy="158750"/>
          </a:xfrm>
          <a:prstGeom prst="rect">
            <a:avLst/>
          </a:prstGeom>
          <a:solidFill>
            <a:schemeClr val="accent1">
              <a:lumMod val="50000"/>
            </a:schemeClr>
          </a:solidFill>
          <a:ln w="9525" cap="flat" cmpd="sng" algn="ctr">
            <a:solidFill>
              <a:schemeClr val="bg1">
                <a:lumMod val="75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eaLnBrk="0" hangingPunct="0">
              <a:lnSpc>
                <a:spcPct val="140000"/>
              </a:lnSpc>
            </a:pPr>
            <a:endParaRPr kumimoji="0" lang="tr-TR" sz="2800" u="none" strike="noStrike" cap="none" normalizeH="0" dirty="0" smtClean="0">
              <a:ln>
                <a:noFill/>
              </a:ln>
              <a:solidFill>
                <a:schemeClr val="bg1"/>
              </a:solidFill>
              <a:effectLst/>
              <a:latin typeface="Book Antiqua"/>
              <a:cs typeface="Arial"/>
              <a:sym typeface="Book Antiqua"/>
            </a:endParaRPr>
          </a:p>
        </p:txBody>
      </p:sp>
      <p:sp>
        <p:nvSpPr>
          <p:cNvPr id="2" name="Dikdörtgen 1"/>
          <p:cNvSpPr/>
          <p:nvPr/>
        </p:nvSpPr>
        <p:spPr bwMode="auto">
          <a:xfrm>
            <a:off x="-1" y="0"/>
            <a:ext cx="9902825" cy="6858000"/>
          </a:xfrm>
          <a:prstGeom prst="rect">
            <a:avLst/>
          </a:prstGeom>
          <a:solidFill>
            <a:schemeClr val="bg1">
              <a:lumMod val="50000"/>
              <a:alpha val="29000"/>
            </a:schemeClr>
          </a:solidFill>
          <a:ln w="9525" cap="flat" cmpd="sng" algn="ctr">
            <a:solidFill>
              <a:schemeClr val="bg1">
                <a:lumMod val="75000"/>
              </a:schemeClr>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tr-TR" sz="1100" i="0" u="none" strike="noStrike" cap="none" normalizeH="0" baseline="0" dirty="0" smtClean="0">
              <a:ln>
                <a:noFill/>
              </a:ln>
              <a:solidFill>
                <a:schemeClr val="bg1"/>
              </a:solidFill>
              <a:effectLst/>
              <a:latin typeface="Arial" charset="0"/>
            </a:endParaRPr>
          </a:p>
        </p:txBody>
      </p:sp>
      <p:sp>
        <p:nvSpPr>
          <p:cNvPr id="51202" name="Title 2"/>
          <p:cNvSpPr>
            <a:spLocks noGrp="1"/>
          </p:cNvSpPr>
          <p:nvPr>
            <p:ph type="ctrTitle"/>
          </p:nvPr>
        </p:nvSpPr>
        <p:spPr>
          <a:xfrm>
            <a:off x="1600200" y="1219200"/>
            <a:ext cx="6704013" cy="1143000"/>
          </a:xfrm>
        </p:spPr>
        <p:txBody>
          <a:bodyPr/>
          <a:lstStyle/>
          <a:p>
            <a:pPr eaLnBrk="1" hangingPunct="1"/>
            <a:r>
              <a:rPr lang="tr-TR" altLang="tr-TR" sz="2800" dirty="0" smtClean="0"/>
              <a:t>Adana’da eğitim</a:t>
            </a:r>
            <a:endParaRPr lang="en-US" altLang="tr-TR" sz="2800" dirty="0" smtClean="0"/>
          </a:p>
        </p:txBody>
      </p:sp>
      <p:pic>
        <p:nvPicPr>
          <p:cNvPr id="5" name="Picture 5" descr="http://www.tobb.org.tr/Resimler/Logolar/logotr.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44538" y="1814196"/>
            <a:ext cx="550098" cy="550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380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Nesne 22" hidden="1"/>
          <p:cNvGraphicFramePr>
            <a:graphicFrameLocks noChangeAspect="1"/>
          </p:cNvGraphicFramePr>
          <p:nvPr>
            <p:custDataLst>
              <p:tags r:id="rId2"/>
            </p:custDataLst>
            <p:extLst>
              <p:ext uri="{D42A27DB-BD31-4B8C-83A1-F6EECF244321}">
                <p14:modId xmlns:p14="http://schemas.microsoft.com/office/powerpoint/2010/main" val="392284917"/>
              </p:ext>
            </p:extLst>
          </p:nvPr>
        </p:nvGraphicFramePr>
        <p:xfrm>
          <a:off x="1587" y="1592"/>
          <a:ext cx="1587" cy="1587"/>
        </p:xfrm>
        <a:graphic>
          <a:graphicData uri="http://schemas.openxmlformats.org/presentationml/2006/ole">
            <mc:AlternateContent xmlns:mc="http://schemas.openxmlformats.org/markup-compatibility/2006">
              <mc:Choice xmlns:v="urn:schemas-microsoft-com:vml" Requires="v">
                <p:oleObj spid="_x0000_s1212463" name="think-cell Slide" r:id="rId57" imgW="360" imgH="360" progId="TCLayout.ActiveDocument.1">
                  <p:embed/>
                </p:oleObj>
              </mc:Choice>
              <mc:Fallback>
                <p:oleObj name="think-cell Slide" r:id="rId57" imgW="360" imgH="360" progId="TCLayout.ActiveDocument.1">
                  <p:embed/>
                  <p:pic>
                    <p:nvPicPr>
                      <p:cNvPr id="0" name=""/>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1587"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Dikdörtgen 13" hidden="1"/>
          <p:cNvSpPr/>
          <p:nvPr>
            <p:custDataLst>
              <p:tags r:id="rId3"/>
            </p:custDataLst>
          </p:nvPr>
        </p:nvSpPr>
        <p:spPr bwMode="auto">
          <a:xfrm>
            <a:off x="0" y="0"/>
            <a:ext cx="158750" cy="158750"/>
          </a:xfrm>
          <a:prstGeom prst="rect">
            <a:avLst/>
          </a:prstGeom>
          <a:solidFill>
            <a:schemeClr val="accent1">
              <a:lumMod val="50000"/>
            </a:schemeClr>
          </a:solidFill>
          <a:ln w="9525" cap="flat" cmpd="sng" algn="ctr">
            <a:solidFill>
              <a:schemeClr val="bg1">
                <a:lumMod val="75000"/>
              </a:schemeClr>
            </a:solid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algn="ctr" eaLnBrk="0" hangingPunct="0"/>
            <a:endParaRPr kumimoji="0" lang="en-US" sz="1200" b="0" u="none" strike="noStrike" cap="none" normalizeH="0" dirty="0" smtClean="0">
              <a:ln>
                <a:noFill/>
              </a:ln>
              <a:solidFill>
                <a:schemeClr val="bg1"/>
              </a:solidFill>
              <a:effectLst/>
              <a:latin typeface="Arial"/>
              <a:cs typeface="Arial"/>
              <a:sym typeface="Arial"/>
            </a:endParaRPr>
          </a:p>
        </p:txBody>
      </p:sp>
      <p:pic>
        <p:nvPicPr>
          <p:cNvPr id="1076242" name="Picture 18" descr="C:\Users\Tepav31\Desktop\Adana aldığı göç.jpg"/>
          <p:cNvPicPr>
            <a:picLocks noChangeAspect="1" noChangeArrowheads="1"/>
          </p:cNvPicPr>
          <p:nvPr/>
        </p:nvPicPr>
        <p:blipFill>
          <a:blip r:embed="rId59" cstate="print"/>
          <a:srcRect/>
          <a:stretch>
            <a:fillRect/>
          </a:stretch>
        </p:blipFill>
        <p:spPr bwMode="auto">
          <a:xfrm>
            <a:off x="4916213" y="4234611"/>
            <a:ext cx="4700861" cy="1646486"/>
          </a:xfrm>
          <a:prstGeom prst="rect">
            <a:avLst/>
          </a:prstGeom>
          <a:noFill/>
        </p:spPr>
      </p:pic>
      <p:pic>
        <p:nvPicPr>
          <p:cNvPr id="1076241" name="Picture 17" descr="C:\Users\Tepav31\Desktop\Adana verdiği göç.jpg"/>
          <p:cNvPicPr>
            <a:picLocks noChangeAspect="1" noChangeArrowheads="1"/>
          </p:cNvPicPr>
          <p:nvPr/>
        </p:nvPicPr>
        <p:blipFill>
          <a:blip r:embed="rId60" cstate="print"/>
          <a:srcRect/>
          <a:stretch>
            <a:fillRect/>
          </a:stretch>
        </p:blipFill>
        <p:spPr bwMode="auto">
          <a:xfrm>
            <a:off x="111631" y="4234611"/>
            <a:ext cx="4804582" cy="1621059"/>
          </a:xfrm>
          <a:prstGeom prst="rect">
            <a:avLst/>
          </a:prstGeom>
          <a:noFill/>
        </p:spPr>
      </p:pic>
      <p:sp>
        <p:nvSpPr>
          <p:cNvPr id="2" name="Başlık 1"/>
          <p:cNvSpPr>
            <a:spLocks noGrp="1"/>
          </p:cNvSpPr>
          <p:nvPr>
            <p:ph type="title"/>
          </p:nvPr>
        </p:nvSpPr>
        <p:spPr>
          <a:xfrm>
            <a:off x="272393" y="332659"/>
            <a:ext cx="9328150" cy="715963"/>
          </a:xfrm>
        </p:spPr>
        <p:txBody>
          <a:bodyPr>
            <a:noAutofit/>
          </a:bodyPr>
          <a:lstStyle/>
          <a:p>
            <a:r>
              <a:rPr lang="tr-TR" sz="2400" dirty="0" smtClean="0"/>
              <a:t>Adana, 2008-2013 döneminde net göç verdi. Gidenlerin sayısı gelenlerden 55 bin kişi daha fazla.</a:t>
            </a:r>
            <a:endParaRPr lang="tr-TR" sz="2400" dirty="0"/>
          </a:p>
        </p:txBody>
      </p:sp>
      <p:sp>
        <p:nvSpPr>
          <p:cNvPr id="4" name="Metin Yer Tutucusu 3"/>
          <p:cNvSpPr>
            <a:spLocks noGrp="1"/>
          </p:cNvSpPr>
          <p:nvPr>
            <p:ph type="body" sz="quarter" idx="11"/>
          </p:nvPr>
        </p:nvSpPr>
        <p:spPr/>
        <p:txBody>
          <a:bodyPr>
            <a:normAutofit/>
          </a:bodyPr>
          <a:lstStyle/>
          <a:p>
            <a:r>
              <a:rPr lang="tr-TR" dirty="0" smtClean="0"/>
              <a:t>Kaynak: TÜİK ve TEPAV Hesaplamaları</a:t>
            </a:r>
            <a:endParaRPr lang="tr-TR" dirty="0"/>
          </a:p>
        </p:txBody>
      </p:sp>
      <p:sp>
        <p:nvSpPr>
          <p:cNvPr id="5" name="Slayt Numarası Yer Tutucusu 4"/>
          <p:cNvSpPr>
            <a:spLocks noGrp="1"/>
          </p:cNvSpPr>
          <p:nvPr>
            <p:ph type="sldNum" sz="quarter" idx="12"/>
          </p:nvPr>
        </p:nvSpPr>
        <p:spPr/>
        <p:txBody>
          <a:bodyPr/>
          <a:lstStyle/>
          <a:p>
            <a:pPr>
              <a:defRPr/>
            </a:pPr>
            <a:fld id="{343D017F-4314-49B3-9B24-DD6683824C11}" type="slidenum">
              <a:rPr lang="en-US" smtClean="0"/>
              <a:pPr>
                <a:defRPr/>
              </a:pPr>
              <a:t>3</a:t>
            </a:fld>
            <a:endParaRPr lang="en-US" dirty="0"/>
          </a:p>
        </p:txBody>
      </p:sp>
      <p:sp>
        <p:nvSpPr>
          <p:cNvPr id="7" name="Rectangle 6"/>
          <p:cNvSpPr/>
          <p:nvPr/>
        </p:nvSpPr>
        <p:spPr bwMode="auto">
          <a:xfrm>
            <a:off x="111631" y="4067968"/>
            <a:ext cx="4769655" cy="2023550"/>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eaLnBrk="0" hangingPunct="0"/>
            <a:endParaRPr lang="en-US" sz="1050" b="0" i="1" dirty="0" smtClean="0">
              <a:solidFill>
                <a:srgbClr val="FFFFFF"/>
              </a:solidFill>
              <a:latin typeface="Arial" charset="0"/>
            </a:endParaRPr>
          </a:p>
        </p:txBody>
      </p:sp>
      <p:sp>
        <p:nvSpPr>
          <p:cNvPr id="9" name="Rectangle 6"/>
          <p:cNvSpPr/>
          <p:nvPr/>
        </p:nvSpPr>
        <p:spPr bwMode="auto">
          <a:xfrm>
            <a:off x="4881286" y="4067968"/>
            <a:ext cx="4769655" cy="2023550"/>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eaLnBrk="0" hangingPunct="0"/>
            <a:endParaRPr lang="en-US" sz="1050" b="0" i="1" dirty="0" smtClean="0">
              <a:solidFill>
                <a:srgbClr val="FFFFFF"/>
              </a:solidFill>
              <a:latin typeface="Arial" charset="0"/>
            </a:endParaRPr>
          </a:p>
        </p:txBody>
      </p:sp>
      <p:sp>
        <p:nvSpPr>
          <p:cNvPr id="11" name="Rectangle 6"/>
          <p:cNvSpPr/>
          <p:nvPr/>
        </p:nvSpPr>
        <p:spPr bwMode="auto">
          <a:xfrm>
            <a:off x="111631" y="1411943"/>
            <a:ext cx="4769655" cy="2656027"/>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eaLnBrk="0" hangingPunct="0"/>
            <a:endParaRPr lang="en-US" sz="1050" b="0" i="1" dirty="0" smtClean="0">
              <a:solidFill>
                <a:srgbClr val="FFFFFF"/>
              </a:solidFill>
              <a:latin typeface="Arial" charset="0"/>
            </a:endParaRPr>
          </a:p>
        </p:txBody>
      </p:sp>
      <p:graphicFrame>
        <p:nvGraphicFramePr>
          <p:cNvPr id="12" name="Nesne 11"/>
          <p:cNvGraphicFramePr>
            <a:graphicFrameLocks/>
          </p:cNvGraphicFramePr>
          <p:nvPr>
            <p:custDataLst>
              <p:tags r:id="rId4"/>
            </p:custDataLst>
            <p:extLst>
              <p:ext uri="{D42A27DB-BD31-4B8C-83A1-F6EECF244321}">
                <p14:modId xmlns:p14="http://schemas.microsoft.com/office/powerpoint/2010/main" val="2140464921"/>
              </p:ext>
            </p:extLst>
          </p:nvPr>
        </p:nvGraphicFramePr>
        <p:xfrm>
          <a:off x="4864100" y="2032001"/>
          <a:ext cx="4851417" cy="1219061"/>
        </p:xfrm>
        <a:graphic>
          <a:graphicData uri="http://schemas.openxmlformats.org/presentationml/2006/ole">
            <mc:AlternateContent xmlns:mc="http://schemas.openxmlformats.org/markup-compatibility/2006">
              <mc:Choice xmlns:v="urn:schemas-microsoft-com:vml" Requires="v">
                <p:oleObj spid="_x0000_s1212464" name="Çizelge" r:id="rId61" imgW="4851417" imgH="1219061" progId="MSGraph.Chart.8">
                  <p:embed followColorScheme="full"/>
                </p:oleObj>
              </mc:Choice>
              <mc:Fallback>
                <p:oleObj name="Çizelge" r:id="rId61" imgW="4851417" imgH="1219061" progId="MSGraph.Chart.8">
                  <p:embed followColorScheme="full"/>
                  <p:pic>
                    <p:nvPicPr>
                      <p:cNvPr id="0" name=""/>
                      <p:cNvPicPr>
                        <a:picLocks noChangeArrowheads="1"/>
                      </p:cNvPicPr>
                      <p:nvPr/>
                    </p:nvPicPr>
                    <p:blipFill>
                      <a:blip r:embed="rId62"/>
                      <a:srcRect/>
                      <a:stretch>
                        <a:fillRect/>
                      </a:stretch>
                    </p:blipFill>
                    <p:spPr bwMode="auto">
                      <a:xfrm>
                        <a:off x="4864100" y="2032001"/>
                        <a:ext cx="4851417" cy="121906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useBgFill="1">
        <p:nvSpPr>
          <p:cNvPr id="31" name="Serbest Form 30"/>
          <p:cNvSpPr/>
          <p:nvPr>
            <p:custDataLst>
              <p:tags r:id="rId5"/>
            </p:custDataLst>
          </p:nvPr>
        </p:nvSpPr>
        <p:spPr bwMode="auto">
          <a:xfrm>
            <a:off x="5006975" y="2159000"/>
            <a:ext cx="349251" cy="150814"/>
          </a:xfrm>
          <a:custGeom>
            <a:avLst/>
            <a:gdLst/>
            <a:ahLst/>
            <a:cxnLst/>
            <a:rect l="0" t="0" r="0" b="0"/>
            <a:pathLst>
              <a:path w="349251" h="150814">
                <a:moveTo>
                  <a:pt x="0" y="93663"/>
                </a:moveTo>
                <a:lnTo>
                  <a:pt x="349250" y="0"/>
                </a:lnTo>
                <a:lnTo>
                  <a:pt x="349250" y="57150"/>
                </a:lnTo>
                <a:lnTo>
                  <a:pt x="0" y="150813"/>
                </a:lnTo>
                <a:close/>
              </a:path>
            </a:pathLst>
          </a:custGeom>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1">
                    <a:lumMod val="75000"/>
                  </a:schemeClr>
                </a:solidFill>
                <a:prstDash val="solid"/>
                <a:round/>
                <a:headEnd type="none" w="med" len="med"/>
                <a:tailEnd type="none" w="med" len="med"/>
              </a14:hiddenLine>
            </a:ext>
          </a:extLst>
        </p:spPr>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tr-TR" sz="1100" i="0" u="none" strike="noStrike" cap="none" normalizeH="0" baseline="0" dirty="0" smtClean="0">
              <a:ln>
                <a:noFill/>
              </a:ln>
              <a:solidFill>
                <a:schemeClr val="bg1"/>
              </a:solidFill>
              <a:effectLst/>
              <a:latin typeface="Arial" charset="0"/>
            </a:endParaRPr>
          </a:p>
        </p:txBody>
      </p:sp>
      <p:sp>
        <p:nvSpPr>
          <p:cNvPr id="29" name="Serbest Form 28"/>
          <p:cNvSpPr/>
          <p:nvPr>
            <p:custDataLst>
              <p:tags r:id="rId6"/>
            </p:custDataLst>
          </p:nvPr>
        </p:nvSpPr>
        <p:spPr bwMode="auto">
          <a:xfrm>
            <a:off x="5006975" y="2159000"/>
            <a:ext cx="349251" cy="93664"/>
          </a:xfrm>
          <a:custGeom>
            <a:avLst/>
            <a:gdLst/>
            <a:ahLst/>
            <a:cxnLst/>
            <a:rect l="0" t="0" r="0" b="0"/>
            <a:pathLst>
              <a:path w="349251" h="93664">
                <a:moveTo>
                  <a:pt x="0" y="93663"/>
                </a:moveTo>
                <a:lnTo>
                  <a:pt x="349250" y="0"/>
                </a:lnTo>
              </a:path>
            </a:pathLst>
          </a:cu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tr-TR" sz="1100" b="1" i="0" u="none" strike="noStrike" cap="none" normalizeH="0" baseline="0" smtClean="0">
              <a:ln>
                <a:noFill/>
              </a:ln>
              <a:solidFill>
                <a:schemeClr val="tx1"/>
              </a:solidFill>
              <a:effectLst/>
              <a:latin typeface="Arial" charset="0"/>
            </a:endParaRPr>
          </a:p>
        </p:txBody>
      </p:sp>
      <p:sp>
        <p:nvSpPr>
          <p:cNvPr id="30" name="Serbest Form 29"/>
          <p:cNvSpPr/>
          <p:nvPr>
            <p:custDataLst>
              <p:tags r:id="rId7"/>
            </p:custDataLst>
          </p:nvPr>
        </p:nvSpPr>
        <p:spPr bwMode="auto">
          <a:xfrm>
            <a:off x="5006975" y="2216150"/>
            <a:ext cx="349251" cy="93664"/>
          </a:xfrm>
          <a:custGeom>
            <a:avLst/>
            <a:gdLst/>
            <a:ahLst/>
            <a:cxnLst/>
            <a:rect l="0" t="0" r="0" b="0"/>
            <a:pathLst>
              <a:path w="349251" h="93664">
                <a:moveTo>
                  <a:pt x="0" y="93663"/>
                </a:moveTo>
                <a:lnTo>
                  <a:pt x="349250" y="0"/>
                </a:lnTo>
              </a:path>
            </a:pathLst>
          </a:cu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tr-TR" sz="1100" b="1" i="0" u="none" strike="noStrike" cap="none" normalizeH="0" baseline="0" smtClean="0">
              <a:ln>
                <a:noFill/>
              </a:ln>
              <a:solidFill>
                <a:schemeClr val="tx1"/>
              </a:solidFill>
              <a:effectLst/>
              <a:latin typeface="Arial" charset="0"/>
            </a:endParaRPr>
          </a:p>
        </p:txBody>
      </p:sp>
      <p:sp>
        <p:nvSpPr>
          <p:cNvPr id="15" name="Metin Yer Tutucusu 77"/>
          <p:cNvSpPr>
            <a:spLocks noGrp="1"/>
          </p:cNvSpPr>
          <p:nvPr>
            <p:custDataLst>
              <p:tags r:id="rId8"/>
            </p:custDataLst>
          </p:nvPr>
        </p:nvSpPr>
        <p:spPr bwMode="auto">
          <a:xfrm flipV="1">
            <a:off x="5507038" y="3289300"/>
            <a:ext cx="182562" cy="455612"/>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05BF3AA2-9173-42A2-B7E0-7EADC778B662}" type="datetime'''M''''''''''''''e''''''r''si''n'''''''''''''''''''''''''''">
              <a:rPr lang="en-US" sz="1200" b="0" smtClean="0">
                <a:ea typeface="+mn-ea"/>
              </a:rPr>
              <a:pPr/>
              <a:t>Mersin</a:t>
            </a:fld>
            <a:endParaRPr lang="tr-TR" sz="1200" b="0" dirty="0">
              <a:ea typeface="+mn-ea"/>
              <a:sym typeface="+mn-lt"/>
            </a:endParaRPr>
          </a:p>
        </p:txBody>
      </p:sp>
      <p:sp>
        <p:nvSpPr>
          <p:cNvPr id="13" name="Metin Yer Tutucusu 76"/>
          <p:cNvSpPr>
            <a:spLocks noGrp="1"/>
          </p:cNvSpPr>
          <p:nvPr>
            <p:custDataLst>
              <p:tags r:id="rId9"/>
            </p:custDataLst>
          </p:nvPr>
        </p:nvSpPr>
        <p:spPr bwMode="auto">
          <a:xfrm flipV="1">
            <a:off x="5084763" y="3289300"/>
            <a:ext cx="182562" cy="488950"/>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258CC236-631A-4DB0-B10E-2DA7715FB67E}" type="datetime'''''T''''''''''o''''''''p''la''''''''''''''''''m'''">
              <a:rPr lang="en-US" sz="1200" b="0"/>
              <a:pPr marL="0" indent="0" algn="r">
                <a:spcBef>
                  <a:spcPct val="0"/>
                </a:spcBef>
                <a:buNone/>
              </a:pPr>
              <a:t>Toplam</a:t>
            </a:fld>
            <a:endParaRPr lang="tr-TR" sz="1200" b="0" dirty="0">
              <a:latin typeface="Arial"/>
              <a:cs typeface="Arial"/>
              <a:sym typeface="Arial"/>
            </a:endParaRPr>
          </a:p>
        </p:txBody>
      </p:sp>
      <p:sp>
        <p:nvSpPr>
          <p:cNvPr id="102" name="Metin Yer Tutucusu 120"/>
          <p:cNvSpPr>
            <a:spLocks noGrp="1"/>
          </p:cNvSpPr>
          <p:nvPr>
            <p:custDataLst>
              <p:tags r:id="rId10"/>
            </p:custDataLst>
          </p:nvPr>
        </p:nvSpPr>
        <p:spPr bwMode="auto">
          <a:xfrm flipV="1">
            <a:off x="8462963" y="3289300"/>
            <a:ext cx="182562" cy="692150"/>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01584B2B-4058-4C6A-B8AD-BD2FA6F222A7}" type="datetime'''''''''Diy''''arbak''''''''ı''''''''''''''''''''r'''''''''">
              <a:rPr lang="en-US" sz="1200" b="0" smtClean="0">
                <a:ea typeface="+mn-ea"/>
              </a:rPr>
              <a:pPr/>
              <a:t>Diyarbakır</a:t>
            </a:fld>
            <a:endParaRPr lang="tr-TR" sz="1200" b="0" dirty="0">
              <a:ea typeface="+mn-ea"/>
              <a:sym typeface="+mn-lt"/>
            </a:endParaRPr>
          </a:p>
        </p:txBody>
      </p:sp>
      <p:sp>
        <p:nvSpPr>
          <p:cNvPr id="58" name="16 Metin Yer Tutucusu"/>
          <p:cNvSpPr>
            <a:spLocks noGrp="1"/>
          </p:cNvSpPr>
          <p:nvPr>
            <p:custDataLst>
              <p:tags r:id="rId11"/>
            </p:custDataLst>
          </p:nvPr>
        </p:nvSpPr>
        <p:spPr bwMode="gray">
          <a:xfrm>
            <a:off x="7118350" y="2352675"/>
            <a:ext cx="508000" cy="182562"/>
          </a:xfrm>
          <a:prstGeom prst="rect">
            <a:avLst/>
          </a:prstGeom>
          <a:noFill/>
          <a:effectLst/>
        </p:spPr>
        <p:txBody>
          <a:bodyPr wrap="none" lIns="22225" tIns="0" rIns="22225" bIns="0" numCol="1" spcCol="0" anchor="b"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F2CDAECF-C36D-4712-8503-8B10A61342E6}" type="datetime'''''''''''''1''''''''''6''''''''''''''.''53''''''''''''''3'">
              <a:rPr lang="en-US" sz="1200" b="0" smtClean="0">
                <a:ea typeface="+mn-ea"/>
              </a:rPr>
              <a:pPr/>
              <a:t>16.533</a:t>
            </a:fld>
            <a:endParaRPr lang="tr-TR" sz="1200" b="0">
              <a:latin typeface="Arial"/>
              <a:ea typeface="+mn-ea"/>
              <a:cs typeface="Arial"/>
              <a:sym typeface="Arial"/>
            </a:endParaRPr>
          </a:p>
        </p:txBody>
      </p:sp>
      <p:sp>
        <p:nvSpPr>
          <p:cNvPr id="97" name="Metin Yer Tutucusu 115"/>
          <p:cNvSpPr>
            <a:spLocks noGrp="1"/>
          </p:cNvSpPr>
          <p:nvPr>
            <p:custDataLst>
              <p:tags r:id="rId12"/>
            </p:custDataLst>
          </p:nvPr>
        </p:nvSpPr>
        <p:spPr bwMode="auto">
          <a:xfrm flipV="1">
            <a:off x="6351588" y="3289300"/>
            <a:ext cx="182562" cy="463550"/>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16C5B049-E513-4CDA-BB6E-F7D7BFADF110}" type="datetime'M''''a''''r''d''''''''''''''''''''''''''''''i''''''''n'">
              <a:rPr lang="en-US" sz="1200" b="0" smtClean="0">
                <a:ea typeface="+mn-ea"/>
              </a:rPr>
              <a:pPr/>
              <a:t>Mardin</a:t>
            </a:fld>
            <a:endParaRPr lang="tr-TR" sz="1200" b="0" dirty="0">
              <a:ea typeface="+mn-ea"/>
              <a:sym typeface="+mn-lt"/>
            </a:endParaRPr>
          </a:p>
        </p:txBody>
      </p:sp>
      <p:sp>
        <p:nvSpPr>
          <p:cNvPr id="56" name="14 Metin Yer Tutucusu"/>
          <p:cNvSpPr>
            <a:spLocks noGrp="1"/>
          </p:cNvSpPr>
          <p:nvPr>
            <p:custDataLst>
              <p:tags r:id="rId13"/>
            </p:custDataLst>
          </p:nvPr>
        </p:nvSpPr>
        <p:spPr bwMode="gray">
          <a:xfrm>
            <a:off x="6122988" y="2490788"/>
            <a:ext cx="508000" cy="182562"/>
          </a:xfrm>
          <a:prstGeom prst="rect">
            <a:avLst/>
          </a:prstGeom>
          <a:noFill/>
          <a:effectLst/>
        </p:spPr>
        <p:txBody>
          <a:bodyPr wrap="none" lIns="22225" tIns="0" rIns="22225" bIns="0" numCol="1" spcCol="0" anchor="b"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76008BD8-F865-4400-998D-E25EC765831A}" type="datetime'''17''''''''''''''''''.''''''5''2''''''''''''''''3'''''">
              <a:rPr lang="en-US" sz="1200" b="0" smtClean="0">
                <a:ea typeface="+mn-ea"/>
              </a:rPr>
              <a:pPr/>
              <a:t>17.523</a:t>
            </a:fld>
            <a:endParaRPr lang="tr-TR" sz="1200" b="0">
              <a:latin typeface="Arial"/>
              <a:ea typeface="+mn-ea"/>
              <a:cs typeface="Arial"/>
              <a:sym typeface="Arial"/>
            </a:endParaRPr>
          </a:p>
        </p:txBody>
      </p:sp>
      <p:sp>
        <p:nvSpPr>
          <p:cNvPr id="98" name="Metin Yer Tutucusu 116"/>
          <p:cNvSpPr>
            <a:spLocks noGrp="1"/>
          </p:cNvSpPr>
          <p:nvPr>
            <p:custDataLst>
              <p:tags r:id="rId14"/>
            </p:custDataLst>
          </p:nvPr>
        </p:nvSpPr>
        <p:spPr bwMode="auto">
          <a:xfrm flipV="1">
            <a:off x="6773863" y="3289300"/>
            <a:ext cx="182562" cy="608012"/>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F3DC8F1B-AE37-411E-B9A0-ADC91959028F}" type="datetime'''''''''''''''''Ş''''''''''an''''l''''ı''''''''''u''''rfa'''''">
              <a:rPr lang="en-US" sz="1200" b="0" smtClean="0">
                <a:ea typeface="+mn-ea"/>
              </a:rPr>
              <a:pPr/>
              <a:t>Şanlıurfa</a:t>
            </a:fld>
            <a:endParaRPr lang="tr-TR" sz="1200" b="0" dirty="0">
              <a:ea typeface="+mn-ea"/>
              <a:sym typeface="+mn-lt"/>
            </a:endParaRPr>
          </a:p>
        </p:txBody>
      </p:sp>
      <p:sp>
        <p:nvSpPr>
          <p:cNvPr id="74" name="7 Metin Yer Tutucusu"/>
          <p:cNvSpPr>
            <a:spLocks noGrp="1"/>
          </p:cNvSpPr>
          <p:nvPr>
            <p:custDataLst>
              <p:tags r:id="rId15"/>
            </p:custDataLst>
          </p:nvPr>
        </p:nvSpPr>
        <p:spPr bwMode="gray">
          <a:xfrm>
            <a:off x="4879975" y="1903412"/>
            <a:ext cx="592137" cy="182562"/>
          </a:xfrm>
          <a:prstGeom prst="rect">
            <a:avLst/>
          </a:prstGeom>
          <a:noFill/>
          <a:effectLst/>
        </p:spPr>
        <p:txBody>
          <a:bodyPr wrap="none" lIns="22225" tIns="0" rIns="22225" bIns="0" numCol="1" spcCol="0" anchor="b"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D6FA3C0B-BA37-49F1-9DA2-2C580D89E01F}" type="datetime'''2''''''''9''''9''''''''''.''''''3''''2''''2'''''''''''''''''">
              <a:rPr lang="en-US" sz="1200" b="0" smtClean="0">
                <a:ea typeface="+mn-ea"/>
              </a:rPr>
              <a:pPr/>
              <a:t>299.322</a:t>
            </a:fld>
            <a:endParaRPr lang="tr-TR" sz="1200" b="0">
              <a:latin typeface="Arial"/>
              <a:ea typeface="+mn-ea"/>
              <a:cs typeface="Arial"/>
              <a:sym typeface="Arial"/>
            </a:endParaRPr>
          </a:p>
        </p:txBody>
      </p:sp>
      <p:sp>
        <p:nvSpPr>
          <p:cNvPr id="16" name="Metin Yer Tutucusu 78"/>
          <p:cNvSpPr>
            <a:spLocks noGrp="1"/>
          </p:cNvSpPr>
          <p:nvPr>
            <p:custDataLst>
              <p:tags r:id="rId16"/>
            </p:custDataLst>
          </p:nvPr>
        </p:nvSpPr>
        <p:spPr bwMode="auto">
          <a:xfrm flipV="1">
            <a:off x="5929313" y="3289300"/>
            <a:ext cx="182562" cy="531812"/>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34929A34-86EE-4873-8256-7F8D8AFAB99A}" type="datetime'''''İ''s''''''t''an''b''''''u''''''l'''''''''''''''''''''''''">
              <a:rPr lang="en-US" sz="1200" b="0" smtClean="0">
                <a:ea typeface="+mn-ea"/>
              </a:rPr>
              <a:pPr/>
              <a:t>İstanbul</a:t>
            </a:fld>
            <a:endParaRPr lang="tr-TR" sz="1200" b="0" dirty="0">
              <a:ea typeface="+mn-ea"/>
              <a:sym typeface="+mn-lt"/>
            </a:endParaRPr>
          </a:p>
        </p:txBody>
      </p:sp>
      <p:sp>
        <p:nvSpPr>
          <p:cNvPr id="99" name="Metin Yer Tutucusu 117"/>
          <p:cNvSpPr>
            <a:spLocks noGrp="1"/>
          </p:cNvSpPr>
          <p:nvPr>
            <p:custDataLst>
              <p:tags r:id="rId17"/>
            </p:custDataLst>
          </p:nvPr>
        </p:nvSpPr>
        <p:spPr bwMode="auto">
          <a:xfrm flipV="1">
            <a:off x="7196138" y="3289300"/>
            <a:ext cx="182562" cy="684212"/>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969E39FF-86BB-4C4F-9A09-28B2E42B17AC}" type="datetime'O''''''''s''''''''m''''''''''an''''''i''''''''y''''''''e'''">
              <a:rPr lang="en-US" sz="1200" b="0" smtClean="0">
                <a:ea typeface="+mn-ea"/>
              </a:rPr>
              <a:pPr/>
              <a:t>Osmaniye</a:t>
            </a:fld>
            <a:endParaRPr lang="tr-TR" sz="1200" b="0" dirty="0">
              <a:ea typeface="+mn-ea"/>
              <a:sym typeface="+mn-lt"/>
            </a:endParaRPr>
          </a:p>
        </p:txBody>
      </p:sp>
      <p:sp>
        <p:nvSpPr>
          <p:cNvPr id="100" name="Metin Yer Tutucusu 118"/>
          <p:cNvSpPr>
            <a:spLocks noGrp="1"/>
          </p:cNvSpPr>
          <p:nvPr>
            <p:custDataLst>
              <p:tags r:id="rId18"/>
            </p:custDataLst>
          </p:nvPr>
        </p:nvSpPr>
        <p:spPr bwMode="auto">
          <a:xfrm flipV="1">
            <a:off x="7618413" y="3289300"/>
            <a:ext cx="182562" cy="396875"/>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C736EBAE-8158-4339-B242-F3EC8D0CCD30}" type="datetime'''''Ha''''''''''''''''''''''t''''''''a''''y'">
              <a:rPr lang="en-US" sz="1200" b="0" smtClean="0">
                <a:ea typeface="+mn-ea"/>
              </a:rPr>
              <a:pPr/>
              <a:t>Hatay</a:t>
            </a:fld>
            <a:endParaRPr lang="tr-TR" sz="1200" b="0" dirty="0">
              <a:ea typeface="+mn-ea"/>
              <a:sym typeface="+mn-lt"/>
            </a:endParaRPr>
          </a:p>
        </p:txBody>
      </p:sp>
      <p:sp>
        <p:nvSpPr>
          <p:cNvPr id="101" name="Metin Yer Tutucusu 119"/>
          <p:cNvSpPr>
            <a:spLocks noGrp="1"/>
          </p:cNvSpPr>
          <p:nvPr>
            <p:custDataLst>
              <p:tags r:id="rId19"/>
            </p:custDataLst>
          </p:nvPr>
        </p:nvSpPr>
        <p:spPr bwMode="auto">
          <a:xfrm flipV="1">
            <a:off x="8040688" y="3289300"/>
            <a:ext cx="182562" cy="481012"/>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r>
              <a:rPr lang="tr-TR" sz="1200" b="0" smtClean="0">
                <a:ea typeface="+mn-ea"/>
              </a:rPr>
              <a:t>Ankara</a:t>
            </a:r>
            <a:endParaRPr lang="tr-TR" sz="1200" b="0" dirty="0">
              <a:ea typeface="+mn-ea"/>
              <a:sym typeface="+mn-lt"/>
            </a:endParaRPr>
          </a:p>
        </p:txBody>
      </p:sp>
      <p:sp>
        <p:nvSpPr>
          <p:cNvPr id="103" name="Metin Yer Tutucusu 121"/>
          <p:cNvSpPr>
            <a:spLocks noGrp="1"/>
          </p:cNvSpPr>
          <p:nvPr>
            <p:custDataLst>
              <p:tags r:id="rId20"/>
            </p:custDataLst>
          </p:nvPr>
        </p:nvSpPr>
        <p:spPr bwMode="auto">
          <a:xfrm flipV="1">
            <a:off x="8885238" y="3289300"/>
            <a:ext cx="182562" cy="692150"/>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526F94E8-458D-4B74-9120-CC227B67248D}" type="datetime'''''''''''''''G''''''''az''ia''''''n''''''''''''''''t''''e''p'">
              <a:rPr lang="en-US" sz="1200" b="0" smtClean="0">
                <a:ea typeface="+mn-ea"/>
              </a:rPr>
              <a:pPr/>
              <a:t>Gaziantep</a:t>
            </a:fld>
            <a:endParaRPr lang="tr-TR" sz="1200" b="0" dirty="0">
              <a:ea typeface="+mn-ea"/>
              <a:sym typeface="+mn-lt"/>
            </a:endParaRPr>
          </a:p>
        </p:txBody>
      </p:sp>
      <p:sp>
        <p:nvSpPr>
          <p:cNvPr id="62" name="20 Metin Yer Tutucusu"/>
          <p:cNvSpPr>
            <a:spLocks noGrp="1"/>
          </p:cNvSpPr>
          <p:nvPr>
            <p:custDataLst>
              <p:tags r:id="rId21"/>
            </p:custDataLst>
          </p:nvPr>
        </p:nvSpPr>
        <p:spPr bwMode="gray">
          <a:xfrm>
            <a:off x="8656638" y="2668587"/>
            <a:ext cx="508000" cy="182562"/>
          </a:xfrm>
          <a:prstGeom prst="rect">
            <a:avLst/>
          </a:prstGeom>
          <a:noFill/>
          <a:effectLst/>
        </p:spPr>
        <p:txBody>
          <a:bodyPr wrap="none" lIns="22225" tIns="0" rIns="22225" bIns="0" numCol="1" spcCol="0" anchor="b"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A3CBDE64-DE1D-46C9-ABE9-06C2854A7CE7}" type="datetime'1''''0''''''''.''''''''''''''''''''''''6''''''28'''''''">
              <a:rPr lang="en-US" sz="1200" b="0" smtClean="0">
                <a:ea typeface="+mn-ea"/>
              </a:rPr>
              <a:pPr/>
              <a:t>10.628</a:t>
            </a:fld>
            <a:endParaRPr lang="tr-TR" sz="1200" b="0">
              <a:latin typeface="Arial"/>
              <a:ea typeface="+mn-ea"/>
              <a:cs typeface="Arial"/>
              <a:sym typeface="Arial"/>
            </a:endParaRPr>
          </a:p>
        </p:txBody>
      </p:sp>
      <p:sp>
        <p:nvSpPr>
          <p:cNvPr id="104" name="Metin Yer Tutucusu 122"/>
          <p:cNvSpPr>
            <a:spLocks noGrp="1"/>
          </p:cNvSpPr>
          <p:nvPr>
            <p:custDataLst>
              <p:tags r:id="rId22"/>
            </p:custDataLst>
          </p:nvPr>
        </p:nvSpPr>
        <p:spPr bwMode="auto">
          <a:xfrm flipV="1">
            <a:off x="9307513" y="3289300"/>
            <a:ext cx="182562" cy="422275"/>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7E8EBA8D-1218-4256-AE71-69737992049F}" type="datetime'''''''''M''''''a''''''''''''''''''r''a''ş'''''''''''''''''''">
              <a:rPr lang="en-US" sz="1200" b="0" smtClean="0">
                <a:ea typeface="+mn-ea"/>
              </a:rPr>
              <a:pPr/>
              <a:t>Maraş</a:t>
            </a:fld>
            <a:endParaRPr lang="tr-TR" sz="1200" b="0" dirty="0">
              <a:ea typeface="+mn-ea"/>
              <a:sym typeface="+mn-lt"/>
            </a:endParaRPr>
          </a:p>
        </p:txBody>
      </p:sp>
      <p:sp>
        <p:nvSpPr>
          <p:cNvPr id="54" name="12 Metin Yer Tutucusu"/>
          <p:cNvSpPr>
            <a:spLocks noGrp="1"/>
          </p:cNvSpPr>
          <p:nvPr>
            <p:custDataLst>
              <p:tags r:id="rId23"/>
            </p:custDataLst>
          </p:nvPr>
        </p:nvSpPr>
        <p:spPr bwMode="gray">
          <a:xfrm>
            <a:off x="5343525" y="2085975"/>
            <a:ext cx="508000" cy="182562"/>
          </a:xfrm>
          <a:prstGeom prst="rect">
            <a:avLst/>
          </a:prstGeom>
          <a:noFill/>
          <a:effectLst/>
        </p:spPr>
        <p:txBody>
          <a:bodyPr wrap="none" lIns="22225" tIns="0" rIns="22225" bIns="0" numCol="1" spcCol="0" anchor="b"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13037426-5735-4646-BA17-80E1EF2A9D2A}" type="datetime'''''3''''''1''''''''''''''''.''''5''''''''9''''''''7'''''''''">
              <a:rPr lang="en-US" sz="1200" b="0" smtClean="0">
                <a:ea typeface="+mn-ea"/>
              </a:rPr>
              <a:pPr/>
              <a:t>31.597</a:t>
            </a:fld>
            <a:endParaRPr lang="tr-TR" sz="1200" b="0">
              <a:latin typeface="Arial"/>
              <a:ea typeface="+mn-ea"/>
              <a:cs typeface="Arial"/>
              <a:sym typeface="Arial"/>
            </a:endParaRPr>
          </a:p>
        </p:txBody>
      </p:sp>
      <p:sp>
        <p:nvSpPr>
          <p:cNvPr id="55" name="13 Metin Yer Tutucusu"/>
          <p:cNvSpPr>
            <a:spLocks noGrp="1"/>
          </p:cNvSpPr>
          <p:nvPr>
            <p:custDataLst>
              <p:tags r:id="rId24"/>
            </p:custDataLst>
          </p:nvPr>
        </p:nvSpPr>
        <p:spPr bwMode="gray">
          <a:xfrm>
            <a:off x="5765800" y="2268537"/>
            <a:ext cx="508000" cy="182562"/>
          </a:xfrm>
          <a:prstGeom prst="rect">
            <a:avLst/>
          </a:prstGeom>
          <a:noFill/>
          <a:effectLst/>
        </p:spPr>
        <p:txBody>
          <a:bodyPr wrap="none" lIns="22225" tIns="0" rIns="22225" bIns="0" numCol="1" spcCol="0" anchor="b"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09513064-FB1A-4BC9-9FE8-64BB23FFEA8F}" type="datetime'''''''''2''''''''''''''''6.''''0''''''''''06'">
              <a:rPr lang="en-US" sz="1200" b="0" smtClean="0">
                <a:ea typeface="+mn-ea"/>
              </a:rPr>
              <a:pPr/>
              <a:t>26.006</a:t>
            </a:fld>
            <a:endParaRPr lang="tr-TR" sz="1200" b="0">
              <a:latin typeface="Arial"/>
              <a:ea typeface="+mn-ea"/>
              <a:cs typeface="Arial"/>
              <a:sym typeface="Arial"/>
            </a:endParaRPr>
          </a:p>
        </p:txBody>
      </p:sp>
      <p:sp>
        <p:nvSpPr>
          <p:cNvPr id="57" name="15 Metin Yer Tutucusu"/>
          <p:cNvSpPr>
            <a:spLocks noGrp="1"/>
          </p:cNvSpPr>
          <p:nvPr>
            <p:custDataLst>
              <p:tags r:id="rId25"/>
            </p:custDataLst>
          </p:nvPr>
        </p:nvSpPr>
        <p:spPr bwMode="gray">
          <a:xfrm>
            <a:off x="6610350" y="2503488"/>
            <a:ext cx="508000" cy="182562"/>
          </a:xfrm>
          <a:prstGeom prst="rect">
            <a:avLst/>
          </a:prstGeom>
          <a:noFill/>
          <a:effectLst/>
        </p:spPr>
        <p:txBody>
          <a:bodyPr wrap="none" lIns="22225" tIns="0" rIns="22225" bIns="0" numCol="1" spcCol="0" anchor="b"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254D94DA-C5A7-473D-96CB-A10BE0AC51F7}" type="datetime'''''''1''''''''6''''''''''''''''''.''''9''''''''''''9''''6'">
              <a:rPr lang="en-US" sz="1200" b="0" smtClean="0">
                <a:ea typeface="+mn-ea"/>
              </a:rPr>
              <a:pPr/>
              <a:t>16.996</a:t>
            </a:fld>
            <a:endParaRPr lang="tr-TR" sz="1200" b="0">
              <a:latin typeface="Arial"/>
              <a:ea typeface="+mn-ea"/>
              <a:cs typeface="Arial"/>
              <a:sym typeface="Arial"/>
            </a:endParaRPr>
          </a:p>
        </p:txBody>
      </p:sp>
      <p:sp>
        <p:nvSpPr>
          <p:cNvPr id="59" name="17 Metin Yer Tutucusu"/>
          <p:cNvSpPr>
            <a:spLocks noGrp="1"/>
          </p:cNvSpPr>
          <p:nvPr>
            <p:custDataLst>
              <p:tags r:id="rId26"/>
            </p:custDataLst>
          </p:nvPr>
        </p:nvSpPr>
        <p:spPr bwMode="gray">
          <a:xfrm>
            <a:off x="7388225" y="2535237"/>
            <a:ext cx="508000" cy="182562"/>
          </a:xfrm>
          <a:prstGeom prst="rect">
            <a:avLst/>
          </a:prstGeom>
          <a:noFill/>
          <a:effectLst/>
        </p:spPr>
        <p:txBody>
          <a:bodyPr wrap="none" lIns="22225" tIns="0" rIns="22225" bIns="0" numCol="1" spcCol="0" anchor="b"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CFC77513-9F0A-428D-9DD4-0AEAF4369C18}" type="datetime'''''''''''''''''''''1''''''5.''68''''''''''''1'''''''''">
              <a:rPr lang="en-US" sz="1200" b="0" smtClean="0">
                <a:ea typeface="+mn-ea"/>
              </a:rPr>
              <a:pPr/>
              <a:t>15.681</a:t>
            </a:fld>
            <a:endParaRPr lang="tr-TR" sz="1200" b="0">
              <a:latin typeface="Arial"/>
              <a:ea typeface="+mn-ea"/>
              <a:cs typeface="Arial"/>
              <a:sym typeface="Arial"/>
            </a:endParaRPr>
          </a:p>
        </p:txBody>
      </p:sp>
      <p:sp>
        <p:nvSpPr>
          <p:cNvPr id="60" name="18 Metin Yer Tutucusu"/>
          <p:cNvSpPr>
            <a:spLocks noGrp="1"/>
          </p:cNvSpPr>
          <p:nvPr>
            <p:custDataLst>
              <p:tags r:id="rId27"/>
            </p:custDataLst>
          </p:nvPr>
        </p:nvSpPr>
        <p:spPr bwMode="gray">
          <a:xfrm>
            <a:off x="7877175" y="2630487"/>
            <a:ext cx="508000" cy="182562"/>
          </a:xfrm>
          <a:prstGeom prst="rect">
            <a:avLst/>
          </a:prstGeom>
          <a:noFill/>
          <a:effectLst/>
        </p:spPr>
        <p:txBody>
          <a:bodyPr wrap="none" lIns="22225" tIns="0" rIns="22225" bIns="0" numCol="1" spcCol="0" anchor="b"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6EB2BE28-ADE2-4966-B549-1365CCCAD424}" type="datetime'1''2''''''.09''''8'''">
              <a:rPr lang="en-US" sz="1200" b="0" smtClean="0">
                <a:ea typeface="+mn-ea"/>
              </a:rPr>
              <a:pPr/>
              <a:t>12.098</a:t>
            </a:fld>
            <a:endParaRPr lang="tr-TR" sz="1200" b="0">
              <a:latin typeface="Arial"/>
              <a:ea typeface="+mn-ea"/>
              <a:cs typeface="Arial"/>
              <a:sym typeface="Arial"/>
            </a:endParaRPr>
          </a:p>
        </p:txBody>
      </p:sp>
      <p:sp>
        <p:nvSpPr>
          <p:cNvPr id="61" name="19 Metin Yer Tutucusu"/>
          <p:cNvSpPr>
            <a:spLocks noGrp="1"/>
          </p:cNvSpPr>
          <p:nvPr>
            <p:custDataLst>
              <p:tags r:id="rId28"/>
            </p:custDataLst>
          </p:nvPr>
        </p:nvSpPr>
        <p:spPr bwMode="gray">
          <a:xfrm>
            <a:off x="8385175" y="2486025"/>
            <a:ext cx="508000" cy="182562"/>
          </a:xfrm>
          <a:prstGeom prst="rect">
            <a:avLst/>
          </a:prstGeom>
          <a:noFill/>
          <a:effectLst/>
        </p:spPr>
        <p:txBody>
          <a:bodyPr wrap="none" lIns="22225" tIns="0" rIns="22225" bIns="0" numCol="1" spcCol="0" anchor="b"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91FAD723-38E6-41B9-8A1B-BF3635328531}" type="datetime'1''''''0''''.9''''''''''''''''''1''''''''''6'''''''">
              <a:rPr lang="en-US" sz="1200" b="0" smtClean="0">
                <a:ea typeface="+mn-ea"/>
              </a:rPr>
              <a:pPr/>
              <a:t>10.916</a:t>
            </a:fld>
            <a:endParaRPr lang="tr-TR" sz="1200" b="0">
              <a:latin typeface="Arial"/>
              <a:ea typeface="+mn-ea"/>
              <a:cs typeface="Arial"/>
              <a:sym typeface="Arial"/>
            </a:endParaRPr>
          </a:p>
        </p:txBody>
      </p:sp>
      <p:sp>
        <p:nvSpPr>
          <p:cNvPr id="63" name="21 Metin Yer Tutucusu"/>
          <p:cNvSpPr>
            <a:spLocks noGrp="1"/>
          </p:cNvSpPr>
          <p:nvPr>
            <p:custDataLst>
              <p:tags r:id="rId29"/>
            </p:custDataLst>
          </p:nvPr>
        </p:nvSpPr>
        <p:spPr bwMode="gray">
          <a:xfrm>
            <a:off x="9144000" y="2674938"/>
            <a:ext cx="508000" cy="182562"/>
          </a:xfrm>
          <a:prstGeom prst="rect">
            <a:avLst/>
          </a:prstGeom>
          <a:noFill/>
          <a:effectLst/>
        </p:spPr>
        <p:txBody>
          <a:bodyPr wrap="none" lIns="22225" tIns="0" rIns="22225" bIns="0" numCol="1" spcCol="0" anchor="b"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04FDDE33-7FB2-4641-BB79-3A8FA08B6A73}" type="datetime'''1''0''''''''''''''''''''''''''''''.''2''''''''''''3''9'''''">
              <a:rPr lang="en-US" sz="1200" b="0" smtClean="0">
                <a:ea typeface="+mn-ea"/>
              </a:rPr>
              <a:pPr/>
              <a:t>10.239</a:t>
            </a:fld>
            <a:endParaRPr lang="tr-TR" sz="1200" b="0">
              <a:latin typeface="Arial"/>
              <a:ea typeface="+mn-ea"/>
              <a:cs typeface="Arial"/>
              <a:sym typeface="Arial"/>
            </a:endParaRPr>
          </a:p>
        </p:txBody>
      </p:sp>
      <p:sp>
        <p:nvSpPr>
          <p:cNvPr id="121" name="Text Box 4"/>
          <p:cNvSpPr txBox="1">
            <a:spLocks noChangeArrowheads="1"/>
          </p:cNvSpPr>
          <p:nvPr/>
        </p:nvSpPr>
        <p:spPr bwMode="gray">
          <a:xfrm>
            <a:off x="133352" y="1516065"/>
            <a:ext cx="4747933" cy="430887"/>
          </a:xfrm>
          <a:prstGeom prst="rect">
            <a:avLst/>
          </a:prstGeom>
          <a:noFill/>
          <a:ln w="9525">
            <a:noFill/>
            <a:miter lim="800000"/>
            <a:headEnd/>
            <a:tailEnd/>
          </a:ln>
        </p:spPr>
        <p:txBody>
          <a:bodyPr wrap="square" lIns="0" tIns="0" rIns="0" bIns="0">
            <a:spAutoFit/>
          </a:bodyPr>
          <a:lstStyle/>
          <a:p>
            <a:pPr algn="ctr" fontAlgn="auto">
              <a:spcBef>
                <a:spcPts val="0"/>
              </a:spcBef>
              <a:spcAft>
                <a:spcPts val="0"/>
              </a:spcAft>
              <a:defRPr/>
            </a:pPr>
            <a:r>
              <a:rPr lang="tr-TR" sz="1400" kern="0" dirty="0" smtClean="0">
                <a:solidFill>
                  <a:sysClr val="windowText" lastClr="000000"/>
                </a:solidFill>
              </a:rPr>
              <a:t>Adana hangi illere göç veriyor </a:t>
            </a:r>
          </a:p>
          <a:p>
            <a:pPr algn="ctr" fontAlgn="auto">
              <a:spcBef>
                <a:spcPts val="0"/>
              </a:spcBef>
              <a:spcAft>
                <a:spcPts val="0"/>
              </a:spcAft>
              <a:defRPr/>
            </a:pPr>
            <a:r>
              <a:rPr lang="tr-TR" sz="1400" kern="0" dirty="0" smtClean="0">
                <a:solidFill>
                  <a:sysClr val="windowText" lastClr="000000"/>
                </a:solidFill>
              </a:rPr>
              <a:t>(kişi sayısı, 2008-2013 toplam)</a:t>
            </a:r>
            <a:endParaRPr lang="en-CA" sz="1400" kern="0" dirty="0">
              <a:solidFill>
                <a:sysClr val="windowText" lastClr="000000"/>
              </a:solidFill>
            </a:endParaRPr>
          </a:p>
        </p:txBody>
      </p:sp>
      <p:sp>
        <p:nvSpPr>
          <p:cNvPr id="122" name="Rectangle 6"/>
          <p:cNvSpPr/>
          <p:nvPr/>
        </p:nvSpPr>
        <p:spPr bwMode="auto">
          <a:xfrm>
            <a:off x="4881287" y="1411943"/>
            <a:ext cx="4769655" cy="2656027"/>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eaLnBrk="0" hangingPunct="0"/>
            <a:endParaRPr lang="en-US" sz="1050" b="0" i="1" dirty="0" smtClean="0">
              <a:solidFill>
                <a:srgbClr val="FFFFFF"/>
              </a:solidFill>
              <a:latin typeface="Arial" charset="0"/>
            </a:endParaRPr>
          </a:p>
        </p:txBody>
      </p:sp>
      <p:sp>
        <p:nvSpPr>
          <p:cNvPr id="123" name="Text Box 4"/>
          <p:cNvSpPr txBox="1">
            <a:spLocks noChangeArrowheads="1"/>
          </p:cNvSpPr>
          <p:nvPr/>
        </p:nvSpPr>
        <p:spPr bwMode="gray">
          <a:xfrm>
            <a:off x="4916213" y="1516065"/>
            <a:ext cx="4747933" cy="430887"/>
          </a:xfrm>
          <a:prstGeom prst="rect">
            <a:avLst/>
          </a:prstGeom>
          <a:noFill/>
          <a:ln w="9525">
            <a:noFill/>
            <a:miter lim="800000"/>
            <a:headEnd/>
            <a:tailEnd/>
          </a:ln>
        </p:spPr>
        <p:txBody>
          <a:bodyPr wrap="square" lIns="0" tIns="0" rIns="0" bIns="0">
            <a:spAutoFit/>
          </a:bodyPr>
          <a:lstStyle/>
          <a:p>
            <a:pPr algn="ctr" fontAlgn="auto">
              <a:spcBef>
                <a:spcPts val="0"/>
              </a:spcBef>
              <a:spcAft>
                <a:spcPts val="0"/>
              </a:spcAft>
              <a:defRPr/>
            </a:pPr>
            <a:r>
              <a:rPr lang="tr-TR" sz="1400" kern="0" dirty="0" smtClean="0">
                <a:solidFill>
                  <a:sysClr val="windowText" lastClr="000000"/>
                </a:solidFill>
              </a:rPr>
              <a:t>Adana hangi illerden göç alıyor </a:t>
            </a:r>
          </a:p>
          <a:p>
            <a:pPr algn="ctr" fontAlgn="auto">
              <a:spcBef>
                <a:spcPts val="0"/>
              </a:spcBef>
              <a:spcAft>
                <a:spcPts val="0"/>
              </a:spcAft>
              <a:defRPr/>
            </a:pPr>
            <a:r>
              <a:rPr lang="tr-TR" sz="1400" kern="0" dirty="0" smtClean="0">
                <a:solidFill>
                  <a:sysClr val="windowText" lastClr="000000"/>
                </a:solidFill>
              </a:rPr>
              <a:t>(kişi sayısı, 2008-2013 toplam)</a:t>
            </a:r>
            <a:endParaRPr lang="en-CA" sz="1400" kern="0" dirty="0">
              <a:solidFill>
                <a:sysClr val="windowText" lastClr="000000"/>
              </a:solidFill>
            </a:endParaRPr>
          </a:p>
        </p:txBody>
      </p:sp>
      <p:graphicFrame>
        <p:nvGraphicFramePr>
          <p:cNvPr id="75" name="Chart 3"/>
          <p:cNvGraphicFramePr/>
          <p:nvPr>
            <p:custDataLst>
              <p:tags r:id="rId30"/>
            </p:custDataLst>
            <p:extLst>
              <p:ext uri="{D42A27DB-BD31-4B8C-83A1-F6EECF244321}">
                <p14:modId xmlns:p14="http://schemas.microsoft.com/office/powerpoint/2010/main" val="3283210134"/>
              </p:ext>
            </p:extLst>
          </p:nvPr>
        </p:nvGraphicFramePr>
        <p:xfrm>
          <a:off x="141288" y="2051050"/>
          <a:ext cx="4725987" cy="1181100"/>
        </p:xfrm>
        <a:graphic>
          <a:graphicData uri="http://schemas.openxmlformats.org/drawingml/2006/chart">
            <c:chart xmlns:c="http://schemas.openxmlformats.org/drawingml/2006/chart" xmlns:r="http://schemas.openxmlformats.org/officeDocument/2006/relationships" r:id="rId63"/>
          </a:graphicData>
        </a:graphic>
      </p:graphicFrame>
      <p:sp useBgFill="1">
        <p:nvSpPr>
          <p:cNvPr id="8" name="Serbest Form 7"/>
          <p:cNvSpPr/>
          <p:nvPr>
            <p:custDataLst>
              <p:tags r:id="rId31"/>
            </p:custDataLst>
          </p:nvPr>
        </p:nvSpPr>
        <p:spPr bwMode="auto">
          <a:xfrm>
            <a:off x="257175" y="2160588"/>
            <a:ext cx="347664" cy="150813"/>
          </a:xfrm>
          <a:custGeom>
            <a:avLst/>
            <a:gdLst/>
            <a:ahLst/>
            <a:cxnLst/>
            <a:rect l="0" t="0" r="0" b="0"/>
            <a:pathLst>
              <a:path w="347664" h="150813">
                <a:moveTo>
                  <a:pt x="0" y="93662"/>
                </a:moveTo>
                <a:lnTo>
                  <a:pt x="347663" y="0"/>
                </a:lnTo>
                <a:lnTo>
                  <a:pt x="347663" y="57150"/>
                </a:lnTo>
                <a:lnTo>
                  <a:pt x="0" y="150812"/>
                </a:lnTo>
                <a:close/>
              </a:path>
            </a:pathLst>
          </a:custGeom>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bg1">
                    <a:lumMod val="75000"/>
                  </a:schemeClr>
                </a:solidFill>
                <a:prstDash val="solid"/>
                <a:round/>
                <a:headEnd type="none" w="med" len="med"/>
                <a:tailEnd type="none" w="med" len="med"/>
              </a14:hiddenLine>
            </a:ext>
          </a:extLst>
        </p:spPr>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tr-TR" sz="1100" i="0" u="none" strike="noStrike" cap="none" normalizeH="0" baseline="0" dirty="0" smtClean="0">
              <a:ln>
                <a:noFill/>
              </a:ln>
              <a:solidFill>
                <a:schemeClr val="bg1"/>
              </a:solidFill>
              <a:effectLst/>
              <a:latin typeface="Arial" charset="0"/>
            </a:endParaRPr>
          </a:p>
        </p:txBody>
      </p:sp>
      <p:sp>
        <p:nvSpPr>
          <p:cNvPr id="3" name="Serbest Form 2"/>
          <p:cNvSpPr/>
          <p:nvPr>
            <p:custDataLst>
              <p:tags r:id="rId32"/>
            </p:custDataLst>
          </p:nvPr>
        </p:nvSpPr>
        <p:spPr bwMode="auto">
          <a:xfrm>
            <a:off x="257175" y="2160588"/>
            <a:ext cx="347664" cy="93663"/>
          </a:xfrm>
          <a:custGeom>
            <a:avLst/>
            <a:gdLst/>
            <a:ahLst/>
            <a:cxnLst/>
            <a:rect l="0" t="0" r="0" b="0"/>
            <a:pathLst>
              <a:path w="347664" h="93663">
                <a:moveTo>
                  <a:pt x="0" y="93662"/>
                </a:moveTo>
                <a:lnTo>
                  <a:pt x="347663" y="0"/>
                </a:lnTo>
              </a:path>
            </a:pathLst>
          </a:cu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tr-TR" sz="1100" b="1" i="0" u="none" strike="noStrike" cap="none" normalizeH="0" baseline="0" smtClean="0">
              <a:ln>
                <a:noFill/>
              </a:ln>
              <a:solidFill>
                <a:schemeClr val="tx1"/>
              </a:solidFill>
              <a:effectLst/>
              <a:latin typeface="Arial" charset="0"/>
            </a:endParaRPr>
          </a:p>
        </p:txBody>
      </p:sp>
      <p:sp>
        <p:nvSpPr>
          <p:cNvPr id="6" name="Serbest Form 5"/>
          <p:cNvSpPr/>
          <p:nvPr>
            <p:custDataLst>
              <p:tags r:id="rId33"/>
            </p:custDataLst>
          </p:nvPr>
        </p:nvSpPr>
        <p:spPr bwMode="auto">
          <a:xfrm>
            <a:off x="257175" y="2217738"/>
            <a:ext cx="347664" cy="93663"/>
          </a:xfrm>
          <a:custGeom>
            <a:avLst/>
            <a:gdLst/>
            <a:ahLst/>
            <a:cxnLst/>
            <a:rect l="0" t="0" r="0" b="0"/>
            <a:pathLst>
              <a:path w="347664" h="93663">
                <a:moveTo>
                  <a:pt x="0" y="93662"/>
                </a:moveTo>
                <a:lnTo>
                  <a:pt x="347663" y="0"/>
                </a:lnTo>
              </a:path>
            </a:pathLst>
          </a:custGeom>
          <a:solidFill>
            <a:schemeClr val="bg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tr-TR" sz="1100" b="1" i="0" u="none" strike="noStrike" cap="none" normalizeH="0" baseline="0" smtClean="0">
              <a:ln>
                <a:noFill/>
              </a:ln>
              <a:solidFill>
                <a:schemeClr val="tx1"/>
              </a:solidFill>
              <a:effectLst/>
              <a:latin typeface="Arial" charset="0"/>
            </a:endParaRPr>
          </a:p>
        </p:txBody>
      </p:sp>
      <p:sp>
        <p:nvSpPr>
          <p:cNvPr id="142" name="Metin Yer Tutucusu 120"/>
          <p:cNvSpPr>
            <a:spLocks noGrp="1"/>
          </p:cNvSpPr>
          <p:nvPr>
            <p:custDataLst>
              <p:tags r:id="rId34"/>
            </p:custDataLst>
          </p:nvPr>
        </p:nvSpPr>
        <p:spPr bwMode="auto">
          <a:xfrm>
            <a:off x="3657600" y="3200399"/>
            <a:ext cx="182563" cy="395288"/>
          </a:xfrm>
          <a:prstGeom prst="rect">
            <a:avLst/>
          </a:prstGeom>
          <a:noFill/>
          <a:extLst>
            <a:ext uri="{909E8E84-426E-40DD-AFC4-6F175D3DCCD1}">
              <a14:hiddenFill xmlns:a14="http://schemas.microsoft.com/office/drawing/2010/main">
                <a:solidFill>
                  <a:scrgbClr r="0" g="0" b="0"/>
                </a:solidFill>
              </a14:hiddenFill>
            </a:ext>
          </a:extLst>
        </p:spPr>
        <p:txBody>
          <a:bodyPr vert="vert270"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86ABCF8F-525F-4E82-A2F7-B18CEA98FA2B}" type="datetime'''''''''''''''N''''''i''''''''''''''''''''''ğ''''''d''e'''''">
              <a:rPr lang="en-US" sz="1200" b="0" smtClean="0">
                <a:ea typeface="+mn-ea"/>
              </a:rPr>
              <a:pPr/>
              <a:t>Niğde</a:t>
            </a:fld>
            <a:endParaRPr lang="tr-TR" sz="1200" b="0" dirty="0">
              <a:ea typeface="+mn-ea"/>
              <a:sym typeface="+mn-lt"/>
            </a:endParaRPr>
          </a:p>
        </p:txBody>
      </p:sp>
      <p:sp>
        <p:nvSpPr>
          <p:cNvPr id="133" name="Metin Yer Tutucusu 78"/>
          <p:cNvSpPr>
            <a:spLocks noGrp="1"/>
          </p:cNvSpPr>
          <p:nvPr>
            <p:custDataLst>
              <p:tags r:id="rId35"/>
            </p:custDataLst>
          </p:nvPr>
        </p:nvSpPr>
        <p:spPr bwMode="auto">
          <a:xfrm>
            <a:off x="1169988" y="3200400"/>
            <a:ext cx="182563" cy="455613"/>
          </a:xfrm>
          <a:prstGeom prst="rect">
            <a:avLst/>
          </a:prstGeom>
          <a:noFill/>
          <a:extLst>
            <a:ext uri="{909E8E84-426E-40DD-AFC4-6F175D3DCCD1}">
              <a14:hiddenFill xmlns:a14="http://schemas.microsoft.com/office/drawing/2010/main">
                <a:solidFill>
                  <a:scrgbClr r="0" g="0" b="0"/>
                </a:solidFill>
              </a14:hiddenFill>
            </a:ext>
          </a:extLst>
        </p:spPr>
        <p:txBody>
          <a:bodyPr vert="vert270"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4F3C2EAD-F88D-44F7-9C18-96A1E4DBD114}" type="datetime'''''''''M''''''''''e''r''''''''''''''''si''''''''''''n'''''''">
              <a:rPr lang="en-US" sz="1200" b="0" smtClean="0">
                <a:ea typeface="+mn-ea"/>
              </a:rPr>
              <a:pPr/>
              <a:t>Mersin</a:t>
            </a:fld>
            <a:endParaRPr lang="tr-TR" sz="1200" b="0" dirty="0">
              <a:ea typeface="+mn-ea"/>
              <a:sym typeface="+mn-lt"/>
            </a:endParaRPr>
          </a:p>
        </p:txBody>
      </p:sp>
      <p:sp>
        <p:nvSpPr>
          <p:cNvPr id="131" name="Metin Yer Tutucusu 76"/>
          <p:cNvSpPr>
            <a:spLocks noGrp="1"/>
          </p:cNvSpPr>
          <p:nvPr>
            <p:custDataLst>
              <p:tags r:id="rId36"/>
            </p:custDataLst>
          </p:nvPr>
        </p:nvSpPr>
        <p:spPr bwMode="auto">
          <a:xfrm>
            <a:off x="339725" y="3200400"/>
            <a:ext cx="182563" cy="488950"/>
          </a:xfrm>
          <a:prstGeom prst="rect">
            <a:avLst/>
          </a:prstGeom>
          <a:noFill/>
          <a:extLst>
            <a:ext uri="{909E8E84-426E-40DD-AFC4-6F175D3DCCD1}">
              <a14:hiddenFill xmlns:a14="http://schemas.microsoft.com/office/drawing/2010/main">
                <a:solidFill>
                  <a:scrgbClr r="0" g="0" b="0"/>
                </a:solidFill>
              </a14:hiddenFill>
            </a:ext>
          </a:extLst>
        </p:spPr>
        <p:txBody>
          <a:bodyPr vert="vert270"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C98DBF31-B20E-4E74-B7B8-0A9ACF649E3E}" type="datetime'''''''''''''''''''''''''''T''''''''''''''''op''''la''m'">
              <a:rPr lang="en-US" sz="1200" b="0"/>
              <a:pPr marL="0" indent="0" algn="r">
                <a:spcBef>
                  <a:spcPct val="0"/>
                </a:spcBef>
                <a:buNone/>
              </a:pPr>
              <a:t>Toplam</a:t>
            </a:fld>
            <a:endParaRPr lang="tr-TR" sz="1200" b="0" dirty="0">
              <a:latin typeface="Arial"/>
              <a:cs typeface="Arial"/>
              <a:sym typeface="Arial"/>
            </a:endParaRPr>
          </a:p>
        </p:txBody>
      </p:sp>
      <p:sp>
        <p:nvSpPr>
          <p:cNvPr id="141" name="Metin Yer Tutucusu 119"/>
          <p:cNvSpPr>
            <a:spLocks noGrp="1"/>
          </p:cNvSpPr>
          <p:nvPr>
            <p:custDataLst>
              <p:tags r:id="rId37"/>
            </p:custDataLst>
          </p:nvPr>
        </p:nvSpPr>
        <p:spPr bwMode="auto">
          <a:xfrm>
            <a:off x="3241675" y="3200400"/>
            <a:ext cx="182563" cy="608013"/>
          </a:xfrm>
          <a:prstGeom prst="rect">
            <a:avLst/>
          </a:prstGeom>
          <a:noFill/>
          <a:extLst>
            <a:ext uri="{909E8E84-426E-40DD-AFC4-6F175D3DCCD1}">
              <a14:hiddenFill xmlns:a14="http://schemas.microsoft.com/office/drawing/2010/main">
                <a:solidFill>
                  <a:scrgbClr r="0" g="0" b="0"/>
                </a:solidFill>
              </a14:hiddenFill>
            </a:ext>
          </a:extLst>
        </p:spPr>
        <p:txBody>
          <a:bodyPr vert="vert270"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833BC82C-E4A2-46D3-B150-91354FB59F8A}" type="datetime'''Şa''''n''''''l''''''ı''u''''''''''''r''''f''''''''a'''''''">
              <a:rPr lang="en-US" sz="1200" b="0" smtClean="0">
                <a:ea typeface="+mn-ea"/>
              </a:rPr>
              <a:pPr/>
              <a:t>Şanlıurfa</a:t>
            </a:fld>
            <a:endParaRPr lang="tr-TR" sz="1200" b="0" dirty="0">
              <a:ea typeface="+mn-ea"/>
              <a:sym typeface="+mn-lt"/>
            </a:endParaRPr>
          </a:p>
        </p:txBody>
      </p:sp>
      <p:sp>
        <p:nvSpPr>
          <p:cNvPr id="132" name="Metin Yer Tutucusu 77"/>
          <p:cNvSpPr>
            <a:spLocks noGrp="1"/>
          </p:cNvSpPr>
          <p:nvPr>
            <p:custDataLst>
              <p:tags r:id="rId38"/>
            </p:custDataLst>
          </p:nvPr>
        </p:nvSpPr>
        <p:spPr bwMode="auto">
          <a:xfrm>
            <a:off x="754063" y="3200400"/>
            <a:ext cx="182563" cy="531813"/>
          </a:xfrm>
          <a:prstGeom prst="rect">
            <a:avLst/>
          </a:prstGeom>
          <a:noFill/>
          <a:extLst>
            <a:ext uri="{909E8E84-426E-40DD-AFC4-6F175D3DCCD1}">
              <a14:hiddenFill xmlns:a14="http://schemas.microsoft.com/office/drawing/2010/main">
                <a:solidFill>
                  <a:scrgbClr r="0" g="0" b="0"/>
                </a:solidFill>
              </a14:hiddenFill>
            </a:ext>
          </a:extLst>
        </p:spPr>
        <p:txBody>
          <a:bodyPr vert="vert270"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1A5247D7-0EC8-4469-B971-E11B54F56C28}" type="datetime'''''''''''''''İst''''''''a''''''''''n''''''b''''''u''l'''">
              <a:rPr lang="en-US" sz="1200" b="0" smtClean="0">
                <a:ea typeface="+mn-ea"/>
                <a:sym typeface="+mn-lt"/>
              </a:rPr>
              <a:pPr marL="0" indent="0" algn="r">
                <a:spcBef>
                  <a:spcPct val="0"/>
                </a:spcBef>
                <a:buNone/>
              </a:pPr>
              <a:t>İstanbul</a:t>
            </a:fld>
            <a:endParaRPr lang="tr-TR" sz="1200" b="0" dirty="0">
              <a:ea typeface="+mn-ea"/>
              <a:sym typeface="+mn-lt"/>
            </a:endParaRPr>
          </a:p>
        </p:txBody>
      </p:sp>
      <p:sp>
        <p:nvSpPr>
          <p:cNvPr id="138" name="Metin Yer Tutucusu 116"/>
          <p:cNvSpPr>
            <a:spLocks noGrp="1"/>
          </p:cNvSpPr>
          <p:nvPr>
            <p:custDataLst>
              <p:tags r:id="rId39"/>
            </p:custDataLst>
          </p:nvPr>
        </p:nvSpPr>
        <p:spPr bwMode="auto">
          <a:xfrm>
            <a:off x="1998663" y="3200400"/>
            <a:ext cx="182562" cy="684213"/>
          </a:xfrm>
          <a:prstGeom prst="rect">
            <a:avLst/>
          </a:prstGeom>
          <a:noFill/>
          <a:extLst>
            <a:ext uri="{909E8E84-426E-40DD-AFC4-6F175D3DCCD1}">
              <a14:hiddenFill xmlns:a14="http://schemas.microsoft.com/office/drawing/2010/main">
                <a:solidFill>
                  <a:scrgbClr r="0" g="0" b="0"/>
                </a:solidFill>
              </a14:hiddenFill>
            </a:ext>
          </a:extLst>
        </p:spPr>
        <p:txBody>
          <a:bodyPr vert="vert270"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EBB13587-1D02-4227-9E2F-7891FAAEDF25}" type="datetime'''''''''''''O''''''''''''''s''m''a''''''''n''''''''i''''''ye'">
              <a:rPr lang="en-US" sz="1200" b="0" smtClean="0">
                <a:ea typeface="+mn-ea"/>
              </a:rPr>
              <a:pPr/>
              <a:t>Osmaniye</a:t>
            </a:fld>
            <a:endParaRPr lang="tr-TR" sz="1200" b="0" dirty="0">
              <a:ea typeface="+mn-ea"/>
              <a:sym typeface="+mn-lt"/>
            </a:endParaRPr>
          </a:p>
        </p:txBody>
      </p:sp>
      <p:sp>
        <p:nvSpPr>
          <p:cNvPr id="137" name="Metin Yer Tutucusu 115"/>
          <p:cNvSpPr>
            <a:spLocks noGrp="1"/>
          </p:cNvSpPr>
          <p:nvPr>
            <p:custDataLst>
              <p:tags r:id="rId40"/>
            </p:custDataLst>
          </p:nvPr>
        </p:nvSpPr>
        <p:spPr bwMode="auto">
          <a:xfrm>
            <a:off x="1584325" y="3200400"/>
            <a:ext cx="182563" cy="481013"/>
          </a:xfrm>
          <a:prstGeom prst="rect">
            <a:avLst/>
          </a:prstGeom>
          <a:noFill/>
          <a:extLst>
            <a:ext uri="{909E8E84-426E-40DD-AFC4-6F175D3DCCD1}">
              <a14:hiddenFill xmlns:a14="http://schemas.microsoft.com/office/drawing/2010/main">
                <a:solidFill>
                  <a:scrgbClr r="0" g="0" b="0"/>
                </a:solidFill>
              </a14:hiddenFill>
            </a:ext>
          </a:extLst>
        </p:spPr>
        <p:txBody>
          <a:bodyPr vert="vert270"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7F7FA685-BBFA-40C5-8D07-2DF05C4AC650}" type="datetime'An''''''''''''k''''''''''''ara'''''''''">
              <a:rPr lang="en-US" sz="1200" b="0" smtClean="0">
                <a:ea typeface="+mn-ea"/>
              </a:rPr>
              <a:pPr/>
              <a:t>Ankara</a:t>
            </a:fld>
            <a:endParaRPr lang="tr-TR" sz="1200" b="0" dirty="0">
              <a:ea typeface="+mn-ea"/>
              <a:sym typeface="+mn-lt"/>
            </a:endParaRPr>
          </a:p>
        </p:txBody>
      </p:sp>
      <p:sp>
        <p:nvSpPr>
          <p:cNvPr id="139" name="Metin Yer Tutucusu 117"/>
          <p:cNvSpPr>
            <a:spLocks noGrp="1"/>
          </p:cNvSpPr>
          <p:nvPr>
            <p:custDataLst>
              <p:tags r:id="rId41"/>
            </p:custDataLst>
          </p:nvPr>
        </p:nvSpPr>
        <p:spPr bwMode="auto">
          <a:xfrm>
            <a:off x="2413000" y="3200400"/>
            <a:ext cx="182563" cy="506413"/>
          </a:xfrm>
          <a:prstGeom prst="rect">
            <a:avLst/>
          </a:prstGeom>
          <a:noFill/>
          <a:extLst>
            <a:ext uri="{909E8E84-426E-40DD-AFC4-6F175D3DCCD1}">
              <a14:hiddenFill xmlns:a14="http://schemas.microsoft.com/office/drawing/2010/main">
                <a:solidFill>
                  <a:scrgbClr r="0" g="0" b="0"/>
                </a:solidFill>
              </a14:hiddenFill>
            </a:ext>
          </a:extLst>
        </p:spPr>
        <p:txBody>
          <a:bodyPr vert="vert270"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2E7FC760-61D1-442A-A0C4-12C97FFC4146}" type="datetime'''''''A''n''''''''t''''''''al''''y''a'''''''''''''''''''''">
              <a:rPr lang="en-US" sz="1200" b="0" smtClean="0">
                <a:ea typeface="+mn-ea"/>
              </a:rPr>
              <a:pPr marL="0" indent="0" algn="r">
                <a:spcBef>
                  <a:spcPct val="0"/>
                </a:spcBef>
                <a:buNone/>
              </a:pPr>
              <a:t>Antalya</a:t>
            </a:fld>
            <a:endParaRPr lang="tr-TR" sz="1200" b="0" dirty="0">
              <a:ea typeface="+mn-ea"/>
              <a:sym typeface="+mn-lt"/>
            </a:endParaRPr>
          </a:p>
        </p:txBody>
      </p:sp>
      <p:sp>
        <p:nvSpPr>
          <p:cNvPr id="140" name="Metin Yer Tutucusu 118"/>
          <p:cNvSpPr>
            <a:spLocks noGrp="1"/>
          </p:cNvSpPr>
          <p:nvPr>
            <p:custDataLst>
              <p:tags r:id="rId42"/>
            </p:custDataLst>
          </p:nvPr>
        </p:nvSpPr>
        <p:spPr bwMode="auto">
          <a:xfrm>
            <a:off x="2827338" y="3200400"/>
            <a:ext cx="182563" cy="396875"/>
          </a:xfrm>
          <a:prstGeom prst="rect">
            <a:avLst/>
          </a:prstGeom>
          <a:noFill/>
          <a:extLst>
            <a:ext uri="{909E8E84-426E-40DD-AFC4-6F175D3DCCD1}">
              <a14:hiddenFill xmlns:a14="http://schemas.microsoft.com/office/drawing/2010/main">
                <a:solidFill>
                  <a:scrgbClr r="0" g="0" b="0"/>
                </a:solidFill>
              </a14:hiddenFill>
            </a:ext>
          </a:extLst>
        </p:spPr>
        <p:txBody>
          <a:bodyPr vert="vert270"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7D7ED507-7FE1-42C3-95CF-5BD7176F3999}" type="datetime'''''''''''H''a''''''''''''''''''''t''a''''''''''y'''">
              <a:rPr lang="en-US" sz="1200" b="0" smtClean="0">
                <a:ea typeface="+mn-ea"/>
              </a:rPr>
              <a:pPr/>
              <a:t>Hatay</a:t>
            </a:fld>
            <a:endParaRPr lang="tr-TR" sz="1200" b="0" dirty="0">
              <a:ea typeface="+mn-ea"/>
              <a:sym typeface="+mn-lt"/>
            </a:endParaRPr>
          </a:p>
        </p:txBody>
      </p:sp>
      <p:sp>
        <p:nvSpPr>
          <p:cNvPr id="143" name="Metin Yer Tutucusu 121"/>
          <p:cNvSpPr>
            <a:spLocks noGrp="1"/>
          </p:cNvSpPr>
          <p:nvPr>
            <p:custDataLst>
              <p:tags r:id="rId43"/>
            </p:custDataLst>
          </p:nvPr>
        </p:nvSpPr>
        <p:spPr bwMode="auto">
          <a:xfrm>
            <a:off x="4071938" y="3200400"/>
            <a:ext cx="182562" cy="692150"/>
          </a:xfrm>
          <a:prstGeom prst="rect">
            <a:avLst/>
          </a:prstGeom>
          <a:noFill/>
          <a:extLst>
            <a:ext uri="{909E8E84-426E-40DD-AFC4-6F175D3DCCD1}">
              <a14:hiddenFill xmlns:a14="http://schemas.microsoft.com/office/drawing/2010/main">
                <a:solidFill>
                  <a:scrgbClr r="0" g="0" b="0"/>
                </a:solidFill>
              </a14:hiddenFill>
            </a:ext>
          </a:extLst>
        </p:spPr>
        <p:txBody>
          <a:bodyPr vert="vert270"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r>
              <a:rPr lang="tr-TR" sz="1200" b="0" smtClean="0">
                <a:ea typeface="+mn-ea"/>
                <a:sym typeface="+mn-lt"/>
              </a:rPr>
              <a:t>Gaziantep</a:t>
            </a:r>
            <a:endParaRPr lang="tr-TR" sz="1200" b="0" dirty="0">
              <a:ea typeface="+mn-ea"/>
              <a:sym typeface="+mn-lt"/>
            </a:endParaRPr>
          </a:p>
        </p:txBody>
      </p:sp>
      <p:sp>
        <p:nvSpPr>
          <p:cNvPr id="144" name="Metin Yer Tutucusu 122"/>
          <p:cNvSpPr>
            <a:spLocks noGrp="1"/>
          </p:cNvSpPr>
          <p:nvPr>
            <p:custDataLst>
              <p:tags r:id="rId44"/>
            </p:custDataLst>
          </p:nvPr>
        </p:nvSpPr>
        <p:spPr bwMode="auto">
          <a:xfrm>
            <a:off x="4486275" y="3200400"/>
            <a:ext cx="182563" cy="463550"/>
          </a:xfrm>
          <a:prstGeom prst="rect">
            <a:avLst/>
          </a:prstGeom>
          <a:noFill/>
          <a:extLst>
            <a:ext uri="{909E8E84-426E-40DD-AFC4-6F175D3DCCD1}">
              <a14:hiddenFill xmlns:a14="http://schemas.microsoft.com/office/drawing/2010/main">
                <a:solidFill>
                  <a:scrgbClr r="0" g="0" b="0"/>
                </a:solidFill>
              </a14:hiddenFill>
            </a:ext>
          </a:extLst>
        </p:spPr>
        <p:txBody>
          <a:bodyPr vert="vert270"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7E592BE7-214B-44D3-8A39-9BB27CBB57C7}" type="datetime'''''''''M''''''''ar''''''d''''''''''''''''''''''''i''''n'">
              <a:rPr lang="en-US" sz="1200" b="0" smtClean="0">
                <a:ea typeface="+mn-ea"/>
              </a:rPr>
              <a:pPr/>
              <a:t>Mardin</a:t>
            </a:fld>
            <a:endParaRPr lang="tr-TR" sz="1200" b="0" dirty="0">
              <a:ea typeface="+mn-ea"/>
              <a:sym typeface="+mn-lt"/>
            </a:endParaRPr>
          </a:p>
        </p:txBody>
      </p:sp>
      <p:sp>
        <p:nvSpPr>
          <p:cNvPr id="134" name="Metin Yer Tutucusu 82"/>
          <p:cNvSpPr>
            <a:spLocks noGrp="1"/>
          </p:cNvSpPr>
          <p:nvPr>
            <p:custDataLst>
              <p:tags r:id="rId45"/>
            </p:custDataLst>
          </p:nvPr>
        </p:nvSpPr>
        <p:spPr bwMode="gray">
          <a:xfrm>
            <a:off x="134937" y="1925637"/>
            <a:ext cx="592138" cy="182563"/>
          </a:xfrm>
          <a:prstGeom prst="rect">
            <a:avLst/>
          </a:prstGeom>
          <a:noFill/>
          <a:extLst>
            <a:ext uri="{909E8E84-426E-40DD-AFC4-6F175D3DCCD1}">
              <a14:hiddenFill xmlns:a14="http://schemas.microsoft.com/office/drawing/2010/main">
                <a:solidFill>
                  <a:schemeClr val="accent1"/>
                </a:solidFill>
              </a14:hiddenFill>
            </a:ext>
          </a:extLst>
        </p:spPr>
        <p:txBody>
          <a:bodyPr wrap="none" lIns="22225" tIns="0" rIns="22225" bIns="0" numCol="1" spcCol="0" anchor="b"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17989B3A-66DA-4B74-A184-DC9E644CA5BF}" type="datetime'35''''''''''''''''''''''''''''4''''.4''5''''6'''''''''''">
              <a:rPr lang="en-US" sz="1200" b="0" smtClean="0">
                <a:ea typeface="+mn-ea"/>
              </a:rPr>
              <a:pPr/>
              <a:t>354.456</a:t>
            </a:fld>
            <a:endParaRPr lang="tr-TR" sz="1200" b="0" dirty="0">
              <a:ea typeface="+mn-ea"/>
              <a:sym typeface="+mn-lt"/>
            </a:endParaRPr>
          </a:p>
        </p:txBody>
      </p:sp>
      <p:sp>
        <p:nvSpPr>
          <p:cNvPr id="69" name="24 Metin Yer Tutucusu"/>
          <p:cNvSpPr>
            <a:spLocks noGrp="1"/>
          </p:cNvSpPr>
          <p:nvPr>
            <p:custDataLst>
              <p:tags r:id="rId46"/>
            </p:custDataLst>
          </p:nvPr>
        </p:nvSpPr>
        <p:spPr bwMode="gray">
          <a:xfrm>
            <a:off x="1420813" y="2605088"/>
            <a:ext cx="508000" cy="182562"/>
          </a:xfrm>
          <a:prstGeom prst="rect">
            <a:avLst/>
          </a:prstGeom>
          <a:noFill/>
          <a:effectLst/>
          <a:extLst>
            <a:ext uri="{909E8E84-426E-40DD-AFC4-6F175D3DCCD1}">
              <a14:hiddenFill xmlns:a14="http://schemas.microsoft.com/office/drawing/2010/main">
                <a:solidFill>
                  <a:schemeClr val="accent1"/>
                </a:solidFill>
              </a14:hiddenFill>
            </a:ext>
          </a:extLst>
        </p:spPr>
        <p:txBody>
          <a:bodyPr wrap="none" lIns="22225" tIns="0" rIns="22225" bIns="0" numCol="1" spcCol="0" anchor="b"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47D8F20F-EC53-4D44-8C70-E270CBD08B12}" type="datetime'''''''''''''''1''9''''.''''02''''''''''''''''''''''4'">
              <a:rPr lang="en-US" sz="1200" b="0" smtClean="0">
                <a:ea typeface="+mn-ea"/>
              </a:rPr>
              <a:pPr/>
              <a:t>19.024</a:t>
            </a:fld>
            <a:endParaRPr lang="tr-TR" sz="1200" b="0">
              <a:latin typeface="Arial"/>
              <a:ea typeface="+mn-ea"/>
              <a:cs typeface="Arial"/>
              <a:sym typeface="Arial"/>
            </a:endParaRPr>
          </a:p>
        </p:txBody>
      </p:sp>
      <p:sp>
        <p:nvSpPr>
          <p:cNvPr id="67" name="22 Metin Yer Tutucusu"/>
          <p:cNvSpPr>
            <a:spLocks noGrp="1"/>
          </p:cNvSpPr>
          <p:nvPr>
            <p:custDataLst>
              <p:tags r:id="rId47"/>
            </p:custDataLst>
          </p:nvPr>
        </p:nvSpPr>
        <p:spPr bwMode="gray">
          <a:xfrm>
            <a:off x="590550" y="2127250"/>
            <a:ext cx="508000" cy="182563"/>
          </a:xfrm>
          <a:prstGeom prst="rect">
            <a:avLst/>
          </a:prstGeom>
          <a:noFill/>
          <a:effectLst/>
        </p:spPr>
        <p:txBody>
          <a:bodyPr wrap="none" lIns="22225" tIns="0" rIns="22225" bIns="0" numCol="1" spcCol="0" anchor="b"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7B628695-BA64-49DE-AE1B-8652C2B5D762}" type="datetime'''''''''''''4''''''''''''6''''''.''''0''''''''''''''''13'''">
              <a:rPr lang="en-US" sz="1200" b="0" smtClean="0">
                <a:ea typeface="+mn-ea"/>
              </a:rPr>
              <a:pPr/>
              <a:t>46.013</a:t>
            </a:fld>
            <a:endParaRPr lang="tr-TR" sz="1200" b="0" dirty="0">
              <a:latin typeface="Arial"/>
              <a:ea typeface="+mn-ea"/>
              <a:cs typeface="Arial"/>
              <a:sym typeface="Arial"/>
            </a:endParaRPr>
          </a:p>
        </p:txBody>
      </p:sp>
      <p:sp>
        <p:nvSpPr>
          <p:cNvPr id="81" name="29 Metin Yer Tutucusu"/>
          <p:cNvSpPr>
            <a:spLocks noGrp="1"/>
          </p:cNvSpPr>
          <p:nvPr>
            <p:custDataLst>
              <p:tags r:id="rId48"/>
            </p:custDataLst>
          </p:nvPr>
        </p:nvSpPr>
        <p:spPr bwMode="gray">
          <a:xfrm>
            <a:off x="3494088" y="2713038"/>
            <a:ext cx="508000" cy="182562"/>
          </a:xfrm>
          <a:prstGeom prst="rect">
            <a:avLst/>
          </a:prstGeom>
          <a:noFill/>
          <a:effectLst/>
        </p:spPr>
        <p:txBody>
          <a:bodyPr wrap="none" lIns="22225" tIns="0" rIns="22225" bIns="0" numCol="1" spcCol="0" anchor="b"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609367E2-C49D-483E-A593-7B6907BF606A}" type="datetime'''''''''''''''''1''2''.''8''''''''''''''''''''77'">
              <a:rPr lang="en-US" sz="1200" b="0" smtClean="0">
                <a:ea typeface="+mn-ea"/>
              </a:rPr>
              <a:pPr/>
              <a:t>12.877</a:t>
            </a:fld>
            <a:endParaRPr lang="tr-TR" sz="1200" b="0">
              <a:latin typeface="Arial"/>
              <a:ea typeface="+mn-ea"/>
              <a:cs typeface="Arial"/>
              <a:sym typeface="Arial"/>
            </a:endParaRPr>
          </a:p>
        </p:txBody>
      </p:sp>
      <p:sp>
        <p:nvSpPr>
          <p:cNvPr id="68" name="23 Metin Yer Tutucusu"/>
          <p:cNvSpPr>
            <a:spLocks noGrp="1"/>
          </p:cNvSpPr>
          <p:nvPr>
            <p:custDataLst>
              <p:tags r:id="rId49"/>
            </p:custDataLst>
          </p:nvPr>
        </p:nvSpPr>
        <p:spPr bwMode="gray">
          <a:xfrm>
            <a:off x="1006475" y="2325687"/>
            <a:ext cx="508000" cy="182562"/>
          </a:xfrm>
          <a:prstGeom prst="rect">
            <a:avLst/>
          </a:prstGeom>
          <a:noFill/>
          <a:effectLst/>
        </p:spPr>
        <p:txBody>
          <a:bodyPr wrap="none" lIns="22225" tIns="0" rIns="22225" bIns="0" numCol="1" spcCol="0" anchor="b"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212A7C44-55C4-40F7-8CD4-3F718182934E}" type="datetime'''''''3''''''''''''4.''''''7''''''''''''''''''68'''''''''''''">
              <a:rPr lang="en-US" sz="1200" b="0" smtClean="0">
                <a:ea typeface="+mn-ea"/>
              </a:rPr>
              <a:pPr/>
              <a:t>34.768</a:t>
            </a:fld>
            <a:endParaRPr lang="tr-TR" sz="1200" b="0">
              <a:latin typeface="Arial"/>
              <a:ea typeface="+mn-ea"/>
              <a:cs typeface="Arial"/>
              <a:sym typeface="Arial"/>
            </a:endParaRPr>
          </a:p>
        </p:txBody>
      </p:sp>
      <p:sp>
        <p:nvSpPr>
          <p:cNvPr id="70" name="25 Metin Yer Tutucusu"/>
          <p:cNvSpPr>
            <a:spLocks noGrp="1"/>
          </p:cNvSpPr>
          <p:nvPr>
            <p:custDataLst>
              <p:tags r:id="rId50"/>
            </p:custDataLst>
          </p:nvPr>
        </p:nvSpPr>
        <p:spPr bwMode="gray">
          <a:xfrm>
            <a:off x="1928813" y="2465388"/>
            <a:ext cx="508000" cy="182563"/>
          </a:xfrm>
          <a:prstGeom prst="rect">
            <a:avLst/>
          </a:prstGeom>
          <a:noFill/>
          <a:effectLst/>
        </p:spPr>
        <p:txBody>
          <a:bodyPr wrap="none" lIns="22225" tIns="0" rIns="22225" bIns="0" numCol="1" spcCol="0" anchor="b"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F13FFDFB-C37C-4048-BBDC-A236DC9C9BD3}" type="datetime'''''17''''''''''.''''''''''''''5''5''0'''''''''''''''''''''">
              <a:rPr lang="en-US" sz="1200" b="0" smtClean="0">
                <a:ea typeface="+mn-ea"/>
              </a:rPr>
              <a:pPr/>
              <a:t>17.550</a:t>
            </a:fld>
            <a:endParaRPr lang="tr-TR" sz="1200" b="0">
              <a:latin typeface="Arial"/>
              <a:ea typeface="+mn-ea"/>
              <a:cs typeface="Arial"/>
              <a:sym typeface="Arial"/>
            </a:endParaRPr>
          </a:p>
        </p:txBody>
      </p:sp>
      <p:sp>
        <p:nvSpPr>
          <p:cNvPr id="78" name="26 Metin Yer Tutucusu"/>
          <p:cNvSpPr>
            <a:spLocks noGrp="1"/>
          </p:cNvSpPr>
          <p:nvPr>
            <p:custDataLst>
              <p:tags r:id="rId51"/>
            </p:custDataLst>
          </p:nvPr>
        </p:nvSpPr>
        <p:spPr bwMode="gray">
          <a:xfrm>
            <a:off x="2249488" y="2647950"/>
            <a:ext cx="508000" cy="182563"/>
          </a:xfrm>
          <a:prstGeom prst="rect">
            <a:avLst/>
          </a:prstGeom>
          <a:noFill/>
          <a:effectLst/>
        </p:spPr>
        <p:txBody>
          <a:bodyPr wrap="none" lIns="22225" tIns="0" rIns="22225" bIns="0" numCol="1" spcCol="0" anchor="b"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F1A5E47B-84B8-4E19-BB0F-EA53FE70E250}" type="datetime'1''''''''''''''''6''''''.''''5''''''''''''9''''''''''''''''1'">
              <a:rPr lang="en-US" sz="1200" b="0" smtClean="0">
                <a:ea typeface="+mn-ea"/>
              </a:rPr>
              <a:pPr/>
              <a:t>16.591</a:t>
            </a:fld>
            <a:endParaRPr lang="tr-TR" sz="1200" b="0">
              <a:latin typeface="Arial"/>
              <a:ea typeface="+mn-ea"/>
              <a:cs typeface="Arial"/>
              <a:sym typeface="Arial"/>
            </a:endParaRPr>
          </a:p>
        </p:txBody>
      </p:sp>
      <p:sp>
        <p:nvSpPr>
          <p:cNvPr id="79" name="27 Metin Yer Tutucusu"/>
          <p:cNvSpPr>
            <a:spLocks noGrp="1"/>
          </p:cNvSpPr>
          <p:nvPr>
            <p:custDataLst>
              <p:tags r:id="rId52"/>
            </p:custDataLst>
          </p:nvPr>
        </p:nvSpPr>
        <p:spPr bwMode="gray">
          <a:xfrm>
            <a:off x="2757488" y="2505075"/>
            <a:ext cx="508000" cy="182563"/>
          </a:xfrm>
          <a:prstGeom prst="rect">
            <a:avLst/>
          </a:prstGeom>
          <a:noFill/>
          <a:effectLst/>
        </p:spPr>
        <p:txBody>
          <a:bodyPr wrap="none" lIns="22225" tIns="0" rIns="22225" bIns="0" numCol="1" spcCol="0" anchor="b"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107CAD85-ECBF-4E60-8806-287C96E6289C}" type="datetime'''''''''''''''''''''''''''''''1''''''''''''5''''.31''''3'">
              <a:rPr lang="en-US" sz="1200" b="0" smtClean="0">
                <a:ea typeface="+mn-ea"/>
              </a:rPr>
              <a:pPr/>
              <a:t>15.313</a:t>
            </a:fld>
            <a:endParaRPr lang="tr-TR" sz="1200" b="0">
              <a:latin typeface="Arial"/>
              <a:ea typeface="+mn-ea"/>
              <a:cs typeface="Arial"/>
              <a:sym typeface="Arial"/>
            </a:endParaRPr>
          </a:p>
        </p:txBody>
      </p:sp>
      <p:sp>
        <p:nvSpPr>
          <p:cNvPr id="80" name="28 Metin Yer Tutucusu"/>
          <p:cNvSpPr>
            <a:spLocks noGrp="1"/>
          </p:cNvSpPr>
          <p:nvPr>
            <p:custDataLst>
              <p:tags r:id="rId53"/>
            </p:custDataLst>
          </p:nvPr>
        </p:nvSpPr>
        <p:spPr bwMode="gray">
          <a:xfrm>
            <a:off x="3011488" y="2687638"/>
            <a:ext cx="508000" cy="182563"/>
          </a:xfrm>
          <a:prstGeom prst="rect">
            <a:avLst/>
          </a:prstGeom>
          <a:noFill/>
          <a:effectLst/>
        </p:spPr>
        <p:txBody>
          <a:bodyPr wrap="none" lIns="22225" tIns="0" rIns="22225" bIns="0" numCol="1" spcCol="0" anchor="b"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A7498F7A-D363-4E8E-A1F9-E4CF1775DC1A}" type="datetime'''''''1''''''''4''''.''''3''''4''''''2'">
              <a:rPr lang="en-US" sz="1200" b="0" smtClean="0">
                <a:ea typeface="+mn-ea"/>
              </a:rPr>
              <a:pPr/>
              <a:t>14.342</a:t>
            </a:fld>
            <a:endParaRPr lang="tr-TR" sz="1200" b="0">
              <a:latin typeface="Arial"/>
              <a:ea typeface="+mn-ea"/>
              <a:cs typeface="Arial"/>
              <a:sym typeface="Arial"/>
            </a:endParaRPr>
          </a:p>
        </p:txBody>
      </p:sp>
      <p:sp>
        <p:nvSpPr>
          <p:cNvPr id="82" name="30 Metin Yer Tutucusu"/>
          <p:cNvSpPr>
            <a:spLocks noGrp="1"/>
          </p:cNvSpPr>
          <p:nvPr>
            <p:custDataLst>
              <p:tags r:id="rId54"/>
            </p:custDataLst>
          </p:nvPr>
        </p:nvSpPr>
        <p:spPr bwMode="gray">
          <a:xfrm>
            <a:off x="3908425" y="2530475"/>
            <a:ext cx="508000" cy="182563"/>
          </a:xfrm>
          <a:prstGeom prst="rect">
            <a:avLst/>
          </a:prstGeom>
          <a:noFill/>
          <a:effectLst/>
        </p:spPr>
        <p:txBody>
          <a:bodyPr wrap="none" lIns="22225" tIns="0" rIns="22225" bIns="0" numCol="1" spcCol="0" anchor="b"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3D7EEEEE-E9C2-4B1F-964D-7402CF44279E}" type="datetime'''''''''''''''''''''''12.''''''''7''4''''''''''''''''9'''''''">
              <a:rPr lang="en-US" sz="1200" b="0" smtClean="0">
                <a:ea typeface="+mn-ea"/>
              </a:rPr>
              <a:pPr/>
              <a:t>12.749</a:t>
            </a:fld>
            <a:endParaRPr lang="tr-TR" sz="1200" b="0">
              <a:latin typeface="Arial"/>
              <a:ea typeface="+mn-ea"/>
              <a:cs typeface="Arial"/>
              <a:sym typeface="Arial"/>
            </a:endParaRPr>
          </a:p>
        </p:txBody>
      </p:sp>
      <p:sp>
        <p:nvSpPr>
          <p:cNvPr id="83" name="31 Metin Yer Tutucusu"/>
          <p:cNvSpPr>
            <a:spLocks noGrp="1"/>
          </p:cNvSpPr>
          <p:nvPr>
            <p:custDataLst>
              <p:tags r:id="rId55"/>
            </p:custDataLst>
          </p:nvPr>
        </p:nvSpPr>
        <p:spPr bwMode="gray">
          <a:xfrm>
            <a:off x="4322763" y="2724150"/>
            <a:ext cx="508000" cy="182563"/>
          </a:xfrm>
          <a:prstGeom prst="rect">
            <a:avLst/>
          </a:prstGeom>
          <a:noFill/>
          <a:effectLst/>
        </p:spPr>
        <p:txBody>
          <a:bodyPr wrap="none" lIns="22225" tIns="0" rIns="22225" bIns="0" numCol="1" spcCol="0" anchor="b"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983C1771-3846-4EDD-B515-7AA9DEBB3122}" type="datetime'12''''''.''''''''''2''''''''''''''''''''''6''''''''1'''''''">
              <a:rPr lang="en-US" sz="1200" b="0" smtClean="0">
                <a:ea typeface="+mn-ea"/>
              </a:rPr>
              <a:pPr/>
              <a:t>12.261</a:t>
            </a:fld>
            <a:endParaRPr lang="tr-TR" sz="1200" b="0">
              <a:latin typeface="Arial"/>
              <a:ea typeface="+mn-ea"/>
              <a:cs typeface="Arial"/>
              <a:sym typeface="Arial"/>
            </a:endParaRPr>
          </a:p>
        </p:txBody>
      </p:sp>
      <p:sp>
        <p:nvSpPr>
          <p:cNvPr id="190" name="Text Box 4"/>
          <p:cNvSpPr txBox="1">
            <a:spLocks noChangeArrowheads="1"/>
          </p:cNvSpPr>
          <p:nvPr/>
        </p:nvSpPr>
        <p:spPr bwMode="gray">
          <a:xfrm>
            <a:off x="133352" y="5855670"/>
            <a:ext cx="4747933" cy="184666"/>
          </a:xfrm>
          <a:prstGeom prst="rect">
            <a:avLst/>
          </a:prstGeom>
          <a:noFill/>
          <a:ln w="9525">
            <a:noFill/>
            <a:miter lim="800000"/>
            <a:headEnd/>
            <a:tailEnd/>
          </a:ln>
        </p:spPr>
        <p:txBody>
          <a:bodyPr wrap="square" lIns="0" tIns="0" rIns="0" bIns="0">
            <a:spAutoFit/>
          </a:bodyPr>
          <a:lstStyle/>
          <a:p>
            <a:pPr algn="ctr" fontAlgn="auto">
              <a:spcBef>
                <a:spcPts val="0"/>
              </a:spcBef>
              <a:spcAft>
                <a:spcPts val="0"/>
              </a:spcAft>
              <a:defRPr/>
            </a:pPr>
            <a:r>
              <a:rPr lang="tr-TR" sz="1200" kern="0" dirty="0" smtClean="0">
                <a:solidFill>
                  <a:sysClr val="windowText" lastClr="000000"/>
                </a:solidFill>
              </a:rPr>
              <a:t>Renk koyulaştıkça kişi sayısı artıyor</a:t>
            </a:r>
            <a:endParaRPr lang="en-CA" sz="1200" kern="0" dirty="0">
              <a:solidFill>
                <a:sysClr val="windowText" lastClr="000000"/>
              </a:solidFill>
            </a:endParaRPr>
          </a:p>
        </p:txBody>
      </p:sp>
      <p:sp>
        <p:nvSpPr>
          <p:cNvPr id="191" name="Text Box 4"/>
          <p:cNvSpPr txBox="1">
            <a:spLocks noChangeArrowheads="1"/>
          </p:cNvSpPr>
          <p:nvPr/>
        </p:nvSpPr>
        <p:spPr bwMode="gray">
          <a:xfrm>
            <a:off x="4929623" y="5855670"/>
            <a:ext cx="4747933" cy="184666"/>
          </a:xfrm>
          <a:prstGeom prst="rect">
            <a:avLst/>
          </a:prstGeom>
          <a:noFill/>
          <a:ln w="9525">
            <a:noFill/>
            <a:miter lim="800000"/>
            <a:headEnd/>
            <a:tailEnd/>
          </a:ln>
        </p:spPr>
        <p:txBody>
          <a:bodyPr wrap="square" lIns="0" tIns="0" rIns="0" bIns="0">
            <a:spAutoFit/>
          </a:bodyPr>
          <a:lstStyle/>
          <a:p>
            <a:pPr algn="ctr" fontAlgn="auto">
              <a:spcBef>
                <a:spcPts val="0"/>
              </a:spcBef>
              <a:spcAft>
                <a:spcPts val="0"/>
              </a:spcAft>
              <a:defRPr/>
            </a:pPr>
            <a:r>
              <a:rPr lang="tr-TR" sz="1200" kern="0" dirty="0" smtClean="0">
                <a:solidFill>
                  <a:sysClr val="windowText" lastClr="000000"/>
                </a:solidFill>
              </a:rPr>
              <a:t>Renk koyulaştıkça kişi sayısı artıyor</a:t>
            </a:r>
            <a:endParaRPr lang="en-CA" sz="1200" kern="0" dirty="0">
              <a:solidFill>
                <a:sysClr val="windowText" lastClr="000000"/>
              </a:solidFill>
            </a:endParaRPr>
          </a:p>
        </p:txBody>
      </p:sp>
      <p:sp>
        <p:nvSpPr>
          <p:cNvPr id="192" name="Text Box 4"/>
          <p:cNvSpPr txBox="1">
            <a:spLocks noChangeArrowheads="1"/>
          </p:cNvSpPr>
          <p:nvPr/>
        </p:nvSpPr>
        <p:spPr bwMode="gray">
          <a:xfrm>
            <a:off x="133352" y="4107240"/>
            <a:ext cx="4747933" cy="430887"/>
          </a:xfrm>
          <a:prstGeom prst="rect">
            <a:avLst/>
          </a:prstGeom>
          <a:noFill/>
          <a:ln w="9525">
            <a:noFill/>
            <a:miter lim="800000"/>
            <a:headEnd/>
            <a:tailEnd/>
          </a:ln>
        </p:spPr>
        <p:txBody>
          <a:bodyPr wrap="square" lIns="0" tIns="0" rIns="0" bIns="0">
            <a:spAutoFit/>
          </a:bodyPr>
          <a:lstStyle/>
          <a:p>
            <a:pPr algn="ctr" fontAlgn="auto">
              <a:spcBef>
                <a:spcPts val="0"/>
              </a:spcBef>
              <a:spcAft>
                <a:spcPts val="0"/>
              </a:spcAft>
              <a:defRPr/>
            </a:pPr>
            <a:r>
              <a:rPr lang="tr-TR" sz="1400" kern="0" dirty="0" smtClean="0">
                <a:solidFill>
                  <a:sysClr val="windowText" lastClr="000000"/>
                </a:solidFill>
              </a:rPr>
              <a:t>Adana hangi illere göç veriyor? </a:t>
            </a:r>
          </a:p>
          <a:p>
            <a:pPr algn="ctr" fontAlgn="auto">
              <a:spcBef>
                <a:spcPts val="0"/>
              </a:spcBef>
              <a:spcAft>
                <a:spcPts val="0"/>
              </a:spcAft>
              <a:defRPr/>
            </a:pPr>
            <a:endParaRPr lang="en-CA" sz="1400" kern="0" dirty="0">
              <a:solidFill>
                <a:sysClr val="windowText" lastClr="000000"/>
              </a:solidFill>
            </a:endParaRPr>
          </a:p>
        </p:txBody>
      </p:sp>
      <p:sp>
        <p:nvSpPr>
          <p:cNvPr id="193" name="Text Box 4"/>
          <p:cNvSpPr txBox="1">
            <a:spLocks noChangeArrowheads="1"/>
          </p:cNvSpPr>
          <p:nvPr/>
        </p:nvSpPr>
        <p:spPr bwMode="gray">
          <a:xfrm>
            <a:off x="4916213" y="4070350"/>
            <a:ext cx="4747933" cy="215444"/>
          </a:xfrm>
          <a:prstGeom prst="rect">
            <a:avLst/>
          </a:prstGeom>
          <a:noFill/>
          <a:ln w="9525">
            <a:noFill/>
            <a:miter lim="800000"/>
            <a:headEnd/>
            <a:tailEnd/>
          </a:ln>
        </p:spPr>
        <p:txBody>
          <a:bodyPr wrap="square" lIns="0" tIns="0" rIns="0" bIns="0">
            <a:spAutoFit/>
          </a:bodyPr>
          <a:lstStyle/>
          <a:p>
            <a:pPr algn="ctr" fontAlgn="auto">
              <a:spcBef>
                <a:spcPts val="0"/>
              </a:spcBef>
              <a:spcAft>
                <a:spcPts val="0"/>
              </a:spcAft>
              <a:defRPr/>
            </a:pPr>
            <a:r>
              <a:rPr lang="tr-TR" sz="1400" kern="0" dirty="0" smtClean="0">
                <a:solidFill>
                  <a:sysClr val="windowText" lastClr="000000"/>
                </a:solidFill>
              </a:rPr>
              <a:t>Adana hangi illerden göç alıyor? </a:t>
            </a:r>
          </a:p>
        </p:txBody>
      </p:sp>
    </p:spTree>
    <p:extLst>
      <p:ext uri="{BB962C8B-B14F-4D97-AF65-F5344CB8AC3E}">
        <p14:creationId xmlns:p14="http://schemas.microsoft.com/office/powerpoint/2010/main" val="36750629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Nesne 12" hidden="1"/>
          <p:cNvGraphicFramePr>
            <a:graphicFrameLocks noChangeAspect="1"/>
          </p:cNvGraphicFramePr>
          <p:nvPr>
            <p:custDataLst>
              <p:tags r:id="rId2"/>
            </p:custDataLst>
            <p:extLst>
              <p:ext uri="{D42A27DB-BD31-4B8C-83A1-F6EECF244321}">
                <p14:modId xmlns:p14="http://schemas.microsoft.com/office/powerpoint/2010/main" val="509052669"/>
              </p:ext>
            </p:extLst>
          </p:nvPr>
        </p:nvGraphicFramePr>
        <p:xfrm>
          <a:off x="1720" y="1589"/>
          <a:ext cx="1719" cy="1587"/>
        </p:xfrm>
        <a:graphic>
          <a:graphicData uri="http://schemas.openxmlformats.org/presentationml/2006/ole">
            <mc:AlternateContent xmlns:mc="http://schemas.openxmlformats.org/markup-compatibility/2006">
              <mc:Choice xmlns:v="urn:schemas-microsoft-com:vml" Requires="v">
                <p:oleObj spid="_x0000_s1244168" name="think-cell Slide" r:id="rId25" imgW="416" imgH="416" progId="TCLayout.ActiveDocument.1">
                  <p:embed/>
                </p:oleObj>
              </mc:Choice>
              <mc:Fallback>
                <p:oleObj name="think-cell Slide" r:id="rId25" imgW="416" imgH="416" progId="TCLayout.ActiveDocument.1">
                  <p:embed/>
                  <p:pic>
                    <p:nvPicPr>
                      <p:cNvPr id="0" name=""/>
                      <p:cNvPicPr/>
                      <p:nvPr/>
                    </p:nvPicPr>
                    <p:blipFill>
                      <a:blip r:embed="rId26"/>
                      <a:stretch>
                        <a:fillRect/>
                      </a:stretch>
                    </p:blipFill>
                    <p:spPr>
                      <a:xfrm>
                        <a:off x="1720" y="1589"/>
                        <a:ext cx="1719" cy="1587"/>
                      </a:xfrm>
                      <a:prstGeom prst="rect">
                        <a:avLst/>
                      </a:prstGeom>
                    </p:spPr>
                  </p:pic>
                </p:oleObj>
              </mc:Fallback>
            </mc:AlternateContent>
          </a:graphicData>
        </a:graphic>
      </p:graphicFrame>
      <p:sp>
        <p:nvSpPr>
          <p:cNvPr id="7" name="Dikdörtgen 6" hidden="1"/>
          <p:cNvSpPr/>
          <p:nvPr>
            <p:custDataLst>
              <p:tags r:id="rId3"/>
            </p:custDataLst>
          </p:nvPr>
        </p:nvSpPr>
        <p:spPr bwMode="auto">
          <a:xfrm>
            <a:off x="0" y="0"/>
            <a:ext cx="171924" cy="1587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endParaRPr lang="tr-TR" sz="2800" dirty="0">
              <a:solidFill>
                <a:srgbClr val="000000"/>
              </a:solidFill>
              <a:latin typeface="Book Antiqua"/>
              <a:ea typeface="Tahoma"/>
              <a:cs typeface="Arial"/>
              <a:sym typeface="Book Antiqua"/>
            </a:endParaRPr>
          </a:p>
        </p:txBody>
      </p:sp>
      <p:sp>
        <p:nvSpPr>
          <p:cNvPr id="4" name="Metin kutusu 3"/>
          <p:cNvSpPr txBox="1"/>
          <p:nvPr/>
        </p:nvSpPr>
        <p:spPr>
          <a:xfrm>
            <a:off x="-9167" y="6567488"/>
            <a:ext cx="9757262" cy="261610"/>
          </a:xfrm>
          <a:prstGeom prst="rect">
            <a:avLst/>
          </a:prstGeom>
          <a:noFill/>
        </p:spPr>
        <p:txBody>
          <a:bodyPr wrap="square" rtlCol="0">
            <a:spAutoFit/>
          </a:bodyPr>
          <a:lstStyle/>
          <a:p>
            <a:r>
              <a:rPr lang="tr-TR" sz="1100" dirty="0">
                <a:solidFill>
                  <a:srgbClr val="000000"/>
                </a:solidFill>
                <a:latin typeface="Tahoma" panose="020B0604030504040204" pitchFamily="34" charset="0"/>
                <a:ea typeface="Tahoma" panose="020B0604030504040204" pitchFamily="34" charset="0"/>
                <a:cs typeface="Tahoma" panose="020B0604030504040204" pitchFamily="34" charset="0"/>
              </a:rPr>
              <a:t>Kaynak: </a:t>
            </a:r>
            <a:r>
              <a:rPr lang="tr-TR" sz="1100" dirty="0" smtClean="0">
                <a:solidFill>
                  <a:srgbClr val="000000"/>
                </a:solidFill>
                <a:latin typeface="Tahoma" panose="020B0604030504040204" pitchFamily="34" charset="0"/>
                <a:ea typeface="Tahoma" panose="020B0604030504040204" pitchFamily="34" charset="0"/>
                <a:cs typeface="Tahoma" panose="020B0604030504040204" pitchFamily="34" charset="0"/>
              </a:rPr>
              <a:t>YÖK</a:t>
            </a:r>
            <a:endParaRPr lang="tr-TR" sz="11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30" name="Başlık 1"/>
          <p:cNvSpPr>
            <a:spLocks noGrp="1"/>
          </p:cNvSpPr>
          <p:nvPr>
            <p:ph type="title"/>
          </p:nvPr>
        </p:nvSpPr>
        <p:spPr>
          <a:xfrm>
            <a:off x="36909" y="222673"/>
            <a:ext cx="9787386" cy="715963"/>
          </a:xfrm>
          <a:noFill/>
          <a:ln w="9525">
            <a:noFill/>
            <a:miter lim="800000"/>
            <a:headEnd/>
            <a:tailEnd/>
          </a:ln>
        </p:spPr>
        <p:txBody>
          <a:bodyPr vert="horz" wrap="square" lIns="0" tIns="0" rIns="0" bIns="0" numCol="1" anchor="t" anchorCtr="0" compatLnSpc="1">
            <a:prstTxWarp prst="textNoShape">
              <a:avLst/>
            </a:prstTxWarp>
            <a:noAutofit/>
          </a:bodyPr>
          <a:lstStyle/>
          <a:p>
            <a:pPr rtl="0"/>
            <a:r>
              <a:rPr lang="tr-TR" sz="2800" dirty="0">
                <a:latin typeface="Book Antiqua" panose="02040602050305030304" pitchFamily="18" charset="0"/>
              </a:rPr>
              <a:t>Çukurova Üniversitesi’ndeki öğrenci ve akademik personel sayısı çevre illere kıyasla yüksek</a:t>
            </a:r>
          </a:p>
        </p:txBody>
      </p:sp>
      <p:sp>
        <p:nvSpPr>
          <p:cNvPr id="17" name="Metin kutusu 16"/>
          <p:cNvSpPr txBox="1"/>
          <p:nvPr/>
        </p:nvSpPr>
        <p:spPr>
          <a:xfrm>
            <a:off x="4852463" y="1230126"/>
            <a:ext cx="5050363" cy="430887"/>
          </a:xfrm>
          <a:prstGeom prst="rect">
            <a:avLst/>
          </a:prstGeom>
          <a:solidFill>
            <a:srgbClr val="002060"/>
          </a:solidFill>
        </p:spPr>
        <p:txBody>
          <a:bodyPr wrap="square">
            <a:spAutoFit/>
          </a:bodyPr>
          <a:lstStyle>
            <a:defPPr>
              <a:defRPr lang="en-US"/>
            </a:defPPr>
            <a:lvl1pPr algn="ctr">
              <a:defRPr sz="11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tr-TR" dirty="0"/>
              <a:t>Adana ve çevre illerde öğrenim gören öğrenci sayıları</a:t>
            </a:r>
          </a:p>
          <a:p>
            <a:r>
              <a:rPr lang="tr-TR" dirty="0"/>
              <a:t> (2015 - 2016 öğretim yılı)</a:t>
            </a:r>
          </a:p>
        </p:txBody>
      </p:sp>
      <p:sp>
        <p:nvSpPr>
          <p:cNvPr id="18" name="Metin kutusu 17"/>
          <p:cNvSpPr txBox="1"/>
          <p:nvPr/>
        </p:nvSpPr>
        <p:spPr>
          <a:xfrm>
            <a:off x="4859837" y="4175502"/>
            <a:ext cx="5004547" cy="261610"/>
          </a:xfrm>
          <a:prstGeom prst="rect">
            <a:avLst/>
          </a:prstGeom>
          <a:solidFill>
            <a:srgbClr val="002060"/>
          </a:solidFill>
        </p:spPr>
        <p:txBody>
          <a:bodyPr wrap="square">
            <a:spAutoFit/>
          </a:bodyPr>
          <a:lstStyle>
            <a:defPPr>
              <a:defRPr lang="en-US"/>
            </a:defPPr>
            <a:lvl1pPr algn="ctr">
              <a:defRPr sz="11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tr-TR" dirty="0"/>
              <a:t>Adana ve çevre illerdeki akademik personel sayısı (2016)</a:t>
            </a:r>
          </a:p>
        </p:txBody>
      </p:sp>
      <p:graphicFrame>
        <p:nvGraphicFramePr>
          <p:cNvPr id="36" name="Chart 3"/>
          <p:cNvGraphicFramePr/>
          <p:nvPr>
            <p:custDataLst>
              <p:tags r:id="rId4"/>
            </p:custDataLst>
            <p:extLst>
              <p:ext uri="{D42A27DB-BD31-4B8C-83A1-F6EECF244321}">
                <p14:modId xmlns:p14="http://schemas.microsoft.com/office/powerpoint/2010/main" val="2793959261"/>
              </p:ext>
            </p:extLst>
          </p:nvPr>
        </p:nvGraphicFramePr>
        <p:xfrm>
          <a:off x="4676775" y="2089150"/>
          <a:ext cx="4879975" cy="1263650"/>
        </p:xfrm>
        <a:graphic>
          <a:graphicData uri="http://schemas.openxmlformats.org/drawingml/2006/chart">
            <c:chart xmlns:c="http://schemas.openxmlformats.org/drawingml/2006/chart" xmlns:r="http://schemas.openxmlformats.org/officeDocument/2006/relationships" r:id="rId27"/>
          </a:graphicData>
        </a:graphic>
      </p:graphicFrame>
      <p:sp>
        <p:nvSpPr>
          <p:cNvPr id="33" name="Rectangle 3"/>
          <p:cNvSpPr>
            <a:spLocks noGrp="1" noChangeArrowheads="1"/>
          </p:cNvSpPr>
          <p:nvPr>
            <p:custDataLst>
              <p:tags r:id="rId5"/>
            </p:custDataLst>
          </p:nvPr>
        </p:nvSpPr>
        <p:spPr bwMode="auto">
          <a:xfrm>
            <a:off x="7615238" y="3321050"/>
            <a:ext cx="889000" cy="547688"/>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square" lIns="0" tIns="0" rIns="0" bIns="0" numCol="1" spcCol="0" anchor="t" anchorCtr="0" compatLnSpc="1">
            <a:prstTxWarp prst="textNoShape">
              <a:avLst/>
            </a:prstTxWarp>
            <a:noAutofit/>
          </a:bodyPr>
          <a:lstStyle>
            <a:lvl1pPr marL="342900" indent="-3429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spcBef>
                <a:spcPct val="0"/>
              </a:spcBef>
              <a:buNone/>
            </a:pPr>
            <a:fld id="{BCD952FE-2790-4D21-B4A1-EBEEE6B44CF7}" type="datetime'İsk''e''''''''''''nderu''''n'' Te''kn''''''ik'' Üni''v.'''">
              <a:rPr lang="tr-TR" altLang="en-US" sz="1200">
                <a:latin typeface="Tahoma"/>
                <a:ea typeface="Tahoma"/>
                <a:cs typeface="Tahoma"/>
                <a:sym typeface="Tahoma"/>
              </a:rPr>
              <a:pPr/>
              <a:t>İskenderun Teknik Üniv.</a:t>
            </a:fld>
            <a:endParaRPr lang="tr-TR" sz="1200" b="0" dirty="0" smtClean="0">
              <a:latin typeface="Tahoma"/>
              <a:ea typeface="Tahoma"/>
              <a:cs typeface="Tahoma"/>
              <a:sym typeface="Tahoma"/>
            </a:endParaRPr>
          </a:p>
        </p:txBody>
      </p:sp>
      <p:sp>
        <p:nvSpPr>
          <p:cNvPr id="75" name="Rectangle 3"/>
          <p:cNvSpPr>
            <a:spLocks noGrp="1" noChangeArrowheads="1"/>
          </p:cNvSpPr>
          <p:nvPr>
            <p:custDataLst>
              <p:tags r:id="rId6"/>
            </p:custDataLst>
          </p:nvPr>
        </p:nvSpPr>
        <p:spPr bwMode="auto">
          <a:xfrm>
            <a:off x="4860926" y="3321050"/>
            <a:ext cx="739775" cy="3651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square" lIns="0" tIns="0" rIns="0" bIns="0" numCol="1" spcCol="0" anchor="t" anchorCtr="0" compatLnSpc="1">
            <a:prstTxWarp prst="textNoShape">
              <a:avLst/>
            </a:prstTxWarp>
            <a:noAutofit/>
          </a:bodyPr>
          <a:lstStyle>
            <a:lvl1pPr marL="342900" indent="-3429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spcBef>
                <a:spcPct val="0"/>
              </a:spcBef>
              <a:buNone/>
            </a:pPr>
            <a:fld id="{6F5E5FE4-AC0E-47F9-86CA-468E04945A99}" type="datetime'''''''''Çuk''ur''''''''''ov''a'''' Ü''''n''''iv''''''''''.'">
              <a:rPr lang="tr-TR" altLang="en-US" sz="1200">
                <a:latin typeface="Tahoma"/>
                <a:ea typeface="Tahoma"/>
                <a:cs typeface="Tahoma"/>
                <a:sym typeface="Tahoma"/>
              </a:rPr>
              <a:pPr/>
              <a:t>Çukurova Üniv.</a:t>
            </a:fld>
            <a:endParaRPr lang="tr-TR" sz="1200" b="0" dirty="0" smtClean="0">
              <a:latin typeface="Tahoma"/>
              <a:ea typeface="Tahoma"/>
              <a:cs typeface="Tahoma"/>
              <a:sym typeface="Tahoma"/>
            </a:endParaRPr>
          </a:p>
        </p:txBody>
      </p:sp>
      <p:sp>
        <p:nvSpPr>
          <p:cNvPr id="28" name="2 Metin Yer Tutucusu"/>
          <p:cNvSpPr>
            <a:spLocks noGrp="1"/>
          </p:cNvSpPr>
          <p:nvPr>
            <p:custDataLst>
              <p:tags r:id="rId7"/>
            </p:custDataLst>
          </p:nvPr>
        </p:nvSpPr>
        <p:spPr bwMode="gray">
          <a:xfrm>
            <a:off x="8751888" y="2814638"/>
            <a:ext cx="50323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E46D6953-EBFF-4DEA-A8ED-19E184ABB587}" type="datetime'''''''''1''1.''1''3''''''''''''''''''''''''''''8'">
              <a:rPr lang="tr-TR" altLang="en-US" sz="1200" b="0">
                <a:latin typeface="Tahoma"/>
                <a:ea typeface="Tahoma"/>
                <a:cs typeface="Tahoma"/>
                <a:sym typeface="Tahoma"/>
              </a:rPr>
              <a:pPr marL="0" indent="0" algn="ctr">
                <a:spcBef>
                  <a:spcPct val="0"/>
                </a:spcBef>
                <a:buNone/>
              </a:pPr>
              <a:t>11.138</a:t>
            </a:fld>
            <a:endParaRPr lang="tr-TR" sz="1200" b="0" dirty="0">
              <a:latin typeface="Tahoma"/>
              <a:ea typeface="Tahoma"/>
              <a:cs typeface="Tahoma"/>
              <a:sym typeface="Tahoma"/>
            </a:endParaRPr>
          </a:p>
        </p:txBody>
      </p:sp>
      <p:sp>
        <p:nvSpPr>
          <p:cNvPr id="52" name="Rectangle 3"/>
          <p:cNvSpPr>
            <a:spLocks noGrp="1" noChangeArrowheads="1"/>
          </p:cNvSpPr>
          <p:nvPr>
            <p:custDataLst>
              <p:tags r:id="rId8"/>
            </p:custDataLst>
          </p:nvPr>
        </p:nvSpPr>
        <p:spPr bwMode="auto">
          <a:xfrm>
            <a:off x="5910263" y="3321050"/>
            <a:ext cx="527050" cy="3651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square" lIns="0" tIns="0" rIns="0" bIns="0" numCol="1" spcCol="0" anchor="t" anchorCtr="0" compatLnSpc="1">
            <a:prstTxWarp prst="textNoShape">
              <a:avLst/>
            </a:prstTxWarp>
            <a:noAutofit/>
          </a:bodyPr>
          <a:lstStyle>
            <a:lvl1pPr marL="342900" indent="-3429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spcBef>
                <a:spcPct val="0"/>
              </a:spcBef>
              <a:buNone/>
            </a:pPr>
            <a:fld id="{570D157D-7EBF-4358-A319-859FE727C6E7}" type="datetime'''''''''''Me''r''''sin'''' Ü''''''n''iv''''.'''''''">
              <a:rPr lang="tr-TR" altLang="en-US" sz="1200">
                <a:latin typeface="Tahoma"/>
                <a:ea typeface="Tahoma"/>
                <a:cs typeface="Tahoma"/>
                <a:sym typeface="Tahoma"/>
              </a:rPr>
              <a:pPr/>
              <a:t>Mersin Üniv.</a:t>
            </a:fld>
            <a:endParaRPr lang="tr-TR" sz="1200" b="0" dirty="0" smtClean="0">
              <a:latin typeface="Tahoma"/>
              <a:ea typeface="Tahoma"/>
              <a:cs typeface="Tahoma"/>
              <a:sym typeface="Tahoma"/>
            </a:endParaRPr>
          </a:p>
        </p:txBody>
      </p:sp>
      <p:sp>
        <p:nvSpPr>
          <p:cNvPr id="54" name="Rectangle 3"/>
          <p:cNvSpPr>
            <a:spLocks noGrp="1" noChangeArrowheads="1"/>
          </p:cNvSpPr>
          <p:nvPr>
            <p:custDataLst>
              <p:tags r:id="rId9"/>
            </p:custDataLst>
          </p:nvPr>
        </p:nvSpPr>
        <p:spPr bwMode="auto">
          <a:xfrm>
            <a:off x="6653212" y="3321051"/>
            <a:ext cx="928688" cy="3651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square" lIns="0" tIns="0" rIns="0" bIns="0" numCol="1" spcCol="0" anchor="t" anchorCtr="0" compatLnSpc="1">
            <a:prstTxWarp prst="textNoShape">
              <a:avLst/>
            </a:prstTxWarp>
            <a:noAutofit/>
          </a:bodyPr>
          <a:lstStyle>
            <a:lvl1pPr marL="342900" indent="-3429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spcBef>
                <a:spcPct val="0"/>
              </a:spcBef>
              <a:buNone/>
            </a:pPr>
            <a:fld id="{F39413AF-D313-472E-BA43-09C06126B0B3}" type="datetime'''''Mus''t''a''f''a ''''''K''e''''''ma''''l'' Üniv''.'''''''">
              <a:rPr lang="tr-TR" altLang="en-US" sz="1200">
                <a:latin typeface="Tahoma"/>
                <a:ea typeface="Tahoma"/>
                <a:cs typeface="Tahoma"/>
                <a:sym typeface="Tahoma"/>
              </a:rPr>
              <a:pPr/>
              <a:t>Mustafa Kemal Üniv.</a:t>
            </a:fld>
            <a:endParaRPr lang="tr-TR" sz="1200" b="0" dirty="0" smtClean="0">
              <a:latin typeface="Tahoma"/>
              <a:ea typeface="Tahoma"/>
              <a:cs typeface="Tahoma"/>
              <a:sym typeface="Tahoma"/>
            </a:endParaRPr>
          </a:p>
        </p:txBody>
      </p:sp>
      <p:sp>
        <p:nvSpPr>
          <p:cNvPr id="22" name="2 Metin Yer Tutucusu"/>
          <p:cNvSpPr>
            <a:spLocks noGrp="1"/>
          </p:cNvSpPr>
          <p:nvPr>
            <p:custDataLst>
              <p:tags r:id="rId10"/>
            </p:custDataLst>
          </p:nvPr>
        </p:nvSpPr>
        <p:spPr bwMode="gray">
          <a:xfrm>
            <a:off x="4979988" y="1963738"/>
            <a:ext cx="50323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F45B5780-7A83-42D7-995F-72A2FB7D2A89}" type="datetime'''''''''''4''''''''''''''9''.3''''5''''''''''''''''8'">
              <a:rPr lang="tr-TR" altLang="en-US" sz="1200" b="0">
                <a:latin typeface="Tahoma"/>
                <a:ea typeface="Tahoma"/>
                <a:cs typeface="Tahoma"/>
                <a:sym typeface="Tahoma"/>
              </a:rPr>
              <a:pPr marL="0" indent="0" algn="ctr">
                <a:spcBef>
                  <a:spcPct val="0"/>
                </a:spcBef>
                <a:buNone/>
              </a:pPr>
              <a:t>49.358</a:t>
            </a:fld>
            <a:endParaRPr lang="tr-TR" sz="1200" b="0" dirty="0">
              <a:latin typeface="Tahoma"/>
              <a:ea typeface="Tahoma"/>
              <a:cs typeface="Tahoma"/>
              <a:sym typeface="Tahoma"/>
            </a:endParaRPr>
          </a:p>
        </p:txBody>
      </p:sp>
      <p:sp>
        <p:nvSpPr>
          <p:cNvPr id="23" name="2 Metin Yer Tutucusu"/>
          <p:cNvSpPr>
            <a:spLocks noGrp="1"/>
          </p:cNvSpPr>
          <p:nvPr>
            <p:custDataLst>
              <p:tags r:id="rId11"/>
            </p:custDataLst>
          </p:nvPr>
        </p:nvSpPr>
        <p:spPr bwMode="gray">
          <a:xfrm>
            <a:off x="5927725" y="2233613"/>
            <a:ext cx="492125"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2AB0A467-9BF7-4EF4-85B1-EA8DF0885BF5}" type="datetime'3''''''''''''''''7.''''''''''''2''''''''''''''''''1''4'">
              <a:rPr lang="tr-TR" altLang="en-US" sz="1200" b="0">
                <a:latin typeface="Tahoma"/>
                <a:ea typeface="Tahoma"/>
                <a:cs typeface="Tahoma"/>
                <a:sym typeface="Tahoma"/>
              </a:rPr>
              <a:pPr marL="0" indent="0" algn="ctr">
                <a:spcBef>
                  <a:spcPct val="0"/>
                </a:spcBef>
                <a:buNone/>
              </a:pPr>
              <a:t>37.214</a:t>
            </a:fld>
            <a:endParaRPr lang="tr-TR" sz="1200" b="0" dirty="0">
              <a:latin typeface="Tahoma"/>
              <a:ea typeface="Tahoma"/>
              <a:cs typeface="Tahoma"/>
              <a:sym typeface="Tahoma"/>
            </a:endParaRPr>
          </a:p>
        </p:txBody>
      </p:sp>
      <p:sp>
        <p:nvSpPr>
          <p:cNvPr id="35" name="Rectangle 3"/>
          <p:cNvSpPr>
            <a:spLocks noGrp="1" noChangeArrowheads="1"/>
          </p:cNvSpPr>
          <p:nvPr>
            <p:custDataLst>
              <p:tags r:id="rId12"/>
            </p:custDataLst>
          </p:nvPr>
        </p:nvSpPr>
        <p:spPr bwMode="auto">
          <a:xfrm>
            <a:off x="8620126" y="3321050"/>
            <a:ext cx="765175" cy="547688"/>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square" lIns="0" tIns="0" rIns="0" bIns="0" numCol="1" spcCol="0" anchor="t" anchorCtr="0" compatLnSpc="1">
            <a:prstTxWarp prst="textNoShape">
              <a:avLst/>
            </a:prstTxWarp>
            <a:noAutofit/>
          </a:bodyPr>
          <a:lstStyle>
            <a:lvl1pPr marL="342900" indent="-3429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spcBef>
                <a:spcPct val="0"/>
              </a:spcBef>
              <a:buNone/>
            </a:pPr>
            <a:fld id="{0FEDD78E-FC6E-4B0B-88A3-B89971F2A707}" type="datetime'''''''''''Osmaniy''e K''''o''rkut'''''' Ata'''''' ''''Üniv''.'">
              <a:rPr lang="tr-TR" altLang="en-US" sz="1200">
                <a:latin typeface="Tahoma"/>
                <a:ea typeface="Tahoma"/>
                <a:cs typeface="Tahoma"/>
                <a:sym typeface="Tahoma"/>
              </a:rPr>
              <a:pPr/>
              <a:t>Osmaniye Korkut Ata Üniv.</a:t>
            </a:fld>
            <a:endParaRPr lang="tr-TR" sz="1200" b="0" dirty="0" smtClean="0">
              <a:latin typeface="Tahoma"/>
              <a:ea typeface="Tahoma"/>
              <a:cs typeface="Tahoma"/>
              <a:sym typeface="Tahoma"/>
            </a:endParaRPr>
          </a:p>
        </p:txBody>
      </p:sp>
      <p:sp>
        <p:nvSpPr>
          <p:cNvPr id="24" name="2 Metin Yer Tutucusu"/>
          <p:cNvSpPr>
            <a:spLocks noGrp="1"/>
          </p:cNvSpPr>
          <p:nvPr>
            <p:custDataLst>
              <p:tags r:id="rId13"/>
            </p:custDataLst>
          </p:nvPr>
        </p:nvSpPr>
        <p:spPr bwMode="gray">
          <a:xfrm>
            <a:off x="6865938" y="2552700"/>
            <a:ext cx="50323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3B47F0EB-F658-4CEC-A3A7-AE1074398ABA}" type="datetime'2''''''''''''''''''''2.''''''''''''''''''''''90''''''6'''">
              <a:rPr lang="tr-TR" altLang="en-US" sz="1200" b="0">
                <a:latin typeface="Tahoma"/>
                <a:ea typeface="Tahoma"/>
                <a:cs typeface="Tahoma"/>
                <a:sym typeface="Tahoma"/>
              </a:rPr>
              <a:pPr marL="0" indent="0" algn="ctr">
                <a:spcBef>
                  <a:spcPct val="0"/>
                </a:spcBef>
                <a:buNone/>
              </a:pPr>
              <a:t>22.906</a:t>
            </a:fld>
            <a:endParaRPr lang="tr-TR" sz="1200" b="0" dirty="0">
              <a:latin typeface="Tahoma"/>
              <a:ea typeface="Tahoma"/>
              <a:cs typeface="Tahoma"/>
              <a:sym typeface="Tahoma"/>
            </a:endParaRPr>
          </a:p>
        </p:txBody>
      </p:sp>
      <p:sp>
        <p:nvSpPr>
          <p:cNvPr id="27" name="2 Metin Yer Tutucusu"/>
          <p:cNvSpPr>
            <a:spLocks noGrp="1"/>
          </p:cNvSpPr>
          <p:nvPr>
            <p:custDataLst>
              <p:tags r:id="rId14"/>
            </p:custDataLst>
          </p:nvPr>
        </p:nvSpPr>
        <p:spPr bwMode="gray">
          <a:xfrm>
            <a:off x="7808913" y="2765425"/>
            <a:ext cx="50323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0FBA5459-A4BC-4B81-9AD2-E52C7BE65807}" type="datetime'''''1''3''''''''''''''.''''''3''''''''''''''''2''6'''''''''''">
              <a:rPr lang="tr-TR" altLang="en-US" sz="1200" b="0">
                <a:latin typeface="Tahoma"/>
                <a:ea typeface="Tahoma"/>
                <a:cs typeface="Tahoma"/>
                <a:sym typeface="Tahoma"/>
              </a:rPr>
              <a:pPr marL="0" indent="0" algn="ctr">
                <a:spcBef>
                  <a:spcPct val="0"/>
                </a:spcBef>
                <a:buNone/>
              </a:pPr>
              <a:t>13.326</a:t>
            </a:fld>
            <a:endParaRPr lang="tr-TR" sz="1200" b="0" dirty="0">
              <a:latin typeface="Tahoma"/>
              <a:ea typeface="Tahoma"/>
              <a:cs typeface="Tahoma"/>
              <a:sym typeface="Tahoma"/>
            </a:endParaRPr>
          </a:p>
        </p:txBody>
      </p:sp>
      <p:graphicFrame>
        <p:nvGraphicFramePr>
          <p:cNvPr id="37" name="Chart 3"/>
          <p:cNvGraphicFramePr/>
          <p:nvPr>
            <p:custDataLst>
              <p:tags r:id="rId15"/>
            </p:custDataLst>
            <p:extLst>
              <p:ext uri="{D42A27DB-BD31-4B8C-83A1-F6EECF244321}">
                <p14:modId xmlns:p14="http://schemas.microsoft.com/office/powerpoint/2010/main" val="1783304787"/>
              </p:ext>
            </p:extLst>
          </p:nvPr>
        </p:nvGraphicFramePr>
        <p:xfrm>
          <a:off x="4610100" y="4832350"/>
          <a:ext cx="5072063" cy="1376363"/>
        </p:xfrm>
        <a:graphic>
          <a:graphicData uri="http://schemas.openxmlformats.org/drawingml/2006/chart">
            <c:chart xmlns:c="http://schemas.openxmlformats.org/drawingml/2006/chart" xmlns:r="http://schemas.openxmlformats.org/officeDocument/2006/relationships" r:id="rId28"/>
          </a:graphicData>
        </a:graphic>
      </p:graphicFrame>
      <p:sp>
        <p:nvSpPr>
          <p:cNvPr id="31" name="2 Metin Yer Tutucusu"/>
          <p:cNvSpPr>
            <a:spLocks noGrp="1"/>
          </p:cNvSpPr>
          <p:nvPr>
            <p:custDataLst>
              <p:tags r:id="rId16"/>
            </p:custDataLst>
          </p:nvPr>
        </p:nvSpPr>
        <p:spPr bwMode="gray">
          <a:xfrm>
            <a:off x="5954713" y="5053013"/>
            <a:ext cx="42068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7C4FE6F2-9FC9-487A-A3BD-2C49E2F36C00}" type="datetime'1''''''.5''''2''''''''''''''''3'''''''''''''''">
              <a:rPr lang="tr-TR" altLang="en-US" sz="1200" b="0">
                <a:latin typeface="Tahoma"/>
                <a:ea typeface="Tahoma"/>
                <a:cs typeface="Tahoma"/>
                <a:sym typeface="Tahoma"/>
              </a:rPr>
              <a:pPr marL="0" indent="0" algn="ctr">
                <a:spcBef>
                  <a:spcPct val="0"/>
                </a:spcBef>
                <a:buNone/>
              </a:pPr>
              <a:t>1.523</a:t>
            </a:fld>
            <a:endParaRPr lang="tr-TR" sz="1200" b="0" dirty="0">
              <a:latin typeface="Tahoma"/>
              <a:ea typeface="Tahoma"/>
              <a:cs typeface="Tahoma"/>
              <a:sym typeface="Tahoma"/>
            </a:endParaRPr>
          </a:p>
        </p:txBody>
      </p:sp>
      <p:sp>
        <p:nvSpPr>
          <p:cNvPr id="57" name="Rectangle 3"/>
          <p:cNvSpPr>
            <a:spLocks noGrp="1" noChangeArrowheads="1"/>
          </p:cNvSpPr>
          <p:nvPr>
            <p:custDataLst>
              <p:tags r:id="rId17"/>
            </p:custDataLst>
          </p:nvPr>
        </p:nvSpPr>
        <p:spPr bwMode="auto">
          <a:xfrm>
            <a:off x="4813301" y="6176963"/>
            <a:ext cx="739775" cy="3651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square" lIns="0" tIns="0" rIns="0" bIns="0" numCol="1" spcCol="0" anchor="t" anchorCtr="0" compatLnSpc="1">
            <a:prstTxWarp prst="textNoShape">
              <a:avLst/>
            </a:prstTxWarp>
            <a:noAutofit/>
          </a:bodyPr>
          <a:lstStyle>
            <a:lvl1pPr marL="342900" indent="-3429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spcBef>
                <a:spcPct val="0"/>
              </a:spcBef>
              <a:buNone/>
            </a:pPr>
            <a:fld id="{5738213A-B9DD-4CFB-B11A-50AACF5ACD58}" type="datetime'Ç''''''''''''''u''''''k''''''''u''ro''va Ün''''''''''''iv.'">
              <a:rPr lang="tr-TR" altLang="en-US" sz="1200">
                <a:latin typeface="Tahoma"/>
                <a:ea typeface="Tahoma"/>
                <a:cs typeface="Tahoma"/>
                <a:sym typeface="Tahoma"/>
              </a:rPr>
              <a:pPr/>
              <a:t>Çukurova Üniv.</a:t>
            </a:fld>
            <a:endParaRPr lang="tr-TR" sz="1200" b="0" dirty="0" smtClean="0">
              <a:latin typeface="Tahoma"/>
              <a:ea typeface="Tahoma"/>
              <a:cs typeface="Tahoma"/>
              <a:sym typeface="Tahoma"/>
            </a:endParaRPr>
          </a:p>
        </p:txBody>
      </p:sp>
      <p:sp>
        <p:nvSpPr>
          <p:cNvPr id="26" name="Rectangle 3"/>
          <p:cNvSpPr>
            <a:spLocks noGrp="1" noChangeArrowheads="1"/>
          </p:cNvSpPr>
          <p:nvPr>
            <p:custDataLst>
              <p:tags r:id="rId18"/>
            </p:custDataLst>
          </p:nvPr>
        </p:nvSpPr>
        <p:spPr bwMode="auto">
          <a:xfrm>
            <a:off x="8726489" y="6176963"/>
            <a:ext cx="765175" cy="547688"/>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square" lIns="0" tIns="0" rIns="0" bIns="0" numCol="1" spcCol="0" anchor="t" anchorCtr="0" compatLnSpc="1">
            <a:prstTxWarp prst="textNoShape">
              <a:avLst/>
            </a:prstTxWarp>
            <a:noAutofit/>
          </a:bodyPr>
          <a:lstStyle>
            <a:lvl1pPr marL="342900" indent="-3429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spcBef>
                <a:spcPct val="0"/>
              </a:spcBef>
              <a:buNone/>
            </a:pPr>
            <a:fld id="{18791DB6-F8F4-41C1-A97F-288E64CFBC90}" type="datetime'Os''maniy''''''''''''''''e Kor''k''u''''t'' ''Ata'''' Üniv.'''">
              <a:rPr lang="tr-TR" altLang="en-US" sz="1200">
                <a:latin typeface="Tahoma"/>
                <a:ea typeface="Tahoma"/>
                <a:cs typeface="Tahoma"/>
                <a:sym typeface="Tahoma"/>
              </a:rPr>
              <a:pPr/>
              <a:t>Osmaniye Korkut Ata Üniv.</a:t>
            </a:fld>
            <a:endParaRPr lang="tr-TR" sz="1200" b="0" dirty="0" smtClean="0">
              <a:latin typeface="Tahoma"/>
              <a:ea typeface="Tahoma"/>
              <a:cs typeface="Tahoma"/>
              <a:sym typeface="Tahoma"/>
            </a:endParaRPr>
          </a:p>
        </p:txBody>
      </p:sp>
      <p:sp>
        <p:nvSpPr>
          <p:cNvPr id="29" name="2 Metin Yer Tutucusu"/>
          <p:cNvSpPr>
            <a:spLocks noGrp="1"/>
          </p:cNvSpPr>
          <p:nvPr>
            <p:custDataLst>
              <p:tags r:id="rId19"/>
            </p:custDataLst>
          </p:nvPr>
        </p:nvSpPr>
        <p:spPr bwMode="gray">
          <a:xfrm>
            <a:off x="4973638" y="4706939"/>
            <a:ext cx="42068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AF80C01A-8995-4DCA-ABD9-1B229AF26141}" type="datetime'''2.1''''3''''''''3'''''''''''''''''''''">
              <a:rPr lang="tr-TR" altLang="en-US" sz="1200" b="0">
                <a:latin typeface="Tahoma"/>
                <a:ea typeface="Tahoma"/>
                <a:cs typeface="Tahoma"/>
                <a:sym typeface="Tahoma"/>
              </a:rPr>
              <a:pPr marL="0" indent="0" algn="ctr">
                <a:spcBef>
                  <a:spcPct val="0"/>
                </a:spcBef>
                <a:buNone/>
              </a:pPr>
              <a:t>2.133</a:t>
            </a:fld>
            <a:endParaRPr lang="tr-TR" sz="1200" b="0" dirty="0">
              <a:latin typeface="Tahoma"/>
              <a:ea typeface="Tahoma"/>
              <a:cs typeface="Tahoma"/>
              <a:sym typeface="Tahoma"/>
            </a:endParaRPr>
          </a:p>
        </p:txBody>
      </p:sp>
      <p:sp>
        <p:nvSpPr>
          <p:cNvPr id="74" name="Rectangle 3"/>
          <p:cNvSpPr>
            <a:spLocks noGrp="1" noChangeArrowheads="1"/>
          </p:cNvSpPr>
          <p:nvPr>
            <p:custDataLst>
              <p:tags r:id="rId20"/>
            </p:custDataLst>
          </p:nvPr>
        </p:nvSpPr>
        <p:spPr bwMode="auto">
          <a:xfrm>
            <a:off x="5683250" y="6176963"/>
            <a:ext cx="963613" cy="182563"/>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2900" indent="-3429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spcBef>
                <a:spcPct val="0"/>
              </a:spcBef>
              <a:buNone/>
            </a:pPr>
            <a:fld id="{6D7BD059-A283-46EA-A242-02A6C3DEC585}" type="datetime'''M''''er''''s''i''''''''n'''' Ü''''''n''''''''''iv''''''''.'">
              <a:rPr lang="tr-TR" altLang="en-US" sz="1200">
                <a:latin typeface="Tahoma"/>
                <a:ea typeface="Tahoma"/>
                <a:cs typeface="Tahoma"/>
                <a:sym typeface="Tahoma"/>
              </a:rPr>
              <a:pPr/>
              <a:t>Mersin Üniv.</a:t>
            </a:fld>
            <a:endParaRPr lang="tr-TR" sz="1200" b="0" dirty="0" smtClean="0">
              <a:latin typeface="Tahoma"/>
              <a:ea typeface="Tahoma"/>
              <a:cs typeface="Tahoma"/>
              <a:sym typeface="Tahoma"/>
            </a:endParaRPr>
          </a:p>
        </p:txBody>
      </p:sp>
      <p:sp>
        <p:nvSpPr>
          <p:cNvPr id="25" name="Rectangle 3"/>
          <p:cNvSpPr>
            <a:spLocks noGrp="1" noChangeArrowheads="1"/>
          </p:cNvSpPr>
          <p:nvPr>
            <p:custDataLst>
              <p:tags r:id="rId21"/>
            </p:custDataLst>
          </p:nvPr>
        </p:nvSpPr>
        <p:spPr bwMode="auto">
          <a:xfrm>
            <a:off x="7648575" y="6176964"/>
            <a:ext cx="960438" cy="3651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square" lIns="0" tIns="0" rIns="0" bIns="0" numCol="1" spcCol="0" anchor="t" anchorCtr="0" compatLnSpc="1">
            <a:prstTxWarp prst="textNoShape">
              <a:avLst/>
            </a:prstTxWarp>
            <a:noAutofit/>
          </a:bodyPr>
          <a:lstStyle>
            <a:lvl1pPr marL="342900" indent="-3429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spcBef>
                <a:spcPct val="0"/>
              </a:spcBef>
              <a:buNone/>
            </a:pPr>
            <a:fld id="{EB1F5F52-C148-468D-86DC-D8575A8D4CE4}" type="datetime'''İ''''''s''ke''nd''''''''''erun Te''''''k''nik ''Üniv.'">
              <a:rPr lang="tr-TR" altLang="en-US" sz="1200">
                <a:latin typeface="Tahoma"/>
                <a:ea typeface="Tahoma"/>
                <a:cs typeface="Tahoma"/>
                <a:sym typeface="Tahoma"/>
              </a:rPr>
              <a:pPr/>
              <a:t>İskenderun Teknik Üniv.</a:t>
            </a:fld>
            <a:endParaRPr lang="tr-TR" sz="1200" b="0" dirty="0" smtClean="0">
              <a:latin typeface="Tahoma"/>
              <a:ea typeface="Tahoma"/>
              <a:cs typeface="Tahoma"/>
              <a:sym typeface="Tahoma"/>
            </a:endParaRPr>
          </a:p>
        </p:txBody>
      </p:sp>
      <p:sp>
        <p:nvSpPr>
          <p:cNvPr id="32" name="2 Metin Yer Tutucusu"/>
          <p:cNvSpPr>
            <a:spLocks noGrp="1"/>
          </p:cNvSpPr>
          <p:nvPr>
            <p:custDataLst>
              <p:tags r:id="rId22"/>
            </p:custDataLst>
          </p:nvPr>
        </p:nvSpPr>
        <p:spPr bwMode="gray">
          <a:xfrm>
            <a:off x="6935788" y="5348289"/>
            <a:ext cx="420688" cy="18256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7CF504C4-4A88-46CE-9230-6C5614A0E14A}" type="datetime'''''''''''''''''''''1''''.''''''''''''''00''''''''''4'''''">
              <a:rPr lang="tr-TR" altLang="en-US" sz="1200" b="0">
                <a:latin typeface="Tahoma"/>
                <a:ea typeface="Tahoma"/>
                <a:cs typeface="Tahoma"/>
                <a:sym typeface="Tahoma"/>
              </a:rPr>
              <a:pPr marL="0" indent="0" algn="ctr">
                <a:spcBef>
                  <a:spcPct val="0"/>
                </a:spcBef>
                <a:buNone/>
              </a:pPr>
              <a:t>1.004</a:t>
            </a:fld>
            <a:endParaRPr lang="tr-TR" sz="1200" b="0" dirty="0">
              <a:latin typeface="Tahoma"/>
              <a:ea typeface="Tahoma"/>
              <a:cs typeface="Tahoma"/>
              <a:sym typeface="Tahoma"/>
            </a:endParaRPr>
          </a:p>
        </p:txBody>
      </p:sp>
      <p:sp>
        <p:nvSpPr>
          <p:cNvPr id="40" name="Rectangle 3"/>
          <p:cNvSpPr>
            <a:spLocks noGrp="1" noChangeArrowheads="1"/>
          </p:cNvSpPr>
          <p:nvPr>
            <p:custDataLst>
              <p:tags r:id="rId23"/>
            </p:custDataLst>
          </p:nvPr>
        </p:nvSpPr>
        <p:spPr bwMode="auto">
          <a:xfrm>
            <a:off x="6681787" y="6176964"/>
            <a:ext cx="928688" cy="3651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square" lIns="0" tIns="0" rIns="0" bIns="0" numCol="1" spcCol="0" anchor="t" anchorCtr="0" compatLnSpc="1">
            <a:prstTxWarp prst="textNoShape">
              <a:avLst/>
            </a:prstTxWarp>
            <a:noAutofit/>
          </a:bodyPr>
          <a:lstStyle>
            <a:lvl1pPr marL="342900" indent="-3429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spcBef>
                <a:spcPct val="0"/>
              </a:spcBef>
              <a:buNone/>
            </a:pPr>
            <a:fld id="{2E81B171-D9CB-42DF-A61C-DE0D0CD3DF29}" type="datetime'M''usta''''''''''''''''fa ''Ke''''m''''''''al'' Ün''i''''v''.'">
              <a:rPr lang="tr-TR" altLang="en-US" sz="1200">
                <a:latin typeface="Tahoma"/>
                <a:ea typeface="Tahoma"/>
                <a:cs typeface="Tahoma"/>
                <a:sym typeface="Tahoma"/>
              </a:rPr>
              <a:pPr/>
              <a:t>Mustafa Kemal Üniv.</a:t>
            </a:fld>
            <a:endParaRPr lang="tr-TR" sz="1200" b="0" dirty="0" smtClean="0">
              <a:latin typeface="Tahoma"/>
              <a:ea typeface="Tahoma"/>
              <a:cs typeface="Tahoma"/>
              <a:sym typeface="Tahoma"/>
            </a:endParaRPr>
          </a:p>
        </p:txBody>
      </p:sp>
      <p:pic>
        <p:nvPicPr>
          <p:cNvPr id="1262" name="Picture 238"/>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901121" y="1691790"/>
            <a:ext cx="2468346" cy="2221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66" name="Picture 242"/>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42768" y="4437113"/>
            <a:ext cx="3785055" cy="1834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3620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Nesne 6" hidden="1"/>
          <p:cNvGraphicFramePr>
            <a:graphicFrameLocks noChangeAspect="1"/>
          </p:cNvGraphicFramePr>
          <p:nvPr>
            <p:custDataLst>
              <p:tags r:id="rId2"/>
            </p:custDataLst>
            <p:extLst>
              <p:ext uri="{D42A27DB-BD31-4B8C-83A1-F6EECF244321}">
                <p14:modId xmlns:p14="http://schemas.microsoft.com/office/powerpoint/2010/main" val="1947368714"/>
              </p:ext>
            </p:extLst>
          </p:nvPr>
        </p:nvGraphicFramePr>
        <p:xfrm>
          <a:off x="1720" y="1589"/>
          <a:ext cx="1719" cy="1587"/>
        </p:xfrm>
        <a:graphic>
          <a:graphicData uri="http://schemas.openxmlformats.org/presentationml/2006/ole">
            <mc:AlternateContent xmlns:mc="http://schemas.openxmlformats.org/markup-compatibility/2006">
              <mc:Choice xmlns:v="urn:schemas-microsoft-com:vml" Requires="v">
                <p:oleObj spid="_x0000_s1245190" name="think-cell Slide" r:id="rId35" imgW="416" imgH="416" progId="TCLayout.ActiveDocument.1">
                  <p:embed/>
                </p:oleObj>
              </mc:Choice>
              <mc:Fallback>
                <p:oleObj name="think-cell Slide" r:id="rId35" imgW="416" imgH="416" progId="TCLayout.ActiveDocument.1">
                  <p:embed/>
                  <p:pic>
                    <p:nvPicPr>
                      <p:cNvPr id="0" name=""/>
                      <p:cNvPicPr/>
                      <p:nvPr/>
                    </p:nvPicPr>
                    <p:blipFill>
                      <a:blip r:embed="rId36"/>
                      <a:stretch>
                        <a:fillRect/>
                      </a:stretch>
                    </p:blipFill>
                    <p:spPr>
                      <a:xfrm>
                        <a:off x="1720" y="1589"/>
                        <a:ext cx="1719" cy="1587"/>
                      </a:xfrm>
                      <a:prstGeom prst="rect">
                        <a:avLst/>
                      </a:prstGeom>
                    </p:spPr>
                  </p:pic>
                </p:oleObj>
              </mc:Fallback>
            </mc:AlternateContent>
          </a:graphicData>
        </a:graphic>
      </p:graphicFrame>
      <p:sp>
        <p:nvSpPr>
          <p:cNvPr id="4" name="Dikdörtgen 3" hidden="1"/>
          <p:cNvSpPr/>
          <p:nvPr>
            <p:custDataLst>
              <p:tags r:id="rId3"/>
            </p:custDataLst>
          </p:nvPr>
        </p:nvSpPr>
        <p:spPr bwMode="auto">
          <a:xfrm>
            <a:off x="0" y="0"/>
            <a:ext cx="171924" cy="1587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endParaRPr kumimoji="0" lang="tr-TR" sz="1400" b="0" u="none" strike="noStrike" cap="none" normalizeH="0" dirty="0" smtClean="0">
              <a:ln>
                <a:noFill/>
              </a:ln>
              <a:solidFill>
                <a:schemeClr val="tx1"/>
              </a:solidFill>
              <a:effectLst/>
              <a:latin typeface="Tahoma"/>
              <a:ea typeface="Tahoma"/>
              <a:cs typeface="Tahoma"/>
              <a:sym typeface="Tahoma"/>
            </a:endParaRPr>
          </a:p>
        </p:txBody>
      </p:sp>
      <p:graphicFrame>
        <p:nvGraphicFramePr>
          <p:cNvPr id="65" name="Chart 3"/>
          <p:cNvGraphicFramePr/>
          <p:nvPr>
            <p:custDataLst>
              <p:tags r:id="rId4"/>
            </p:custDataLst>
            <p:extLst>
              <p:ext uri="{D42A27DB-BD31-4B8C-83A1-F6EECF244321}">
                <p14:modId xmlns:p14="http://schemas.microsoft.com/office/powerpoint/2010/main" val="1205529377"/>
              </p:ext>
            </p:extLst>
          </p:nvPr>
        </p:nvGraphicFramePr>
        <p:xfrm>
          <a:off x="1511300" y="1546225"/>
          <a:ext cx="2832100" cy="5245100"/>
        </p:xfrm>
        <a:graphic>
          <a:graphicData uri="http://schemas.openxmlformats.org/drawingml/2006/chart">
            <c:chart xmlns:c="http://schemas.openxmlformats.org/drawingml/2006/chart" xmlns:r="http://schemas.openxmlformats.org/officeDocument/2006/relationships" r:id="rId37"/>
          </a:graphicData>
        </a:graphic>
      </p:graphicFrame>
      <p:sp>
        <p:nvSpPr>
          <p:cNvPr id="111" name="Rectangle 3"/>
          <p:cNvSpPr>
            <a:spLocks noGrp="1" noChangeArrowheads="1"/>
          </p:cNvSpPr>
          <p:nvPr>
            <p:custDataLst>
              <p:tags r:id="rId5"/>
            </p:custDataLst>
          </p:nvPr>
        </p:nvSpPr>
        <p:spPr bwMode="auto">
          <a:xfrm>
            <a:off x="909638" y="2792413"/>
            <a:ext cx="566738"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2500" indent="-3425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085" indent="-285418"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1668" indent="-228331" algn="l" rtl="0" eaLnBrk="0" fontAlgn="base" hangingPunct="0">
              <a:spcBef>
                <a:spcPct val="20000"/>
              </a:spcBef>
              <a:spcAft>
                <a:spcPct val="0"/>
              </a:spcAft>
              <a:buChar char="•"/>
              <a:defRPr sz="2400">
                <a:solidFill>
                  <a:schemeClr val="tx1"/>
                </a:solidFill>
                <a:latin typeface="+mn-lt"/>
                <a:cs typeface="+mn-cs"/>
              </a:defRPr>
            </a:lvl3pPr>
            <a:lvl4pPr marL="1598336" indent="-228331" algn="l" rtl="0" eaLnBrk="0" fontAlgn="base" hangingPunct="0">
              <a:spcBef>
                <a:spcPct val="20000"/>
              </a:spcBef>
              <a:spcAft>
                <a:spcPct val="0"/>
              </a:spcAft>
              <a:buChar char="–"/>
              <a:defRPr sz="2000">
                <a:solidFill>
                  <a:schemeClr val="tx1"/>
                </a:solidFill>
                <a:latin typeface="+mn-lt"/>
                <a:cs typeface="+mn-cs"/>
              </a:defRPr>
            </a:lvl4pPr>
            <a:lvl5pPr marL="2055004" indent="-228331" algn="l" rtl="0" eaLnBrk="0" fontAlgn="base" hangingPunct="0">
              <a:spcBef>
                <a:spcPct val="20000"/>
              </a:spcBef>
              <a:spcAft>
                <a:spcPct val="0"/>
              </a:spcAft>
              <a:buChar char="»"/>
              <a:defRPr sz="2000">
                <a:solidFill>
                  <a:schemeClr val="tx1"/>
                </a:solidFill>
                <a:latin typeface="+mn-lt"/>
                <a:cs typeface="+mn-cs"/>
              </a:defRPr>
            </a:lvl5pPr>
            <a:lvl6pPr marL="2511669" indent="-228331" algn="l" rtl="0" fontAlgn="base">
              <a:spcBef>
                <a:spcPct val="20000"/>
              </a:spcBef>
              <a:spcAft>
                <a:spcPct val="0"/>
              </a:spcAft>
              <a:buChar char="»"/>
              <a:defRPr sz="2000">
                <a:solidFill>
                  <a:schemeClr val="tx1"/>
                </a:solidFill>
                <a:latin typeface="+mn-lt"/>
                <a:cs typeface="+mn-cs"/>
              </a:defRPr>
            </a:lvl6pPr>
            <a:lvl7pPr marL="2968337" indent="-228331" algn="l" rtl="0" fontAlgn="base">
              <a:spcBef>
                <a:spcPct val="20000"/>
              </a:spcBef>
              <a:spcAft>
                <a:spcPct val="0"/>
              </a:spcAft>
              <a:buChar char="»"/>
              <a:defRPr sz="2000">
                <a:solidFill>
                  <a:schemeClr val="tx1"/>
                </a:solidFill>
                <a:latin typeface="+mn-lt"/>
                <a:cs typeface="+mn-cs"/>
              </a:defRPr>
            </a:lvl7pPr>
            <a:lvl8pPr marL="3425004" indent="-228331" algn="l" rtl="0" fontAlgn="base">
              <a:spcBef>
                <a:spcPct val="20000"/>
              </a:spcBef>
              <a:spcAft>
                <a:spcPct val="0"/>
              </a:spcAft>
              <a:buChar char="»"/>
              <a:defRPr sz="2000">
                <a:solidFill>
                  <a:schemeClr val="tx1"/>
                </a:solidFill>
                <a:latin typeface="+mn-lt"/>
                <a:cs typeface="+mn-cs"/>
              </a:defRPr>
            </a:lvl8pPr>
            <a:lvl9pPr marL="3881670" indent="-228331" algn="l" rtl="0" fontAlgn="base">
              <a:spcBef>
                <a:spcPct val="20000"/>
              </a:spcBef>
              <a:spcAft>
                <a:spcPct val="0"/>
              </a:spcAft>
              <a:buChar char="»"/>
              <a:defRPr sz="2000">
                <a:solidFill>
                  <a:schemeClr val="tx1"/>
                </a:solidFill>
                <a:latin typeface="+mn-lt"/>
                <a:cs typeface="+mn-cs"/>
              </a:defRPr>
            </a:lvl9pPr>
          </a:lstStyle>
          <a:p>
            <a:pPr marL="0" indent="0" algn="r">
              <a:spcBef>
                <a:spcPct val="0"/>
              </a:spcBef>
              <a:buNone/>
            </a:pPr>
            <a:fld id="{6A862C19-80E8-42CA-B262-0F0C014A0A82}" type="datetime'''''''''S''''''''u''r''''''''''''''i''''''''''''y''e'">
              <a:rPr lang="tr-TR" altLang="en-US" sz="1400">
                <a:latin typeface="Tahoma"/>
                <a:ea typeface="Tahoma"/>
                <a:cs typeface="Tahoma"/>
                <a:sym typeface="Tahoma"/>
              </a:rPr>
              <a:pPr/>
              <a:t>Suriye</a:t>
            </a:fld>
            <a:endParaRPr lang="tr-TR" sz="1400" b="0" dirty="0" smtClean="0">
              <a:latin typeface="Tahoma"/>
              <a:ea typeface="Tahoma"/>
              <a:cs typeface="Tahoma"/>
              <a:sym typeface="Tahoma"/>
            </a:endParaRPr>
          </a:p>
        </p:txBody>
      </p:sp>
      <p:sp>
        <p:nvSpPr>
          <p:cNvPr id="109" name="Rectangle 3"/>
          <p:cNvSpPr>
            <a:spLocks noGrp="1" noChangeArrowheads="1"/>
          </p:cNvSpPr>
          <p:nvPr>
            <p:custDataLst>
              <p:tags r:id="rId6"/>
            </p:custDataLst>
          </p:nvPr>
        </p:nvSpPr>
        <p:spPr bwMode="auto">
          <a:xfrm>
            <a:off x="441325" y="1776413"/>
            <a:ext cx="1035050"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2500" indent="-3425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085" indent="-285418"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1668" indent="-228331" algn="l" rtl="0" eaLnBrk="0" fontAlgn="base" hangingPunct="0">
              <a:spcBef>
                <a:spcPct val="20000"/>
              </a:spcBef>
              <a:spcAft>
                <a:spcPct val="0"/>
              </a:spcAft>
              <a:buChar char="•"/>
              <a:defRPr sz="2400">
                <a:solidFill>
                  <a:schemeClr val="tx1"/>
                </a:solidFill>
                <a:latin typeface="+mn-lt"/>
                <a:cs typeface="+mn-cs"/>
              </a:defRPr>
            </a:lvl3pPr>
            <a:lvl4pPr marL="1598336" indent="-228331" algn="l" rtl="0" eaLnBrk="0" fontAlgn="base" hangingPunct="0">
              <a:spcBef>
                <a:spcPct val="20000"/>
              </a:spcBef>
              <a:spcAft>
                <a:spcPct val="0"/>
              </a:spcAft>
              <a:buChar char="–"/>
              <a:defRPr sz="2000">
                <a:solidFill>
                  <a:schemeClr val="tx1"/>
                </a:solidFill>
                <a:latin typeface="+mn-lt"/>
                <a:cs typeface="+mn-cs"/>
              </a:defRPr>
            </a:lvl4pPr>
            <a:lvl5pPr marL="2055004" indent="-228331" algn="l" rtl="0" eaLnBrk="0" fontAlgn="base" hangingPunct="0">
              <a:spcBef>
                <a:spcPct val="20000"/>
              </a:spcBef>
              <a:spcAft>
                <a:spcPct val="0"/>
              </a:spcAft>
              <a:buChar char="»"/>
              <a:defRPr sz="2000">
                <a:solidFill>
                  <a:schemeClr val="tx1"/>
                </a:solidFill>
                <a:latin typeface="+mn-lt"/>
                <a:cs typeface="+mn-cs"/>
              </a:defRPr>
            </a:lvl5pPr>
            <a:lvl6pPr marL="2511669" indent="-228331" algn="l" rtl="0" fontAlgn="base">
              <a:spcBef>
                <a:spcPct val="20000"/>
              </a:spcBef>
              <a:spcAft>
                <a:spcPct val="0"/>
              </a:spcAft>
              <a:buChar char="»"/>
              <a:defRPr sz="2000">
                <a:solidFill>
                  <a:schemeClr val="tx1"/>
                </a:solidFill>
                <a:latin typeface="+mn-lt"/>
                <a:cs typeface="+mn-cs"/>
              </a:defRPr>
            </a:lvl6pPr>
            <a:lvl7pPr marL="2968337" indent="-228331" algn="l" rtl="0" fontAlgn="base">
              <a:spcBef>
                <a:spcPct val="20000"/>
              </a:spcBef>
              <a:spcAft>
                <a:spcPct val="0"/>
              </a:spcAft>
              <a:buChar char="»"/>
              <a:defRPr sz="2000">
                <a:solidFill>
                  <a:schemeClr val="tx1"/>
                </a:solidFill>
                <a:latin typeface="+mn-lt"/>
                <a:cs typeface="+mn-cs"/>
              </a:defRPr>
            </a:lvl7pPr>
            <a:lvl8pPr marL="3425004" indent="-228331" algn="l" rtl="0" fontAlgn="base">
              <a:spcBef>
                <a:spcPct val="20000"/>
              </a:spcBef>
              <a:spcAft>
                <a:spcPct val="0"/>
              </a:spcAft>
              <a:buChar char="»"/>
              <a:defRPr sz="2000">
                <a:solidFill>
                  <a:schemeClr val="tx1"/>
                </a:solidFill>
                <a:latin typeface="+mn-lt"/>
                <a:cs typeface="+mn-cs"/>
              </a:defRPr>
            </a:lvl8pPr>
            <a:lvl9pPr marL="3881670" indent="-228331" algn="l" rtl="0" fontAlgn="base">
              <a:spcBef>
                <a:spcPct val="20000"/>
              </a:spcBef>
              <a:spcAft>
                <a:spcPct val="0"/>
              </a:spcAft>
              <a:buChar char="»"/>
              <a:defRPr sz="2000">
                <a:solidFill>
                  <a:schemeClr val="tx1"/>
                </a:solidFill>
                <a:latin typeface="+mn-lt"/>
                <a:cs typeface="+mn-cs"/>
              </a:defRPr>
            </a:lvl9pPr>
          </a:lstStyle>
          <a:p>
            <a:pPr marL="0" indent="0" algn="r">
              <a:spcBef>
                <a:spcPct val="0"/>
              </a:spcBef>
              <a:buNone/>
            </a:pPr>
            <a:fld id="{4922C5E0-DDD2-4622-A217-D2582A0203E3}" type="datetime'''''Aze''r''''b''''''a''''''yc''''''''''''''''a''''''''''n'''">
              <a:rPr lang="tr-TR" altLang="en-US" sz="1400">
                <a:latin typeface="Tahoma"/>
                <a:ea typeface="Tahoma"/>
                <a:cs typeface="Tahoma"/>
                <a:sym typeface="Tahoma"/>
              </a:rPr>
              <a:pPr/>
              <a:t>Azerbaycan</a:t>
            </a:fld>
            <a:endParaRPr lang="tr-TR" sz="1400" b="0" dirty="0" smtClean="0">
              <a:latin typeface="Tahoma"/>
              <a:ea typeface="Tahoma"/>
              <a:cs typeface="Tahoma"/>
              <a:sym typeface="Tahoma"/>
            </a:endParaRPr>
          </a:p>
        </p:txBody>
      </p:sp>
      <p:sp>
        <p:nvSpPr>
          <p:cNvPr id="129" name="Rectangle 3"/>
          <p:cNvSpPr>
            <a:spLocks noGrp="1" noChangeArrowheads="1"/>
          </p:cNvSpPr>
          <p:nvPr>
            <p:custDataLst>
              <p:tags r:id="rId7"/>
            </p:custDataLst>
          </p:nvPr>
        </p:nvSpPr>
        <p:spPr bwMode="auto">
          <a:xfrm>
            <a:off x="1100138" y="3808413"/>
            <a:ext cx="376238"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2500" indent="-3425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085" indent="-285418"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1668" indent="-228331" algn="l" rtl="0" eaLnBrk="0" fontAlgn="base" hangingPunct="0">
              <a:spcBef>
                <a:spcPct val="20000"/>
              </a:spcBef>
              <a:spcAft>
                <a:spcPct val="0"/>
              </a:spcAft>
              <a:buChar char="•"/>
              <a:defRPr sz="2400">
                <a:solidFill>
                  <a:schemeClr val="tx1"/>
                </a:solidFill>
                <a:latin typeface="+mn-lt"/>
                <a:cs typeface="+mn-cs"/>
              </a:defRPr>
            </a:lvl3pPr>
            <a:lvl4pPr marL="1598336" indent="-228331" algn="l" rtl="0" eaLnBrk="0" fontAlgn="base" hangingPunct="0">
              <a:spcBef>
                <a:spcPct val="20000"/>
              </a:spcBef>
              <a:spcAft>
                <a:spcPct val="0"/>
              </a:spcAft>
              <a:buChar char="–"/>
              <a:defRPr sz="2000">
                <a:solidFill>
                  <a:schemeClr val="tx1"/>
                </a:solidFill>
                <a:latin typeface="+mn-lt"/>
                <a:cs typeface="+mn-cs"/>
              </a:defRPr>
            </a:lvl4pPr>
            <a:lvl5pPr marL="2055004" indent="-228331" algn="l" rtl="0" eaLnBrk="0" fontAlgn="base" hangingPunct="0">
              <a:spcBef>
                <a:spcPct val="20000"/>
              </a:spcBef>
              <a:spcAft>
                <a:spcPct val="0"/>
              </a:spcAft>
              <a:buChar char="»"/>
              <a:defRPr sz="2000">
                <a:solidFill>
                  <a:schemeClr val="tx1"/>
                </a:solidFill>
                <a:latin typeface="+mn-lt"/>
                <a:cs typeface="+mn-cs"/>
              </a:defRPr>
            </a:lvl5pPr>
            <a:lvl6pPr marL="2511669" indent="-228331" algn="l" rtl="0" fontAlgn="base">
              <a:spcBef>
                <a:spcPct val="20000"/>
              </a:spcBef>
              <a:spcAft>
                <a:spcPct val="0"/>
              </a:spcAft>
              <a:buChar char="»"/>
              <a:defRPr sz="2000">
                <a:solidFill>
                  <a:schemeClr val="tx1"/>
                </a:solidFill>
                <a:latin typeface="+mn-lt"/>
                <a:cs typeface="+mn-cs"/>
              </a:defRPr>
            </a:lvl6pPr>
            <a:lvl7pPr marL="2968337" indent="-228331" algn="l" rtl="0" fontAlgn="base">
              <a:spcBef>
                <a:spcPct val="20000"/>
              </a:spcBef>
              <a:spcAft>
                <a:spcPct val="0"/>
              </a:spcAft>
              <a:buChar char="»"/>
              <a:defRPr sz="2000">
                <a:solidFill>
                  <a:schemeClr val="tx1"/>
                </a:solidFill>
                <a:latin typeface="+mn-lt"/>
                <a:cs typeface="+mn-cs"/>
              </a:defRPr>
            </a:lvl7pPr>
            <a:lvl8pPr marL="3425004" indent="-228331" algn="l" rtl="0" fontAlgn="base">
              <a:spcBef>
                <a:spcPct val="20000"/>
              </a:spcBef>
              <a:spcAft>
                <a:spcPct val="0"/>
              </a:spcAft>
              <a:buChar char="»"/>
              <a:defRPr sz="2000">
                <a:solidFill>
                  <a:schemeClr val="tx1"/>
                </a:solidFill>
                <a:latin typeface="+mn-lt"/>
                <a:cs typeface="+mn-cs"/>
              </a:defRPr>
            </a:lvl8pPr>
            <a:lvl9pPr marL="3881670" indent="-228331" algn="l" rtl="0" fontAlgn="base">
              <a:spcBef>
                <a:spcPct val="20000"/>
              </a:spcBef>
              <a:spcAft>
                <a:spcPct val="0"/>
              </a:spcAft>
              <a:buChar char="»"/>
              <a:defRPr sz="2000">
                <a:solidFill>
                  <a:schemeClr val="tx1"/>
                </a:solidFill>
                <a:latin typeface="+mn-lt"/>
                <a:cs typeface="+mn-cs"/>
              </a:defRPr>
            </a:lvl9pPr>
          </a:lstStyle>
          <a:p>
            <a:pPr marL="0" indent="0" algn="r">
              <a:spcBef>
                <a:spcPct val="0"/>
              </a:spcBef>
              <a:buNone/>
            </a:pPr>
            <a:fld id="{B1BA6CCD-F817-4002-A344-087575DC9E24}" type="datetime'''I''''''''r''''''a''''''''''''''''''''''''''''''''''k'''''">
              <a:rPr lang="tr-TR" altLang="en-US" sz="1400">
                <a:latin typeface="Tahoma"/>
                <a:ea typeface="Tahoma"/>
                <a:cs typeface="Tahoma"/>
                <a:sym typeface="Tahoma"/>
              </a:rPr>
              <a:pPr/>
              <a:t>Irak</a:t>
            </a:fld>
            <a:endParaRPr lang="tr-TR" sz="1400" b="0" dirty="0" smtClean="0">
              <a:latin typeface="Tahoma"/>
              <a:ea typeface="Tahoma"/>
              <a:cs typeface="Tahoma"/>
              <a:sym typeface="Tahoma"/>
            </a:endParaRPr>
          </a:p>
        </p:txBody>
      </p:sp>
      <p:sp>
        <p:nvSpPr>
          <p:cNvPr id="110" name="Rectangle 3"/>
          <p:cNvSpPr>
            <a:spLocks noGrp="1" noChangeArrowheads="1"/>
          </p:cNvSpPr>
          <p:nvPr>
            <p:custDataLst>
              <p:tags r:id="rId8"/>
            </p:custDataLst>
          </p:nvPr>
        </p:nvSpPr>
        <p:spPr bwMode="auto">
          <a:xfrm>
            <a:off x="236538" y="2284413"/>
            <a:ext cx="1239838"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2500" indent="-3425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085" indent="-285418"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1668" indent="-228331" algn="l" rtl="0" eaLnBrk="0" fontAlgn="base" hangingPunct="0">
              <a:spcBef>
                <a:spcPct val="20000"/>
              </a:spcBef>
              <a:spcAft>
                <a:spcPct val="0"/>
              </a:spcAft>
              <a:buChar char="•"/>
              <a:defRPr sz="2400">
                <a:solidFill>
                  <a:schemeClr val="tx1"/>
                </a:solidFill>
                <a:latin typeface="+mn-lt"/>
                <a:cs typeface="+mn-cs"/>
              </a:defRPr>
            </a:lvl3pPr>
            <a:lvl4pPr marL="1598336" indent="-228331" algn="l" rtl="0" eaLnBrk="0" fontAlgn="base" hangingPunct="0">
              <a:spcBef>
                <a:spcPct val="20000"/>
              </a:spcBef>
              <a:spcAft>
                <a:spcPct val="0"/>
              </a:spcAft>
              <a:buChar char="–"/>
              <a:defRPr sz="2000">
                <a:solidFill>
                  <a:schemeClr val="tx1"/>
                </a:solidFill>
                <a:latin typeface="+mn-lt"/>
                <a:cs typeface="+mn-cs"/>
              </a:defRPr>
            </a:lvl4pPr>
            <a:lvl5pPr marL="2055004" indent="-228331" algn="l" rtl="0" eaLnBrk="0" fontAlgn="base" hangingPunct="0">
              <a:spcBef>
                <a:spcPct val="20000"/>
              </a:spcBef>
              <a:spcAft>
                <a:spcPct val="0"/>
              </a:spcAft>
              <a:buChar char="»"/>
              <a:defRPr sz="2000">
                <a:solidFill>
                  <a:schemeClr val="tx1"/>
                </a:solidFill>
                <a:latin typeface="+mn-lt"/>
                <a:cs typeface="+mn-cs"/>
              </a:defRPr>
            </a:lvl5pPr>
            <a:lvl6pPr marL="2511669" indent="-228331" algn="l" rtl="0" fontAlgn="base">
              <a:spcBef>
                <a:spcPct val="20000"/>
              </a:spcBef>
              <a:spcAft>
                <a:spcPct val="0"/>
              </a:spcAft>
              <a:buChar char="»"/>
              <a:defRPr sz="2000">
                <a:solidFill>
                  <a:schemeClr val="tx1"/>
                </a:solidFill>
                <a:latin typeface="+mn-lt"/>
                <a:cs typeface="+mn-cs"/>
              </a:defRPr>
            </a:lvl6pPr>
            <a:lvl7pPr marL="2968337" indent="-228331" algn="l" rtl="0" fontAlgn="base">
              <a:spcBef>
                <a:spcPct val="20000"/>
              </a:spcBef>
              <a:spcAft>
                <a:spcPct val="0"/>
              </a:spcAft>
              <a:buChar char="»"/>
              <a:defRPr sz="2000">
                <a:solidFill>
                  <a:schemeClr val="tx1"/>
                </a:solidFill>
                <a:latin typeface="+mn-lt"/>
                <a:cs typeface="+mn-cs"/>
              </a:defRPr>
            </a:lvl7pPr>
            <a:lvl8pPr marL="3425004" indent="-228331" algn="l" rtl="0" fontAlgn="base">
              <a:spcBef>
                <a:spcPct val="20000"/>
              </a:spcBef>
              <a:spcAft>
                <a:spcPct val="0"/>
              </a:spcAft>
              <a:buChar char="»"/>
              <a:defRPr sz="2000">
                <a:solidFill>
                  <a:schemeClr val="tx1"/>
                </a:solidFill>
                <a:latin typeface="+mn-lt"/>
                <a:cs typeface="+mn-cs"/>
              </a:defRPr>
            </a:lvl8pPr>
            <a:lvl9pPr marL="3881670" indent="-228331" algn="l" rtl="0" fontAlgn="base">
              <a:spcBef>
                <a:spcPct val="20000"/>
              </a:spcBef>
              <a:spcAft>
                <a:spcPct val="0"/>
              </a:spcAft>
              <a:buChar char="»"/>
              <a:defRPr sz="2000">
                <a:solidFill>
                  <a:schemeClr val="tx1"/>
                </a:solidFill>
                <a:latin typeface="+mn-lt"/>
                <a:cs typeface="+mn-cs"/>
              </a:defRPr>
            </a:lvl9pPr>
          </a:lstStyle>
          <a:p>
            <a:pPr marL="0" indent="0" algn="r">
              <a:spcBef>
                <a:spcPct val="0"/>
              </a:spcBef>
              <a:buNone/>
            </a:pPr>
            <a:fld id="{3AB94833-3EE2-45CE-A426-9E86ADD4A984}" type="datetime'''T''''ü''''''''''''r''''km''eni''''''s''''''''''''ta''''n'">
              <a:rPr lang="tr-TR" altLang="en-US" sz="1400">
                <a:latin typeface="Tahoma"/>
                <a:ea typeface="Tahoma"/>
                <a:cs typeface="Tahoma"/>
                <a:sym typeface="Tahoma"/>
              </a:rPr>
              <a:pPr/>
              <a:t>Türkmenistan</a:t>
            </a:fld>
            <a:endParaRPr lang="tr-TR" sz="1400" b="0" dirty="0" smtClean="0">
              <a:latin typeface="Tahoma"/>
              <a:ea typeface="Tahoma"/>
              <a:cs typeface="Tahoma"/>
              <a:sym typeface="Tahoma"/>
            </a:endParaRPr>
          </a:p>
        </p:txBody>
      </p:sp>
      <p:sp>
        <p:nvSpPr>
          <p:cNvPr id="128" name="Rectangle 3"/>
          <p:cNvSpPr>
            <a:spLocks noGrp="1" noChangeArrowheads="1"/>
          </p:cNvSpPr>
          <p:nvPr>
            <p:custDataLst>
              <p:tags r:id="rId9"/>
            </p:custDataLst>
          </p:nvPr>
        </p:nvSpPr>
        <p:spPr bwMode="auto">
          <a:xfrm>
            <a:off x="1092201" y="3300413"/>
            <a:ext cx="384175"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2500" indent="-3425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085" indent="-285418"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1668" indent="-228331" algn="l" rtl="0" eaLnBrk="0" fontAlgn="base" hangingPunct="0">
              <a:spcBef>
                <a:spcPct val="20000"/>
              </a:spcBef>
              <a:spcAft>
                <a:spcPct val="0"/>
              </a:spcAft>
              <a:buChar char="•"/>
              <a:defRPr sz="2400">
                <a:solidFill>
                  <a:schemeClr val="tx1"/>
                </a:solidFill>
                <a:latin typeface="+mn-lt"/>
                <a:cs typeface="+mn-cs"/>
              </a:defRPr>
            </a:lvl3pPr>
            <a:lvl4pPr marL="1598336" indent="-228331" algn="l" rtl="0" eaLnBrk="0" fontAlgn="base" hangingPunct="0">
              <a:spcBef>
                <a:spcPct val="20000"/>
              </a:spcBef>
              <a:spcAft>
                <a:spcPct val="0"/>
              </a:spcAft>
              <a:buChar char="–"/>
              <a:defRPr sz="2000">
                <a:solidFill>
                  <a:schemeClr val="tx1"/>
                </a:solidFill>
                <a:latin typeface="+mn-lt"/>
                <a:cs typeface="+mn-cs"/>
              </a:defRPr>
            </a:lvl4pPr>
            <a:lvl5pPr marL="2055004" indent="-228331" algn="l" rtl="0" eaLnBrk="0" fontAlgn="base" hangingPunct="0">
              <a:spcBef>
                <a:spcPct val="20000"/>
              </a:spcBef>
              <a:spcAft>
                <a:spcPct val="0"/>
              </a:spcAft>
              <a:buChar char="»"/>
              <a:defRPr sz="2000">
                <a:solidFill>
                  <a:schemeClr val="tx1"/>
                </a:solidFill>
                <a:latin typeface="+mn-lt"/>
                <a:cs typeface="+mn-cs"/>
              </a:defRPr>
            </a:lvl5pPr>
            <a:lvl6pPr marL="2511669" indent="-228331" algn="l" rtl="0" fontAlgn="base">
              <a:spcBef>
                <a:spcPct val="20000"/>
              </a:spcBef>
              <a:spcAft>
                <a:spcPct val="0"/>
              </a:spcAft>
              <a:buChar char="»"/>
              <a:defRPr sz="2000">
                <a:solidFill>
                  <a:schemeClr val="tx1"/>
                </a:solidFill>
                <a:latin typeface="+mn-lt"/>
                <a:cs typeface="+mn-cs"/>
              </a:defRPr>
            </a:lvl6pPr>
            <a:lvl7pPr marL="2968337" indent="-228331" algn="l" rtl="0" fontAlgn="base">
              <a:spcBef>
                <a:spcPct val="20000"/>
              </a:spcBef>
              <a:spcAft>
                <a:spcPct val="0"/>
              </a:spcAft>
              <a:buChar char="»"/>
              <a:defRPr sz="2000">
                <a:solidFill>
                  <a:schemeClr val="tx1"/>
                </a:solidFill>
                <a:latin typeface="+mn-lt"/>
                <a:cs typeface="+mn-cs"/>
              </a:defRPr>
            </a:lvl7pPr>
            <a:lvl8pPr marL="3425004" indent="-228331" algn="l" rtl="0" fontAlgn="base">
              <a:spcBef>
                <a:spcPct val="20000"/>
              </a:spcBef>
              <a:spcAft>
                <a:spcPct val="0"/>
              </a:spcAft>
              <a:buChar char="»"/>
              <a:defRPr sz="2000">
                <a:solidFill>
                  <a:schemeClr val="tx1"/>
                </a:solidFill>
                <a:latin typeface="+mn-lt"/>
                <a:cs typeface="+mn-cs"/>
              </a:defRPr>
            </a:lvl8pPr>
            <a:lvl9pPr marL="3881670" indent="-228331" algn="l" rtl="0" fontAlgn="base">
              <a:spcBef>
                <a:spcPct val="20000"/>
              </a:spcBef>
              <a:spcAft>
                <a:spcPct val="0"/>
              </a:spcAft>
              <a:buChar char="»"/>
              <a:defRPr sz="2000">
                <a:solidFill>
                  <a:schemeClr val="tx1"/>
                </a:solidFill>
                <a:latin typeface="+mn-lt"/>
                <a:cs typeface="+mn-cs"/>
              </a:defRPr>
            </a:lvl9pPr>
          </a:lstStyle>
          <a:p>
            <a:pPr marL="0" indent="0" algn="r">
              <a:spcBef>
                <a:spcPct val="0"/>
              </a:spcBef>
              <a:buNone/>
            </a:pPr>
            <a:fld id="{E62056AE-13D6-40D4-BC6E-5002B7BF46FE}" type="datetime'''''''İ''''''''r''''''''''''''''a''''''''n'''''''">
              <a:rPr lang="tr-TR" altLang="en-US" sz="1400">
                <a:latin typeface="Tahoma"/>
                <a:ea typeface="Tahoma"/>
                <a:cs typeface="Tahoma"/>
                <a:sym typeface="Tahoma"/>
              </a:rPr>
              <a:pPr/>
              <a:t>İran</a:t>
            </a:fld>
            <a:endParaRPr lang="tr-TR" sz="1400" b="0" dirty="0" smtClean="0">
              <a:latin typeface="Tahoma"/>
              <a:ea typeface="Tahoma"/>
              <a:cs typeface="Tahoma"/>
              <a:sym typeface="Tahoma"/>
            </a:endParaRPr>
          </a:p>
        </p:txBody>
      </p:sp>
      <p:sp>
        <p:nvSpPr>
          <p:cNvPr id="131" name="Rectangle 3"/>
          <p:cNvSpPr>
            <a:spLocks noGrp="1" noChangeArrowheads="1"/>
          </p:cNvSpPr>
          <p:nvPr>
            <p:custDataLst>
              <p:tags r:id="rId10"/>
            </p:custDataLst>
          </p:nvPr>
        </p:nvSpPr>
        <p:spPr bwMode="auto">
          <a:xfrm>
            <a:off x="869951" y="4824413"/>
            <a:ext cx="606425"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2500" indent="-3425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085" indent="-285418"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1668" indent="-228331" algn="l" rtl="0" eaLnBrk="0" fontAlgn="base" hangingPunct="0">
              <a:spcBef>
                <a:spcPct val="20000"/>
              </a:spcBef>
              <a:spcAft>
                <a:spcPct val="0"/>
              </a:spcAft>
              <a:buChar char="•"/>
              <a:defRPr sz="2400">
                <a:solidFill>
                  <a:schemeClr val="tx1"/>
                </a:solidFill>
                <a:latin typeface="+mn-lt"/>
                <a:cs typeface="+mn-cs"/>
              </a:defRPr>
            </a:lvl3pPr>
            <a:lvl4pPr marL="1598336" indent="-228331" algn="l" rtl="0" eaLnBrk="0" fontAlgn="base" hangingPunct="0">
              <a:spcBef>
                <a:spcPct val="20000"/>
              </a:spcBef>
              <a:spcAft>
                <a:spcPct val="0"/>
              </a:spcAft>
              <a:buChar char="–"/>
              <a:defRPr sz="2000">
                <a:solidFill>
                  <a:schemeClr val="tx1"/>
                </a:solidFill>
                <a:latin typeface="+mn-lt"/>
                <a:cs typeface="+mn-cs"/>
              </a:defRPr>
            </a:lvl4pPr>
            <a:lvl5pPr marL="2055004" indent="-228331" algn="l" rtl="0" eaLnBrk="0" fontAlgn="base" hangingPunct="0">
              <a:spcBef>
                <a:spcPct val="20000"/>
              </a:spcBef>
              <a:spcAft>
                <a:spcPct val="0"/>
              </a:spcAft>
              <a:buChar char="»"/>
              <a:defRPr sz="2000">
                <a:solidFill>
                  <a:schemeClr val="tx1"/>
                </a:solidFill>
                <a:latin typeface="+mn-lt"/>
                <a:cs typeface="+mn-cs"/>
              </a:defRPr>
            </a:lvl5pPr>
            <a:lvl6pPr marL="2511669" indent="-228331" algn="l" rtl="0" fontAlgn="base">
              <a:spcBef>
                <a:spcPct val="20000"/>
              </a:spcBef>
              <a:spcAft>
                <a:spcPct val="0"/>
              </a:spcAft>
              <a:buChar char="»"/>
              <a:defRPr sz="2000">
                <a:solidFill>
                  <a:schemeClr val="tx1"/>
                </a:solidFill>
                <a:latin typeface="+mn-lt"/>
                <a:cs typeface="+mn-cs"/>
              </a:defRPr>
            </a:lvl6pPr>
            <a:lvl7pPr marL="2968337" indent="-228331" algn="l" rtl="0" fontAlgn="base">
              <a:spcBef>
                <a:spcPct val="20000"/>
              </a:spcBef>
              <a:spcAft>
                <a:spcPct val="0"/>
              </a:spcAft>
              <a:buChar char="»"/>
              <a:defRPr sz="2000">
                <a:solidFill>
                  <a:schemeClr val="tx1"/>
                </a:solidFill>
                <a:latin typeface="+mn-lt"/>
                <a:cs typeface="+mn-cs"/>
              </a:defRPr>
            </a:lvl7pPr>
            <a:lvl8pPr marL="3425004" indent="-228331" algn="l" rtl="0" fontAlgn="base">
              <a:spcBef>
                <a:spcPct val="20000"/>
              </a:spcBef>
              <a:spcAft>
                <a:spcPct val="0"/>
              </a:spcAft>
              <a:buChar char="»"/>
              <a:defRPr sz="2000">
                <a:solidFill>
                  <a:schemeClr val="tx1"/>
                </a:solidFill>
                <a:latin typeface="+mn-lt"/>
                <a:cs typeface="+mn-cs"/>
              </a:defRPr>
            </a:lvl8pPr>
            <a:lvl9pPr marL="3881670" indent="-228331" algn="l" rtl="0" fontAlgn="base">
              <a:spcBef>
                <a:spcPct val="20000"/>
              </a:spcBef>
              <a:spcAft>
                <a:spcPct val="0"/>
              </a:spcAft>
              <a:buChar char="»"/>
              <a:defRPr sz="2000">
                <a:solidFill>
                  <a:schemeClr val="tx1"/>
                </a:solidFill>
                <a:latin typeface="+mn-lt"/>
                <a:cs typeface="+mn-cs"/>
              </a:defRPr>
            </a:lvl9pPr>
          </a:lstStyle>
          <a:p>
            <a:pPr marL="0" indent="0" algn="r">
              <a:spcBef>
                <a:spcPct val="0"/>
              </a:spcBef>
              <a:buNone/>
            </a:pPr>
            <a:fld id="{B911532F-4E97-48DF-B8DD-D7552288F0EC}" type="datetime'''''''''''''S''''''''o''''m''''a''''''''l''''''i'''''''">
              <a:rPr lang="tr-TR" altLang="en-US" sz="1400">
                <a:latin typeface="Tahoma"/>
                <a:ea typeface="Tahoma"/>
                <a:cs typeface="Tahoma"/>
                <a:sym typeface="Tahoma"/>
              </a:rPr>
              <a:pPr/>
              <a:t>Somali</a:t>
            </a:fld>
            <a:endParaRPr lang="tr-TR" sz="1400" b="0" dirty="0" smtClean="0">
              <a:latin typeface="Tahoma"/>
              <a:ea typeface="Tahoma"/>
              <a:cs typeface="Tahoma"/>
              <a:sym typeface="Tahoma"/>
            </a:endParaRPr>
          </a:p>
        </p:txBody>
      </p:sp>
      <p:sp>
        <p:nvSpPr>
          <p:cNvPr id="130" name="Rectangle 3"/>
          <p:cNvSpPr>
            <a:spLocks noGrp="1" noChangeArrowheads="1"/>
          </p:cNvSpPr>
          <p:nvPr>
            <p:custDataLst>
              <p:tags r:id="rId11"/>
            </p:custDataLst>
          </p:nvPr>
        </p:nvSpPr>
        <p:spPr bwMode="auto">
          <a:xfrm>
            <a:off x="512763" y="4316413"/>
            <a:ext cx="963613"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2500" indent="-3425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085" indent="-285418"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1668" indent="-228331" algn="l" rtl="0" eaLnBrk="0" fontAlgn="base" hangingPunct="0">
              <a:spcBef>
                <a:spcPct val="20000"/>
              </a:spcBef>
              <a:spcAft>
                <a:spcPct val="0"/>
              </a:spcAft>
              <a:buChar char="•"/>
              <a:defRPr sz="2400">
                <a:solidFill>
                  <a:schemeClr val="tx1"/>
                </a:solidFill>
                <a:latin typeface="+mn-lt"/>
                <a:cs typeface="+mn-cs"/>
              </a:defRPr>
            </a:lvl3pPr>
            <a:lvl4pPr marL="1598336" indent="-228331" algn="l" rtl="0" eaLnBrk="0" fontAlgn="base" hangingPunct="0">
              <a:spcBef>
                <a:spcPct val="20000"/>
              </a:spcBef>
              <a:spcAft>
                <a:spcPct val="0"/>
              </a:spcAft>
              <a:buChar char="–"/>
              <a:defRPr sz="2000">
                <a:solidFill>
                  <a:schemeClr val="tx1"/>
                </a:solidFill>
                <a:latin typeface="+mn-lt"/>
                <a:cs typeface="+mn-cs"/>
              </a:defRPr>
            </a:lvl4pPr>
            <a:lvl5pPr marL="2055004" indent="-228331" algn="l" rtl="0" eaLnBrk="0" fontAlgn="base" hangingPunct="0">
              <a:spcBef>
                <a:spcPct val="20000"/>
              </a:spcBef>
              <a:spcAft>
                <a:spcPct val="0"/>
              </a:spcAft>
              <a:buChar char="»"/>
              <a:defRPr sz="2000">
                <a:solidFill>
                  <a:schemeClr val="tx1"/>
                </a:solidFill>
                <a:latin typeface="+mn-lt"/>
                <a:cs typeface="+mn-cs"/>
              </a:defRPr>
            </a:lvl5pPr>
            <a:lvl6pPr marL="2511669" indent="-228331" algn="l" rtl="0" fontAlgn="base">
              <a:spcBef>
                <a:spcPct val="20000"/>
              </a:spcBef>
              <a:spcAft>
                <a:spcPct val="0"/>
              </a:spcAft>
              <a:buChar char="»"/>
              <a:defRPr sz="2000">
                <a:solidFill>
                  <a:schemeClr val="tx1"/>
                </a:solidFill>
                <a:latin typeface="+mn-lt"/>
                <a:cs typeface="+mn-cs"/>
              </a:defRPr>
            </a:lvl6pPr>
            <a:lvl7pPr marL="2968337" indent="-228331" algn="l" rtl="0" fontAlgn="base">
              <a:spcBef>
                <a:spcPct val="20000"/>
              </a:spcBef>
              <a:spcAft>
                <a:spcPct val="0"/>
              </a:spcAft>
              <a:buChar char="»"/>
              <a:defRPr sz="2000">
                <a:solidFill>
                  <a:schemeClr val="tx1"/>
                </a:solidFill>
                <a:latin typeface="+mn-lt"/>
                <a:cs typeface="+mn-cs"/>
              </a:defRPr>
            </a:lvl7pPr>
            <a:lvl8pPr marL="3425004" indent="-228331" algn="l" rtl="0" fontAlgn="base">
              <a:spcBef>
                <a:spcPct val="20000"/>
              </a:spcBef>
              <a:spcAft>
                <a:spcPct val="0"/>
              </a:spcAft>
              <a:buChar char="»"/>
              <a:defRPr sz="2000">
                <a:solidFill>
                  <a:schemeClr val="tx1"/>
                </a:solidFill>
                <a:latin typeface="+mn-lt"/>
                <a:cs typeface="+mn-cs"/>
              </a:defRPr>
            </a:lvl8pPr>
            <a:lvl9pPr marL="3881670" indent="-228331" algn="l" rtl="0" fontAlgn="base">
              <a:spcBef>
                <a:spcPct val="20000"/>
              </a:spcBef>
              <a:spcAft>
                <a:spcPct val="0"/>
              </a:spcAft>
              <a:buChar char="»"/>
              <a:defRPr sz="2000">
                <a:solidFill>
                  <a:schemeClr val="tx1"/>
                </a:solidFill>
                <a:latin typeface="+mn-lt"/>
                <a:cs typeface="+mn-cs"/>
              </a:defRPr>
            </a:lvl9pPr>
          </a:lstStyle>
          <a:p>
            <a:pPr marL="0" indent="0" algn="r">
              <a:spcBef>
                <a:spcPct val="0"/>
              </a:spcBef>
              <a:buNone/>
            </a:pPr>
            <a:fld id="{D8C4C8FD-B607-4E43-A035-8DD9D60534F8}" type="datetime'''A''''''''''''''''fg''''an''''i''''''''s''t''a''''n'''">
              <a:rPr lang="tr-TR" altLang="en-US" sz="1400">
                <a:latin typeface="Tahoma"/>
                <a:ea typeface="Tahoma"/>
                <a:cs typeface="Tahoma"/>
                <a:sym typeface="Tahoma"/>
              </a:rPr>
              <a:pPr/>
              <a:t>Afganistan</a:t>
            </a:fld>
            <a:endParaRPr lang="tr-TR" sz="1400" b="0" dirty="0" smtClean="0">
              <a:latin typeface="Tahoma"/>
              <a:ea typeface="Tahoma"/>
              <a:cs typeface="Tahoma"/>
              <a:sym typeface="Tahoma"/>
            </a:endParaRPr>
          </a:p>
        </p:txBody>
      </p:sp>
      <p:sp>
        <p:nvSpPr>
          <p:cNvPr id="51" name="Rectangle 3"/>
          <p:cNvSpPr>
            <a:spLocks noGrp="1" noChangeArrowheads="1"/>
          </p:cNvSpPr>
          <p:nvPr>
            <p:custDataLst>
              <p:tags r:id="rId12"/>
            </p:custDataLst>
          </p:nvPr>
        </p:nvSpPr>
        <p:spPr bwMode="auto">
          <a:xfrm>
            <a:off x="511175" y="6348413"/>
            <a:ext cx="965200"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2500" indent="-3425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085" indent="-285418"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1668" indent="-228331" algn="l" rtl="0" eaLnBrk="0" fontAlgn="base" hangingPunct="0">
              <a:spcBef>
                <a:spcPct val="20000"/>
              </a:spcBef>
              <a:spcAft>
                <a:spcPct val="0"/>
              </a:spcAft>
              <a:buChar char="•"/>
              <a:defRPr sz="2400">
                <a:solidFill>
                  <a:schemeClr val="tx1"/>
                </a:solidFill>
                <a:latin typeface="+mn-lt"/>
                <a:cs typeface="+mn-cs"/>
              </a:defRPr>
            </a:lvl3pPr>
            <a:lvl4pPr marL="1598336" indent="-228331" algn="l" rtl="0" eaLnBrk="0" fontAlgn="base" hangingPunct="0">
              <a:spcBef>
                <a:spcPct val="20000"/>
              </a:spcBef>
              <a:spcAft>
                <a:spcPct val="0"/>
              </a:spcAft>
              <a:buChar char="–"/>
              <a:defRPr sz="2000">
                <a:solidFill>
                  <a:schemeClr val="tx1"/>
                </a:solidFill>
                <a:latin typeface="+mn-lt"/>
                <a:cs typeface="+mn-cs"/>
              </a:defRPr>
            </a:lvl4pPr>
            <a:lvl5pPr marL="2055004" indent="-228331" algn="l" rtl="0" eaLnBrk="0" fontAlgn="base" hangingPunct="0">
              <a:spcBef>
                <a:spcPct val="20000"/>
              </a:spcBef>
              <a:spcAft>
                <a:spcPct val="0"/>
              </a:spcAft>
              <a:buChar char="»"/>
              <a:defRPr sz="2000">
                <a:solidFill>
                  <a:schemeClr val="tx1"/>
                </a:solidFill>
                <a:latin typeface="+mn-lt"/>
                <a:cs typeface="+mn-cs"/>
              </a:defRPr>
            </a:lvl5pPr>
            <a:lvl6pPr marL="2511669" indent="-228331" algn="l" rtl="0" fontAlgn="base">
              <a:spcBef>
                <a:spcPct val="20000"/>
              </a:spcBef>
              <a:spcAft>
                <a:spcPct val="0"/>
              </a:spcAft>
              <a:buChar char="»"/>
              <a:defRPr sz="2000">
                <a:solidFill>
                  <a:schemeClr val="tx1"/>
                </a:solidFill>
                <a:latin typeface="+mn-lt"/>
                <a:cs typeface="+mn-cs"/>
              </a:defRPr>
            </a:lvl6pPr>
            <a:lvl7pPr marL="2968337" indent="-228331" algn="l" rtl="0" fontAlgn="base">
              <a:spcBef>
                <a:spcPct val="20000"/>
              </a:spcBef>
              <a:spcAft>
                <a:spcPct val="0"/>
              </a:spcAft>
              <a:buChar char="»"/>
              <a:defRPr sz="2000">
                <a:solidFill>
                  <a:schemeClr val="tx1"/>
                </a:solidFill>
                <a:latin typeface="+mn-lt"/>
                <a:cs typeface="+mn-cs"/>
              </a:defRPr>
            </a:lvl7pPr>
            <a:lvl8pPr marL="3425004" indent="-228331" algn="l" rtl="0" fontAlgn="base">
              <a:spcBef>
                <a:spcPct val="20000"/>
              </a:spcBef>
              <a:spcAft>
                <a:spcPct val="0"/>
              </a:spcAft>
              <a:buChar char="»"/>
              <a:defRPr sz="2000">
                <a:solidFill>
                  <a:schemeClr val="tx1"/>
                </a:solidFill>
                <a:latin typeface="+mn-lt"/>
                <a:cs typeface="+mn-cs"/>
              </a:defRPr>
            </a:lvl8pPr>
            <a:lvl9pPr marL="3881670" indent="-228331" algn="l" rtl="0" fontAlgn="base">
              <a:spcBef>
                <a:spcPct val="20000"/>
              </a:spcBef>
              <a:spcAft>
                <a:spcPct val="0"/>
              </a:spcAft>
              <a:buChar char="»"/>
              <a:defRPr sz="2000">
                <a:solidFill>
                  <a:schemeClr val="tx1"/>
                </a:solidFill>
                <a:latin typeface="+mn-lt"/>
                <a:cs typeface="+mn-cs"/>
              </a:defRPr>
            </a:lvl9pPr>
          </a:lstStyle>
          <a:p>
            <a:pPr marL="0" indent="0" algn="r">
              <a:spcBef>
                <a:spcPct val="0"/>
              </a:spcBef>
              <a:buNone/>
            </a:pPr>
            <a:fld id="{6799CE92-1141-432A-96B6-3A98D58E494E}" type="datetime'''E''''''''''''''''''n''''''''do''ne''''s''ya'''''''''''">
              <a:rPr lang="tr-TR" altLang="en-US" sz="1400">
                <a:latin typeface="Tahoma"/>
                <a:ea typeface="Tahoma"/>
                <a:cs typeface="Tahoma"/>
                <a:sym typeface="Tahoma"/>
              </a:rPr>
              <a:pPr/>
              <a:t>Endonesya</a:t>
            </a:fld>
            <a:endParaRPr lang="tr-TR" sz="1400" b="0" dirty="0" smtClean="0">
              <a:latin typeface="Tahoma"/>
              <a:ea typeface="Tahoma"/>
              <a:cs typeface="Tahoma"/>
              <a:sym typeface="Tahoma"/>
            </a:endParaRPr>
          </a:p>
        </p:txBody>
      </p:sp>
      <p:sp>
        <p:nvSpPr>
          <p:cNvPr id="133" name="Rectangle 3"/>
          <p:cNvSpPr>
            <a:spLocks noGrp="1" noChangeArrowheads="1"/>
          </p:cNvSpPr>
          <p:nvPr>
            <p:custDataLst>
              <p:tags r:id="rId13"/>
            </p:custDataLst>
          </p:nvPr>
        </p:nvSpPr>
        <p:spPr bwMode="auto">
          <a:xfrm>
            <a:off x="876300" y="5332413"/>
            <a:ext cx="600075"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2500" indent="-3425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085" indent="-285418"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1668" indent="-228331" algn="l" rtl="0" eaLnBrk="0" fontAlgn="base" hangingPunct="0">
              <a:spcBef>
                <a:spcPct val="20000"/>
              </a:spcBef>
              <a:spcAft>
                <a:spcPct val="0"/>
              </a:spcAft>
              <a:buChar char="•"/>
              <a:defRPr sz="2400">
                <a:solidFill>
                  <a:schemeClr val="tx1"/>
                </a:solidFill>
                <a:latin typeface="+mn-lt"/>
                <a:cs typeface="+mn-cs"/>
              </a:defRPr>
            </a:lvl3pPr>
            <a:lvl4pPr marL="1598336" indent="-228331" algn="l" rtl="0" eaLnBrk="0" fontAlgn="base" hangingPunct="0">
              <a:spcBef>
                <a:spcPct val="20000"/>
              </a:spcBef>
              <a:spcAft>
                <a:spcPct val="0"/>
              </a:spcAft>
              <a:buChar char="–"/>
              <a:defRPr sz="2000">
                <a:solidFill>
                  <a:schemeClr val="tx1"/>
                </a:solidFill>
                <a:latin typeface="+mn-lt"/>
                <a:cs typeface="+mn-cs"/>
              </a:defRPr>
            </a:lvl4pPr>
            <a:lvl5pPr marL="2055004" indent="-228331" algn="l" rtl="0" eaLnBrk="0" fontAlgn="base" hangingPunct="0">
              <a:spcBef>
                <a:spcPct val="20000"/>
              </a:spcBef>
              <a:spcAft>
                <a:spcPct val="0"/>
              </a:spcAft>
              <a:buChar char="»"/>
              <a:defRPr sz="2000">
                <a:solidFill>
                  <a:schemeClr val="tx1"/>
                </a:solidFill>
                <a:latin typeface="+mn-lt"/>
                <a:cs typeface="+mn-cs"/>
              </a:defRPr>
            </a:lvl5pPr>
            <a:lvl6pPr marL="2511669" indent="-228331" algn="l" rtl="0" fontAlgn="base">
              <a:spcBef>
                <a:spcPct val="20000"/>
              </a:spcBef>
              <a:spcAft>
                <a:spcPct val="0"/>
              </a:spcAft>
              <a:buChar char="»"/>
              <a:defRPr sz="2000">
                <a:solidFill>
                  <a:schemeClr val="tx1"/>
                </a:solidFill>
                <a:latin typeface="+mn-lt"/>
                <a:cs typeface="+mn-cs"/>
              </a:defRPr>
            </a:lvl6pPr>
            <a:lvl7pPr marL="2968337" indent="-228331" algn="l" rtl="0" fontAlgn="base">
              <a:spcBef>
                <a:spcPct val="20000"/>
              </a:spcBef>
              <a:spcAft>
                <a:spcPct val="0"/>
              </a:spcAft>
              <a:buChar char="»"/>
              <a:defRPr sz="2000">
                <a:solidFill>
                  <a:schemeClr val="tx1"/>
                </a:solidFill>
                <a:latin typeface="+mn-lt"/>
                <a:cs typeface="+mn-cs"/>
              </a:defRPr>
            </a:lvl7pPr>
            <a:lvl8pPr marL="3425004" indent="-228331" algn="l" rtl="0" fontAlgn="base">
              <a:spcBef>
                <a:spcPct val="20000"/>
              </a:spcBef>
              <a:spcAft>
                <a:spcPct val="0"/>
              </a:spcAft>
              <a:buChar char="»"/>
              <a:defRPr sz="2000">
                <a:solidFill>
                  <a:schemeClr val="tx1"/>
                </a:solidFill>
                <a:latin typeface="+mn-lt"/>
                <a:cs typeface="+mn-cs"/>
              </a:defRPr>
            </a:lvl8pPr>
            <a:lvl9pPr marL="3881670" indent="-228331" algn="l" rtl="0" fontAlgn="base">
              <a:spcBef>
                <a:spcPct val="20000"/>
              </a:spcBef>
              <a:spcAft>
                <a:spcPct val="0"/>
              </a:spcAft>
              <a:buChar char="»"/>
              <a:defRPr sz="2000">
                <a:solidFill>
                  <a:schemeClr val="tx1"/>
                </a:solidFill>
                <a:latin typeface="+mn-lt"/>
                <a:cs typeface="+mn-cs"/>
              </a:defRPr>
            </a:lvl9pPr>
          </a:lstStyle>
          <a:p>
            <a:pPr marL="0" indent="0" algn="r">
              <a:spcBef>
                <a:spcPct val="0"/>
              </a:spcBef>
              <a:buNone/>
            </a:pPr>
            <a:fld id="{E42C9749-DEA5-45DA-8F3E-BB1EFDC30A26}" type="datetime'''F''''i''l''i''s''''''''''t''''''''''i''''''''''''''''n'''">
              <a:rPr lang="tr-TR" altLang="en-US" sz="1400">
                <a:latin typeface="Tahoma"/>
                <a:ea typeface="Tahoma"/>
                <a:cs typeface="Tahoma"/>
                <a:sym typeface="Tahoma"/>
              </a:rPr>
              <a:pPr/>
              <a:t>Filistin</a:t>
            </a:fld>
            <a:endParaRPr lang="tr-TR" sz="1400" b="0" dirty="0" smtClean="0">
              <a:latin typeface="Tahoma"/>
              <a:ea typeface="Tahoma"/>
              <a:cs typeface="Tahoma"/>
              <a:sym typeface="Tahoma"/>
            </a:endParaRPr>
          </a:p>
        </p:txBody>
      </p:sp>
      <p:sp>
        <p:nvSpPr>
          <p:cNvPr id="50" name="Rectangle 3"/>
          <p:cNvSpPr>
            <a:spLocks noGrp="1" noChangeArrowheads="1"/>
          </p:cNvSpPr>
          <p:nvPr>
            <p:custDataLst>
              <p:tags r:id="rId14"/>
            </p:custDataLst>
          </p:nvPr>
        </p:nvSpPr>
        <p:spPr bwMode="auto">
          <a:xfrm>
            <a:off x="860425" y="5840413"/>
            <a:ext cx="615950"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2500" indent="-3425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085" indent="-285418"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1668" indent="-228331" algn="l" rtl="0" eaLnBrk="0" fontAlgn="base" hangingPunct="0">
              <a:spcBef>
                <a:spcPct val="20000"/>
              </a:spcBef>
              <a:spcAft>
                <a:spcPct val="0"/>
              </a:spcAft>
              <a:buChar char="•"/>
              <a:defRPr sz="2400">
                <a:solidFill>
                  <a:schemeClr val="tx1"/>
                </a:solidFill>
                <a:latin typeface="+mn-lt"/>
                <a:cs typeface="+mn-cs"/>
              </a:defRPr>
            </a:lvl3pPr>
            <a:lvl4pPr marL="1598336" indent="-228331" algn="l" rtl="0" eaLnBrk="0" fontAlgn="base" hangingPunct="0">
              <a:spcBef>
                <a:spcPct val="20000"/>
              </a:spcBef>
              <a:spcAft>
                <a:spcPct val="0"/>
              </a:spcAft>
              <a:buChar char="–"/>
              <a:defRPr sz="2000">
                <a:solidFill>
                  <a:schemeClr val="tx1"/>
                </a:solidFill>
                <a:latin typeface="+mn-lt"/>
                <a:cs typeface="+mn-cs"/>
              </a:defRPr>
            </a:lvl4pPr>
            <a:lvl5pPr marL="2055004" indent="-228331" algn="l" rtl="0" eaLnBrk="0" fontAlgn="base" hangingPunct="0">
              <a:spcBef>
                <a:spcPct val="20000"/>
              </a:spcBef>
              <a:spcAft>
                <a:spcPct val="0"/>
              </a:spcAft>
              <a:buChar char="»"/>
              <a:defRPr sz="2000">
                <a:solidFill>
                  <a:schemeClr val="tx1"/>
                </a:solidFill>
                <a:latin typeface="+mn-lt"/>
                <a:cs typeface="+mn-cs"/>
              </a:defRPr>
            </a:lvl5pPr>
            <a:lvl6pPr marL="2511669" indent="-228331" algn="l" rtl="0" fontAlgn="base">
              <a:spcBef>
                <a:spcPct val="20000"/>
              </a:spcBef>
              <a:spcAft>
                <a:spcPct val="0"/>
              </a:spcAft>
              <a:buChar char="»"/>
              <a:defRPr sz="2000">
                <a:solidFill>
                  <a:schemeClr val="tx1"/>
                </a:solidFill>
                <a:latin typeface="+mn-lt"/>
                <a:cs typeface="+mn-cs"/>
              </a:defRPr>
            </a:lvl6pPr>
            <a:lvl7pPr marL="2968337" indent="-228331" algn="l" rtl="0" fontAlgn="base">
              <a:spcBef>
                <a:spcPct val="20000"/>
              </a:spcBef>
              <a:spcAft>
                <a:spcPct val="0"/>
              </a:spcAft>
              <a:buChar char="»"/>
              <a:defRPr sz="2000">
                <a:solidFill>
                  <a:schemeClr val="tx1"/>
                </a:solidFill>
                <a:latin typeface="+mn-lt"/>
                <a:cs typeface="+mn-cs"/>
              </a:defRPr>
            </a:lvl7pPr>
            <a:lvl8pPr marL="3425004" indent="-228331" algn="l" rtl="0" fontAlgn="base">
              <a:spcBef>
                <a:spcPct val="20000"/>
              </a:spcBef>
              <a:spcAft>
                <a:spcPct val="0"/>
              </a:spcAft>
              <a:buChar char="»"/>
              <a:defRPr sz="2000">
                <a:solidFill>
                  <a:schemeClr val="tx1"/>
                </a:solidFill>
                <a:latin typeface="+mn-lt"/>
                <a:cs typeface="+mn-cs"/>
              </a:defRPr>
            </a:lvl8pPr>
            <a:lvl9pPr marL="3881670" indent="-228331" algn="l" rtl="0" fontAlgn="base">
              <a:spcBef>
                <a:spcPct val="20000"/>
              </a:spcBef>
              <a:spcAft>
                <a:spcPct val="0"/>
              </a:spcAft>
              <a:buChar char="»"/>
              <a:defRPr sz="2000">
                <a:solidFill>
                  <a:schemeClr val="tx1"/>
                </a:solidFill>
                <a:latin typeface="+mn-lt"/>
                <a:cs typeface="+mn-cs"/>
              </a:defRPr>
            </a:lvl9pPr>
          </a:lstStyle>
          <a:p>
            <a:pPr marL="0" indent="0" algn="r">
              <a:spcBef>
                <a:spcPct val="0"/>
              </a:spcBef>
              <a:buNone/>
            </a:pPr>
            <a:fld id="{610A55A0-12AB-4B62-8497-3484AB10296B}" type="datetime'''''''''''''''''''''''''Y''e''''''''m''e''''n'''''''''''''''''">
              <a:rPr lang="tr-TR" altLang="en-US" sz="1400">
                <a:latin typeface="Tahoma"/>
                <a:ea typeface="Tahoma"/>
                <a:cs typeface="Tahoma"/>
                <a:sym typeface="Tahoma"/>
              </a:rPr>
              <a:pPr/>
              <a:t>Yemen</a:t>
            </a:fld>
            <a:endParaRPr lang="tr-TR" sz="1400" b="0" dirty="0" smtClean="0">
              <a:latin typeface="Tahoma"/>
              <a:ea typeface="Tahoma"/>
              <a:cs typeface="Tahoma"/>
              <a:sym typeface="Tahoma"/>
            </a:endParaRPr>
          </a:p>
        </p:txBody>
      </p:sp>
      <p:sp>
        <p:nvSpPr>
          <p:cNvPr id="52" name="Metin Yer Tutucusu 2"/>
          <p:cNvSpPr>
            <a:spLocks noGrp="1"/>
          </p:cNvSpPr>
          <p:nvPr>
            <p:custDataLst>
              <p:tags r:id="rId15"/>
            </p:custDataLst>
          </p:nvPr>
        </p:nvSpPr>
        <p:spPr bwMode="gray">
          <a:xfrm>
            <a:off x="4286250" y="1776413"/>
            <a:ext cx="669925"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233796D5-F69D-4C57-B603-507A98391000}" type="datetime'''1''''2''''''''''''''''.''''''''''''''''''''''''''''50''''3'">
              <a:rPr lang="tr-TR" altLang="en-US" sz="1400">
                <a:latin typeface="Tahoma"/>
                <a:ea typeface="Tahoma"/>
                <a:cs typeface="Tahoma"/>
                <a:sym typeface="Tahoma"/>
              </a:rPr>
              <a:pPr marL="0" indent="0">
                <a:spcBef>
                  <a:spcPct val="0"/>
                </a:spcBef>
                <a:spcAft>
                  <a:spcPct val="0"/>
                </a:spcAft>
                <a:buNone/>
              </a:pPr>
              <a:t>12.503</a:t>
            </a:fld>
            <a:endParaRPr lang="tr-TR" sz="1400" dirty="0">
              <a:latin typeface="Tahoma"/>
              <a:ea typeface="Tahoma"/>
              <a:cs typeface="Tahoma"/>
              <a:sym typeface="Tahoma"/>
            </a:endParaRPr>
          </a:p>
        </p:txBody>
      </p:sp>
      <p:sp>
        <p:nvSpPr>
          <p:cNvPr id="41" name="2 Metin Yer Tutucusu"/>
          <p:cNvSpPr>
            <a:spLocks noGrp="1"/>
          </p:cNvSpPr>
          <p:nvPr>
            <p:custDataLst>
              <p:tags r:id="rId16"/>
            </p:custDataLst>
          </p:nvPr>
        </p:nvSpPr>
        <p:spPr bwMode="gray">
          <a:xfrm>
            <a:off x="3732213" y="2284413"/>
            <a:ext cx="492125"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pPr>
            <a:fld id="{A3CDF03F-308C-450C-8144-BE15C4F23E31}" type="datetime'''''9''''''''''.''''''''''9''''''''''0''''4'''''''''''''''">
              <a:rPr lang="tr-TR" altLang="en-US" sz="1400" b="0">
                <a:latin typeface="Tahoma"/>
                <a:ea typeface="Tahoma"/>
                <a:cs typeface="Tahoma"/>
                <a:sym typeface="Tahoma"/>
              </a:rPr>
              <a:pPr marL="0" indent="0">
                <a:spcBef>
                  <a:spcPct val="0"/>
                </a:spcBef>
                <a:buNone/>
              </a:pPr>
              <a:t>9.904</a:t>
            </a:fld>
            <a:endParaRPr lang="tr-TR" sz="1400" b="0" dirty="0">
              <a:latin typeface="Tahoma"/>
              <a:ea typeface="Tahoma"/>
              <a:cs typeface="Tahoma"/>
              <a:sym typeface="Tahoma"/>
            </a:endParaRPr>
          </a:p>
        </p:txBody>
      </p:sp>
      <p:sp>
        <p:nvSpPr>
          <p:cNvPr id="53" name="2 Metin Yer Tutucusu"/>
          <p:cNvSpPr>
            <a:spLocks noGrp="1"/>
          </p:cNvSpPr>
          <p:nvPr>
            <p:custDataLst>
              <p:tags r:id="rId17"/>
            </p:custDataLst>
          </p:nvPr>
        </p:nvSpPr>
        <p:spPr bwMode="gray">
          <a:xfrm>
            <a:off x="3684588" y="2792413"/>
            <a:ext cx="492125"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pPr>
            <a:fld id="{6D112A7B-C021-4055-BE73-BDD51475572F}" type="datetime'''''''''''''''9''''''''''.68''4'''''''''''''''''">
              <a:rPr lang="tr-TR" altLang="en-US" sz="1400" b="0">
                <a:latin typeface="Tahoma"/>
                <a:ea typeface="Tahoma"/>
                <a:cs typeface="Tahoma"/>
                <a:sym typeface="Tahoma"/>
              </a:rPr>
              <a:pPr marL="0" indent="0">
                <a:spcBef>
                  <a:spcPct val="0"/>
                </a:spcBef>
                <a:buNone/>
              </a:pPr>
              <a:t>9.684</a:t>
            </a:fld>
            <a:endParaRPr lang="tr-TR" sz="1400" b="0" dirty="0">
              <a:latin typeface="Tahoma"/>
              <a:ea typeface="Tahoma"/>
              <a:cs typeface="Tahoma"/>
              <a:sym typeface="Tahoma"/>
            </a:endParaRPr>
          </a:p>
        </p:txBody>
      </p:sp>
      <p:sp>
        <p:nvSpPr>
          <p:cNvPr id="54" name="2 Metin Yer Tutucusu"/>
          <p:cNvSpPr>
            <a:spLocks noGrp="1"/>
          </p:cNvSpPr>
          <p:nvPr>
            <p:custDataLst>
              <p:tags r:id="rId18"/>
            </p:custDataLst>
          </p:nvPr>
        </p:nvSpPr>
        <p:spPr bwMode="gray">
          <a:xfrm>
            <a:off x="2825750" y="3300413"/>
            <a:ext cx="492125"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pPr>
            <a:fld id="{D62E9932-CE65-43E9-B69D-0291B0F6C866}" type="datetime'''''''''''5''.''''''''6''5''''''''''''''''''''''''''''7'''">
              <a:rPr lang="tr-TR" altLang="en-US" sz="1400" b="0">
                <a:latin typeface="Tahoma"/>
                <a:ea typeface="Tahoma"/>
                <a:cs typeface="Tahoma"/>
                <a:sym typeface="Tahoma"/>
              </a:rPr>
              <a:pPr marL="0" indent="0">
                <a:spcBef>
                  <a:spcPct val="0"/>
                </a:spcBef>
                <a:buNone/>
              </a:pPr>
              <a:t>5.657</a:t>
            </a:fld>
            <a:endParaRPr lang="tr-TR" sz="1400" b="0" dirty="0">
              <a:latin typeface="Tahoma"/>
              <a:ea typeface="Tahoma"/>
              <a:cs typeface="Tahoma"/>
              <a:sym typeface="Tahoma"/>
            </a:endParaRPr>
          </a:p>
        </p:txBody>
      </p:sp>
      <p:sp>
        <p:nvSpPr>
          <p:cNvPr id="55" name="2 Metin Yer Tutucusu"/>
          <p:cNvSpPr>
            <a:spLocks noGrp="1"/>
          </p:cNvSpPr>
          <p:nvPr>
            <p:custDataLst>
              <p:tags r:id="rId19"/>
            </p:custDataLst>
          </p:nvPr>
        </p:nvSpPr>
        <p:spPr bwMode="gray">
          <a:xfrm>
            <a:off x="2595563" y="3808413"/>
            <a:ext cx="490538"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pPr>
            <a:fld id="{B3EE0B3E-6F23-48F9-85FB-29B63657C92F}" type="datetime'''''''''''''4''''''''''''''''.''''5''7''''''''7'''''">
              <a:rPr lang="tr-TR" altLang="en-US" sz="1400" b="0">
                <a:latin typeface="Tahoma"/>
                <a:ea typeface="Tahoma"/>
                <a:cs typeface="Tahoma"/>
                <a:sym typeface="Tahoma"/>
              </a:rPr>
              <a:pPr marL="0" indent="0">
                <a:spcBef>
                  <a:spcPct val="0"/>
                </a:spcBef>
                <a:buNone/>
              </a:pPr>
              <a:t>4.577</a:t>
            </a:fld>
            <a:endParaRPr lang="tr-TR" sz="1400" b="0" dirty="0">
              <a:latin typeface="Tahoma"/>
              <a:ea typeface="Tahoma"/>
              <a:cs typeface="Tahoma"/>
              <a:sym typeface="Tahoma"/>
            </a:endParaRPr>
          </a:p>
        </p:txBody>
      </p:sp>
      <p:sp>
        <p:nvSpPr>
          <p:cNvPr id="58" name="2 Metin Yer Tutucusu"/>
          <p:cNvSpPr>
            <a:spLocks noGrp="1"/>
          </p:cNvSpPr>
          <p:nvPr>
            <p:custDataLst>
              <p:tags r:id="rId20"/>
            </p:custDataLst>
          </p:nvPr>
        </p:nvSpPr>
        <p:spPr bwMode="gray">
          <a:xfrm>
            <a:off x="2543175" y="4316413"/>
            <a:ext cx="490538"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pPr>
            <a:fld id="{15917EC1-273D-42AC-B821-149238353B4E}" type="datetime'''''''''4.''''''''''''''''''3''''''3''3'''''">
              <a:rPr lang="tr-TR" altLang="en-US" sz="1400" b="0">
                <a:latin typeface="Tahoma"/>
                <a:ea typeface="Tahoma"/>
                <a:cs typeface="Tahoma"/>
                <a:sym typeface="Tahoma"/>
              </a:rPr>
              <a:pPr marL="0" indent="0">
                <a:spcBef>
                  <a:spcPct val="0"/>
                </a:spcBef>
                <a:buNone/>
              </a:pPr>
              <a:t>4.333</a:t>
            </a:fld>
            <a:endParaRPr lang="tr-TR" sz="1400" b="0" dirty="0">
              <a:latin typeface="Tahoma"/>
              <a:ea typeface="Tahoma"/>
              <a:cs typeface="Tahoma"/>
              <a:sym typeface="Tahoma"/>
            </a:endParaRPr>
          </a:p>
        </p:txBody>
      </p:sp>
      <p:sp>
        <p:nvSpPr>
          <p:cNvPr id="60" name="2 Metin Yer Tutucusu"/>
          <p:cNvSpPr>
            <a:spLocks noGrp="1"/>
          </p:cNvSpPr>
          <p:nvPr>
            <p:custDataLst>
              <p:tags r:id="rId21"/>
            </p:custDataLst>
          </p:nvPr>
        </p:nvSpPr>
        <p:spPr bwMode="gray">
          <a:xfrm>
            <a:off x="1914525" y="4824413"/>
            <a:ext cx="492125"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pPr>
            <a:fld id="{1E6148EA-95F7-4FD4-A78B-4C62B1ED0DEA}" type="datetime'1''''''''''''''''.''38''''''''3'">
              <a:rPr lang="tr-TR" altLang="en-US" sz="1400" b="0">
                <a:latin typeface="Tahoma"/>
                <a:ea typeface="Tahoma"/>
                <a:cs typeface="Tahoma"/>
                <a:sym typeface="Tahoma"/>
              </a:rPr>
              <a:pPr marL="0" indent="0">
                <a:spcBef>
                  <a:spcPct val="0"/>
                </a:spcBef>
                <a:buNone/>
              </a:pPr>
              <a:t>1.383</a:t>
            </a:fld>
            <a:endParaRPr lang="tr-TR" sz="1400" b="0" dirty="0">
              <a:latin typeface="Tahoma"/>
              <a:ea typeface="Tahoma"/>
              <a:cs typeface="Tahoma"/>
              <a:sym typeface="Tahoma"/>
            </a:endParaRPr>
          </a:p>
        </p:txBody>
      </p:sp>
      <p:sp>
        <p:nvSpPr>
          <p:cNvPr id="64" name="2 Metin Yer Tutucusu"/>
          <p:cNvSpPr>
            <a:spLocks noGrp="1"/>
          </p:cNvSpPr>
          <p:nvPr>
            <p:custDataLst>
              <p:tags r:id="rId22"/>
            </p:custDataLst>
          </p:nvPr>
        </p:nvSpPr>
        <p:spPr bwMode="gray">
          <a:xfrm>
            <a:off x="1882775" y="5332413"/>
            <a:ext cx="492125" cy="2127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pPr>
            <a:fld id="{2DF13C73-816E-4E89-993A-A10926CB07D1}" type="datetime'''''''1''''''.''2''''''3''''''''''5'''''''''">
              <a:rPr lang="tr-TR" altLang="en-US" sz="1400" b="0">
                <a:latin typeface="Tahoma"/>
                <a:ea typeface="Tahoma"/>
                <a:cs typeface="Tahoma"/>
                <a:sym typeface="Tahoma"/>
              </a:rPr>
              <a:pPr marL="0" indent="0">
                <a:spcBef>
                  <a:spcPct val="0"/>
                </a:spcBef>
                <a:buNone/>
              </a:pPr>
              <a:t>1.235</a:t>
            </a:fld>
            <a:endParaRPr lang="tr-TR" sz="1400" b="0" dirty="0">
              <a:latin typeface="Tahoma"/>
              <a:ea typeface="Tahoma"/>
              <a:cs typeface="Tahoma"/>
              <a:sym typeface="Tahoma"/>
            </a:endParaRPr>
          </a:p>
        </p:txBody>
      </p:sp>
      <p:sp>
        <p:nvSpPr>
          <p:cNvPr id="181" name="Metin kutusu 180"/>
          <p:cNvSpPr txBox="1"/>
          <p:nvPr/>
        </p:nvSpPr>
        <p:spPr>
          <a:xfrm>
            <a:off x="660188" y="1196752"/>
            <a:ext cx="4332486" cy="261610"/>
          </a:xfrm>
          <a:prstGeom prst="rect">
            <a:avLst/>
          </a:prstGeom>
          <a:solidFill>
            <a:srgbClr val="002060"/>
          </a:solidFill>
          <a:ln>
            <a:solidFill>
              <a:srgbClr val="002060"/>
            </a:solidFill>
          </a:ln>
        </p:spPr>
        <p:txBody>
          <a:bodyPr wrap="square">
            <a:spAutoFit/>
          </a:bodyPr>
          <a:lstStyle>
            <a:defPPr>
              <a:defRPr lang="tr-TR"/>
            </a:defPPr>
            <a:lvl1pPr algn="ctr">
              <a:defRPr b="1">
                <a:solidFill>
                  <a:schemeClr val="bg1"/>
                </a:solidFill>
                <a:latin typeface="Times New Roman" pitchFamily="18" charset="0"/>
                <a:cs typeface="Times New Roman" pitchFamily="18" charset="0"/>
              </a:defRPr>
            </a:lvl1pPr>
          </a:lstStyle>
          <a:p>
            <a:r>
              <a:rPr lang="tr-TR" sz="1100" dirty="0" smtClean="0">
                <a:latin typeface="Tahoma" panose="020B0604030504040204" pitchFamily="34" charset="0"/>
                <a:ea typeface="Tahoma" panose="020B0604030504040204" pitchFamily="34" charset="0"/>
                <a:cs typeface="Tahoma" panose="020B0604030504040204" pitchFamily="34" charset="0"/>
              </a:rPr>
              <a:t>Eğitim için Türkiye’ye gelenler  (2015 – 2016 dönemi)</a:t>
            </a:r>
            <a:endParaRPr lang="tr-TR" sz="1100" dirty="0">
              <a:latin typeface="Tahoma" panose="020B0604030504040204" pitchFamily="34" charset="0"/>
              <a:ea typeface="Tahoma" panose="020B0604030504040204" pitchFamily="34" charset="0"/>
              <a:cs typeface="Tahoma" panose="020B0604030504040204" pitchFamily="34" charset="0"/>
            </a:endParaRPr>
          </a:p>
        </p:txBody>
      </p:sp>
      <p:sp>
        <p:nvSpPr>
          <p:cNvPr id="182" name="Metin kutusu 181"/>
          <p:cNvSpPr txBox="1"/>
          <p:nvPr/>
        </p:nvSpPr>
        <p:spPr>
          <a:xfrm>
            <a:off x="5156003" y="1196752"/>
            <a:ext cx="4552413" cy="261610"/>
          </a:xfrm>
          <a:prstGeom prst="rect">
            <a:avLst/>
          </a:prstGeom>
          <a:solidFill>
            <a:srgbClr val="002060"/>
          </a:solidFill>
          <a:ln>
            <a:solidFill>
              <a:srgbClr val="002060"/>
            </a:solidFill>
          </a:ln>
        </p:spPr>
        <p:txBody>
          <a:bodyPr wrap="square">
            <a:spAutoFit/>
          </a:bodyPr>
          <a:lstStyle>
            <a:defPPr>
              <a:defRPr lang="en-US"/>
            </a:defPPr>
            <a:lvl1pPr algn="ctr">
              <a:defRPr sz="11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tr-TR" dirty="0"/>
              <a:t>Çukurova Üniversitesi’ne gelenler (2015 – 2016 dönemi)</a:t>
            </a:r>
          </a:p>
        </p:txBody>
      </p:sp>
      <p:cxnSp>
        <p:nvCxnSpPr>
          <p:cNvPr id="186" name="Düz Bağlayıcı 185"/>
          <p:cNvCxnSpPr/>
          <p:nvPr/>
        </p:nvCxnSpPr>
        <p:spPr bwMode="auto">
          <a:xfrm>
            <a:off x="300732" y="2110966"/>
            <a:ext cx="9407684" cy="0"/>
          </a:xfrm>
          <a:prstGeom prst="line">
            <a:avLst/>
          </a:prstGeom>
          <a:solidFill>
            <a:schemeClr val="accent1"/>
          </a:solidFill>
          <a:ln w="19050" cap="rnd" cmpd="sng" algn="ctr">
            <a:solidFill>
              <a:schemeClr val="bg1">
                <a:lumMod val="75000"/>
              </a:schemeClr>
            </a:solidFill>
            <a:prstDash val="sysDot"/>
            <a:round/>
            <a:headEnd type="none" w="med" len="med"/>
            <a:tailEnd type="none" w="med" len="med"/>
          </a:ln>
          <a:effectLst/>
        </p:spPr>
      </p:cxnSp>
      <p:cxnSp>
        <p:nvCxnSpPr>
          <p:cNvPr id="187" name="Düz Bağlayıcı 186"/>
          <p:cNvCxnSpPr/>
          <p:nvPr/>
        </p:nvCxnSpPr>
        <p:spPr bwMode="auto">
          <a:xfrm>
            <a:off x="288832" y="2689225"/>
            <a:ext cx="9407684" cy="0"/>
          </a:xfrm>
          <a:prstGeom prst="line">
            <a:avLst/>
          </a:prstGeom>
          <a:solidFill>
            <a:schemeClr val="accent1"/>
          </a:solidFill>
          <a:ln w="19050" cap="rnd" cmpd="sng" algn="ctr">
            <a:solidFill>
              <a:schemeClr val="bg1">
                <a:lumMod val="75000"/>
              </a:schemeClr>
            </a:solidFill>
            <a:prstDash val="sysDot"/>
            <a:round/>
            <a:headEnd type="none" w="med" len="med"/>
            <a:tailEnd type="none" w="med" len="med"/>
          </a:ln>
          <a:effectLst/>
        </p:spPr>
      </p:cxnSp>
      <p:cxnSp>
        <p:nvCxnSpPr>
          <p:cNvPr id="188" name="Düz Bağlayıcı 187"/>
          <p:cNvCxnSpPr/>
          <p:nvPr/>
        </p:nvCxnSpPr>
        <p:spPr bwMode="auto">
          <a:xfrm>
            <a:off x="258395" y="3140968"/>
            <a:ext cx="9407684" cy="0"/>
          </a:xfrm>
          <a:prstGeom prst="line">
            <a:avLst/>
          </a:prstGeom>
          <a:solidFill>
            <a:schemeClr val="accent1"/>
          </a:solidFill>
          <a:ln w="19050" cap="rnd" cmpd="sng" algn="ctr">
            <a:solidFill>
              <a:schemeClr val="bg1">
                <a:lumMod val="75000"/>
              </a:schemeClr>
            </a:solidFill>
            <a:prstDash val="sysDot"/>
            <a:round/>
            <a:headEnd type="none" w="med" len="med"/>
            <a:tailEnd type="none" w="med" len="med"/>
          </a:ln>
          <a:effectLst/>
        </p:spPr>
      </p:cxnSp>
      <p:cxnSp>
        <p:nvCxnSpPr>
          <p:cNvPr id="189" name="Düz Bağlayıcı 188"/>
          <p:cNvCxnSpPr/>
          <p:nvPr/>
        </p:nvCxnSpPr>
        <p:spPr bwMode="auto">
          <a:xfrm>
            <a:off x="275127" y="3666638"/>
            <a:ext cx="9407684" cy="0"/>
          </a:xfrm>
          <a:prstGeom prst="line">
            <a:avLst/>
          </a:prstGeom>
          <a:solidFill>
            <a:schemeClr val="accent1"/>
          </a:solidFill>
          <a:ln w="19050" cap="rnd" cmpd="sng" algn="ctr">
            <a:solidFill>
              <a:schemeClr val="bg1">
                <a:lumMod val="75000"/>
              </a:schemeClr>
            </a:solidFill>
            <a:prstDash val="sysDot"/>
            <a:round/>
            <a:headEnd type="none" w="med" len="med"/>
            <a:tailEnd type="none" w="med" len="med"/>
          </a:ln>
          <a:effectLst/>
        </p:spPr>
      </p:cxnSp>
      <p:cxnSp>
        <p:nvCxnSpPr>
          <p:cNvPr id="190" name="Düz Bağlayıcı 189"/>
          <p:cNvCxnSpPr/>
          <p:nvPr/>
        </p:nvCxnSpPr>
        <p:spPr bwMode="auto">
          <a:xfrm>
            <a:off x="258395" y="4129135"/>
            <a:ext cx="9407684" cy="0"/>
          </a:xfrm>
          <a:prstGeom prst="line">
            <a:avLst/>
          </a:prstGeom>
          <a:solidFill>
            <a:schemeClr val="accent1"/>
          </a:solidFill>
          <a:ln w="19050" cap="rnd" cmpd="sng" algn="ctr">
            <a:solidFill>
              <a:schemeClr val="bg1">
                <a:lumMod val="75000"/>
              </a:schemeClr>
            </a:solidFill>
            <a:prstDash val="sysDot"/>
            <a:round/>
            <a:headEnd type="none" w="med" len="med"/>
            <a:tailEnd type="none" w="med" len="med"/>
          </a:ln>
          <a:effectLst/>
        </p:spPr>
      </p:cxnSp>
      <p:cxnSp>
        <p:nvCxnSpPr>
          <p:cNvPr id="191" name="Düz Bağlayıcı 190"/>
          <p:cNvCxnSpPr/>
          <p:nvPr/>
        </p:nvCxnSpPr>
        <p:spPr bwMode="auto">
          <a:xfrm>
            <a:off x="258395" y="4641850"/>
            <a:ext cx="9407684" cy="0"/>
          </a:xfrm>
          <a:prstGeom prst="line">
            <a:avLst/>
          </a:prstGeom>
          <a:solidFill>
            <a:schemeClr val="accent1"/>
          </a:solidFill>
          <a:ln w="19050" cap="rnd" cmpd="sng" algn="ctr">
            <a:solidFill>
              <a:schemeClr val="bg1">
                <a:lumMod val="75000"/>
              </a:schemeClr>
            </a:solidFill>
            <a:prstDash val="sysDot"/>
            <a:round/>
            <a:headEnd type="none" w="med" len="med"/>
            <a:tailEnd type="none" w="med" len="med"/>
          </a:ln>
          <a:effectLst/>
        </p:spPr>
      </p:cxnSp>
      <p:cxnSp>
        <p:nvCxnSpPr>
          <p:cNvPr id="192" name="Düz Bağlayıcı 191"/>
          <p:cNvCxnSpPr/>
          <p:nvPr/>
        </p:nvCxnSpPr>
        <p:spPr bwMode="auto">
          <a:xfrm>
            <a:off x="203721" y="5157192"/>
            <a:ext cx="9407684" cy="0"/>
          </a:xfrm>
          <a:prstGeom prst="line">
            <a:avLst/>
          </a:prstGeom>
          <a:solidFill>
            <a:schemeClr val="accent1"/>
          </a:solidFill>
          <a:ln w="19050" cap="rnd" cmpd="sng" algn="ctr">
            <a:solidFill>
              <a:schemeClr val="bg1">
                <a:lumMod val="75000"/>
              </a:schemeClr>
            </a:solidFill>
            <a:prstDash val="sysDot"/>
            <a:round/>
            <a:headEnd type="none" w="med" len="med"/>
            <a:tailEnd type="none" w="med" len="med"/>
          </a:ln>
          <a:effectLst/>
        </p:spPr>
      </p:cxnSp>
      <p:cxnSp>
        <p:nvCxnSpPr>
          <p:cNvPr id="193" name="Düz Bağlayıcı 192"/>
          <p:cNvCxnSpPr/>
          <p:nvPr/>
        </p:nvCxnSpPr>
        <p:spPr bwMode="auto">
          <a:xfrm>
            <a:off x="173558" y="5661248"/>
            <a:ext cx="9407684" cy="0"/>
          </a:xfrm>
          <a:prstGeom prst="line">
            <a:avLst/>
          </a:prstGeom>
          <a:solidFill>
            <a:schemeClr val="accent1"/>
          </a:solidFill>
          <a:ln w="19050" cap="rnd" cmpd="sng" algn="ctr">
            <a:solidFill>
              <a:schemeClr val="bg1">
                <a:lumMod val="75000"/>
              </a:schemeClr>
            </a:solidFill>
            <a:prstDash val="sysDot"/>
            <a:round/>
            <a:headEnd type="none" w="med" len="med"/>
            <a:tailEnd type="none" w="med" len="med"/>
          </a:ln>
          <a:effectLst/>
        </p:spPr>
      </p:cxnSp>
      <p:sp>
        <p:nvSpPr>
          <p:cNvPr id="201" name="1 Başlık"/>
          <p:cNvSpPr txBox="1">
            <a:spLocks/>
          </p:cNvSpPr>
          <p:nvPr/>
        </p:nvSpPr>
        <p:spPr>
          <a:xfrm>
            <a:off x="55115" y="0"/>
            <a:ext cx="9847711" cy="692696"/>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eaLnBrk="1" hangingPunct="1">
              <a:defRPr sz="2800">
                <a:latin typeface="Book Antiqua" panose="02040602050305030304" pitchFamily="18" charset="0"/>
                <a:ea typeface="Arial" pitchFamily="-112" charset="0"/>
                <a:cs typeface="+mj-cs"/>
              </a:defRPr>
            </a:lvl1pPr>
            <a:lvl2pPr rtl="1" eaLnBrk="1" hangingPunct="1">
              <a:defRPr sz="2400">
                <a:latin typeface="Book Antiqua" pitchFamily="18" charset="0"/>
                <a:ea typeface="Arial" pitchFamily="-112" charset="0"/>
                <a:cs typeface="Arial" charset="0"/>
              </a:defRPr>
            </a:lvl2pPr>
            <a:lvl3pPr rtl="1" eaLnBrk="1" hangingPunct="1">
              <a:defRPr sz="2400">
                <a:latin typeface="Book Antiqua" pitchFamily="18" charset="0"/>
                <a:ea typeface="Arial" pitchFamily="-112" charset="0"/>
                <a:cs typeface="Arial" charset="0"/>
              </a:defRPr>
            </a:lvl3pPr>
            <a:lvl4pPr rtl="1" eaLnBrk="1" hangingPunct="1">
              <a:defRPr sz="2400">
                <a:latin typeface="Book Antiqua" pitchFamily="18" charset="0"/>
                <a:ea typeface="Arial" pitchFamily="-112" charset="0"/>
                <a:cs typeface="Arial" charset="0"/>
              </a:defRPr>
            </a:lvl4pPr>
            <a:lvl5pPr rtl="1" eaLnBrk="1" hangingPunct="1">
              <a:defRPr sz="2400">
                <a:latin typeface="Book Antiqua" pitchFamily="18" charset="0"/>
                <a:ea typeface="Arial" pitchFamily="-112" charset="0"/>
                <a:cs typeface="Arial" charset="0"/>
              </a:defRPr>
            </a:lvl5pPr>
            <a:lvl6pPr marL="457200" rtl="1" fontAlgn="base">
              <a:spcBef>
                <a:spcPct val="0"/>
              </a:spcBef>
              <a:spcAft>
                <a:spcPct val="0"/>
              </a:spcAft>
              <a:defRPr sz="2400">
                <a:latin typeface="Book Antiqua" pitchFamily="18" charset="0"/>
                <a:cs typeface="Arial" charset="0"/>
              </a:defRPr>
            </a:lvl6pPr>
            <a:lvl7pPr marL="914400" rtl="1" fontAlgn="base">
              <a:spcBef>
                <a:spcPct val="0"/>
              </a:spcBef>
              <a:spcAft>
                <a:spcPct val="0"/>
              </a:spcAft>
              <a:defRPr sz="2400">
                <a:latin typeface="Book Antiqua" pitchFamily="18" charset="0"/>
                <a:cs typeface="Arial" charset="0"/>
              </a:defRPr>
            </a:lvl7pPr>
            <a:lvl8pPr marL="1371600" rtl="1" fontAlgn="base">
              <a:spcBef>
                <a:spcPct val="0"/>
              </a:spcBef>
              <a:spcAft>
                <a:spcPct val="0"/>
              </a:spcAft>
              <a:defRPr sz="2400">
                <a:latin typeface="Book Antiqua" pitchFamily="18" charset="0"/>
                <a:cs typeface="Arial" charset="0"/>
              </a:defRPr>
            </a:lvl8pPr>
            <a:lvl9pPr marL="1828800" rtl="1" fontAlgn="base">
              <a:spcBef>
                <a:spcPct val="0"/>
              </a:spcBef>
              <a:spcAft>
                <a:spcPct val="0"/>
              </a:spcAft>
              <a:defRPr sz="2400">
                <a:latin typeface="Book Antiqua" pitchFamily="18" charset="0"/>
                <a:cs typeface="Arial" charset="0"/>
              </a:defRPr>
            </a:lvl9pPr>
          </a:lstStyle>
          <a:p>
            <a:r>
              <a:rPr lang="tr-TR" sz="2000" dirty="0"/>
              <a:t>Türkiye, başarılı üniversiteleri ile komşu ülkelerden çok sayıda öğrenci çekiyor. Adana, potansiyelini daha iyi değerlendirebilir...</a:t>
            </a:r>
          </a:p>
        </p:txBody>
      </p:sp>
      <p:sp>
        <p:nvSpPr>
          <p:cNvPr id="42" name="Rectangle 3"/>
          <p:cNvSpPr>
            <a:spLocks noGrp="1" noChangeArrowheads="1"/>
          </p:cNvSpPr>
          <p:nvPr>
            <p:custDataLst>
              <p:tags r:id="rId23"/>
            </p:custDataLst>
          </p:nvPr>
        </p:nvSpPr>
        <p:spPr bwMode="gray">
          <a:xfrm>
            <a:off x="7195022" y="1733550"/>
            <a:ext cx="577665" cy="304800"/>
          </a:xfrm>
          <a:prstGeom prst="roundRect">
            <a:avLst>
              <a:gd name="adj" fmla="val 50000"/>
            </a:avLst>
          </a:prstGeom>
          <a:solidFill>
            <a:srgbClr val="C30C3E"/>
          </a:solidFill>
          <a:ln w="9525">
            <a:solidFill>
              <a:schemeClr val="tx1"/>
            </a:solidFill>
            <a:miter lim="800000"/>
            <a:headEnd/>
            <a:tailEnd/>
          </a:ln>
        </p:spPr>
        <p:txBody>
          <a:bodyPr vert="horz" wrap="none" lIns="0" tIns="1588" rIns="0" bIns="1588" numCol="1" spcCol="0" anchor="ctr" anchorCtr="0" compatLnSpc="1">
            <a:prstTxWarp prst="textNoShape">
              <a:avLst/>
            </a:prstTxWarp>
            <a:noAutofit/>
          </a:bodyPr>
          <a:lstStyle>
            <a:lvl1pPr marL="342500" indent="-3425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085" indent="-285418"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1668" indent="-228331" algn="l" rtl="0" eaLnBrk="0" fontAlgn="base" hangingPunct="0">
              <a:spcBef>
                <a:spcPct val="20000"/>
              </a:spcBef>
              <a:spcAft>
                <a:spcPct val="0"/>
              </a:spcAft>
              <a:buChar char="•"/>
              <a:defRPr sz="2400">
                <a:solidFill>
                  <a:schemeClr val="tx1"/>
                </a:solidFill>
                <a:latin typeface="+mn-lt"/>
                <a:cs typeface="+mn-cs"/>
              </a:defRPr>
            </a:lvl3pPr>
            <a:lvl4pPr marL="1598336" indent="-228331" algn="l" rtl="0" eaLnBrk="0" fontAlgn="base" hangingPunct="0">
              <a:spcBef>
                <a:spcPct val="20000"/>
              </a:spcBef>
              <a:spcAft>
                <a:spcPct val="0"/>
              </a:spcAft>
              <a:buChar char="–"/>
              <a:defRPr sz="2000">
                <a:solidFill>
                  <a:schemeClr val="tx1"/>
                </a:solidFill>
                <a:latin typeface="+mn-lt"/>
                <a:cs typeface="+mn-cs"/>
              </a:defRPr>
            </a:lvl4pPr>
            <a:lvl5pPr marL="2055004" indent="-228331" algn="l" rtl="0" eaLnBrk="0" fontAlgn="base" hangingPunct="0">
              <a:spcBef>
                <a:spcPct val="20000"/>
              </a:spcBef>
              <a:spcAft>
                <a:spcPct val="0"/>
              </a:spcAft>
              <a:buChar char="»"/>
              <a:defRPr sz="2000">
                <a:solidFill>
                  <a:schemeClr val="tx1"/>
                </a:solidFill>
                <a:latin typeface="+mn-lt"/>
                <a:cs typeface="+mn-cs"/>
              </a:defRPr>
            </a:lvl5pPr>
            <a:lvl6pPr marL="2511669" indent="-228331" algn="l" rtl="0" fontAlgn="base">
              <a:spcBef>
                <a:spcPct val="20000"/>
              </a:spcBef>
              <a:spcAft>
                <a:spcPct val="0"/>
              </a:spcAft>
              <a:buChar char="»"/>
              <a:defRPr sz="2000">
                <a:solidFill>
                  <a:schemeClr val="tx1"/>
                </a:solidFill>
                <a:latin typeface="+mn-lt"/>
                <a:cs typeface="+mn-cs"/>
              </a:defRPr>
            </a:lvl6pPr>
            <a:lvl7pPr marL="2968337" indent="-228331" algn="l" rtl="0" fontAlgn="base">
              <a:spcBef>
                <a:spcPct val="20000"/>
              </a:spcBef>
              <a:spcAft>
                <a:spcPct val="0"/>
              </a:spcAft>
              <a:buChar char="»"/>
              <a:defRPr sz="2000">
                <a:solidFill>
                  <a:schemeClr val="tx1"/>
                </a:solidFill>
                <a:latin typeface="+mn-lt"/>
                <a:cs typeface="+mn-cs"/>
              </a:defRPr>
            </a:lvl7pPr>
            <a:lvl8pPr marL="3425004" indent="-228331" algn="l" rtl="0" fontAlgn="base">
              <a:spcBef>
                <a:spcPct val="20000"/>
              </a:spcBef>
              <a:spcAft>
                <a:spcPct val="0"/>
              </a:spcAft>
              <a:buChar char="»"/>
              <a:defRPr sz="2000">
                <a:solidFill>
                  <a:schemeClr val="tx1"/>
                </a:solidFill>
                <a:latin typeface="+mn-lt"/>
                <a:cs typeface="+mn-cs"/>
              </a:defRPr>
            </a:lvl8pPr>
            <a:lvl9pPr marL="3881670" indent="-228331" algn="l" rtl="0" fontAlgn="base">
              <a:spcBef>
                <a:spcPct val="20000"/>
              </a:spcBef>
              <a:spcAft>
                <a:spcPct val="0"/>
              </a:spcAft>
              <a:buChar char="»"/>
              <a:defRPr sz="2000">
                <a:solidFill>
                  <a:schemeClr val="tx1"/>
                </a:solidFill>
                <a:latin typeface="+mn-lt"/>
                <a:cs typeface="+mn-cs"/>
              </a:defRPr>
            </a:lvl9pPr>
          </a:lstStyle>
          <a:p>
            <a:pPr marL="0" indent="0" algn="ctr">
              <a:spcBef>
                <a:spcPct val="0"/>
              </a:spcBef>
              <a:buNone/>
            </a:pPr>
            <a:r>
              <a:rPr lang="tr-TR" sz="1400" dirty="0" smtClean="0">
                <a:solidFill>
                  <a:schemeClr val="bg1"/>
                </a:solidFill>
                <a:latin typeface="Tahoma"/>
                <a:ea typeface="Tahoma"/>
                <a:cs typeface="Tahoma"/>
                <a:sym typeface="Tahoma"/>
              </a:rPr>
              <a:t>119</a:t>
            </a:r>
          </a:p>
        </p:txBody>
      </p:sp>
      <p:sp>
        <p:nvSpPr>
          <p:cNvPr id="43" name="Rectangle 3"/>
          <p:cNvSpPr>
            <a:spLocks noGrp="1" noChangeArrowheads="1"/>
          </p:cNvSpPr>
          <p:nvPr>
            <p:custDataLst>
              <p:tags r:id="rId24"/>
            </p:custDataLst>
          </p:nvPr>
        </p:nvSpPr>
        <p:spPr bwMode="auto">
          <a:xfrm>
            <a:off x="7195022" y="2293938"/>
            <a:ext cx="577665" cy="304800"/>
          </a:xfrm>
          <a:prstGeom prst="roundRect">
            <a:avLst>
              <a:gd name="adj" fmla="val 50000"/>
            </a:avLst>
          </a:prstGeom>
          <a:solidFill>
            <a:srgbClr val="FFFFFF"/>
          </a:solidFill>
          <a:ln w="9525">
            <a:solidFill>
              <a:schemeClr val="tx1"/>
            </a:solidFill>
            <a:miter lim="800000"/>
            <a:headEnd/>
            <a:tailEnd/>
          </a:ln>
        </p:spPr>
        <p:txBody>
          <a:bodyPr vert="horz" wrap="none" lIns="0" tIns="1588" rIns="0" bIns="1588" numCol="1" spcCol="0" anchor="ctr" anchorCtr="0" compatLnSpc="1">
            <a:prstTxWarp prst="textNoShape">
              <a:avLst/>
            </a:prstTxWarp>
            <a:noAutofit/>
          </a:bodyPr>
          <a:lstStyle>
            <a:lvl1pPr marL="342500" indent="-3425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085" indent="-285418"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1668" indent="-228331" algn="l" rtl="0" eaLnBrk="0" fontAlgn="base" hangingPunct="0">
              <a:spcBef>
                <a:spcPct val="20000"/>
              </a:spcBef>
              <a:spcAft>
                <a:spcPct val="0"/>
              </a:spcAft>
              <a:buChar char="•"/>
              <a:defRPr sz="2400">
                <a:solidFill>
                  <a:schemeClr val="tx1"/>
                </a:solidFill>
                <a:latin typeface="+mn-lt"/>
                <a:cs typeface="+mn-cs"/>
              </a:defRPr>
            </a:lvl3pPr>
            <a:lvl4pPr marL="1598336" indent="-228331" algn="l" rtl="0" eaLnBrk="0" fontAlgn="base" hangingPunct="0">
              <a:spcBef>
                <a:spcPct val="20000"/>
              </a:spcBef>
              <a:spcAft>
                <a:spcPct val="0"/>
              </a:spcAft>
              <a:buChar char="–"/>
              <a:defRPr sz="2000">
                <a:solidFill>
                  <a:schemeClr val="tx1"/>
                </a:solidFill>
                <a:latin typeface="+mn-lt"/>
                <a:cs typeface="+mn-cs"/>
              </a:defRPr>
            </a:lvl4pPr>
            <a:lvl5pPr marL="2055004" indent="-228331" algn="l" rtl="0" eaLnBrk="0" fontAlgn="base" hangingPunct="0">
              <a:spcBef>
                <a:spcPct val="20000"/>
              </a:spcBef>
              <a:spcAft>
                <a:spcPct val="0"/>
              </a:spcAft>
              <a:buChar char="»"/>
              <a:defRPr sz="2000">
                <a:solidFill>
                  <a:schemeClr val="tx1"/>
                </a:solidFill>
                <a:latin typeface="+mn-lt"/>
                <a:cs typeface="+mn-cs"/>
              </a:defRPr>
            </a:lvl5pPr>
            <a:lvl6pPr marL="2511669" indent="-228331" algn="l" rtl="0" fontAlgn="base">
              <a:spcBef>
                <a:spcPct val="20000"/>
              </a:spcBef>
              <a:spcAft>
                <a:spcPct val="0"/>
              </a:spcAft>
              <a:buChar char="»"/>
              <a:defRPr sz="2000">
                <a:solidFill>
                  <a:schemeClr val="tx1"/>
                </a:solidFill>
                <a:latin typeface="+mn-lt"/>
                <a:cs typeface="+mn-cs"/>
              </a:defRPr>
            </a:lvl6pPr>
            <a:lvl7pPr marL="2968337" indent="-228331" algn="l" rtl="0" fontAlgn="base">
              <a:spcBef>
                <a:spcPct val="20000"/>
              </a:spcBef>
              <a:spcAft>
                <a:spcPct val="0"/>
              </a:spcAft>
              <a:buChar char="»"/>
              <a:defRPr sz="2000">
                <a:solidFill>
                  <a:schemeClr val="tx1"/>
                </a:solidFill>
                <a:latin typeface="+mn-lt"/>
                <a:cs typeface="+mn-cs"/>
              </a:defRPr>
            </a:lvl7pPr>
            <a:lvl8pPr marL="3425004" indent="-228331" algn="l" rtl="0" fontAlgn="base">
              <a:spcBef>
                <a:spcPct val="20000"/>
              </a:spcBef>
              <a:spcAft>
                <a:spcPct val="0"/>
              </a:spcAft>
              <a:buChar char="»"/>
              <a:defRPr sz="2000">
                <a:solidFill>
                  <a:schemeClr val="tx1"/>
                </a:solidFill>
                <a:latin typeface="+mn-lt"/>
                <a:cs typeface="+mn-cs"/>
              </a:defRPr>
            </a:lvl8pPr>
            <a:lvl9pPr marL="3881670" indent="-228331" algn="l" rtl="0" fontAlgn="base">
              <a:spcBef>
                <a:spcPct val="20000"/>
              </a:spcBef>
              <a:spcAft>
                <a:spcPct val="0"/>
              </a:spcAft>
              <a:buChar char="»"/>
              <a:defRPr sz="2000">
                <a:solidFill>
                  <a:schemeClr val="tx1"/>
                </a:solidFill>
                <a:latin typeface="+mn-lt"/>
                <a:cs typeface="+mn-cs"/>
              </a:defRPr>
            </a:lvl9pPr>
          </a:lstStyle>
          <a:p>
            <a:pPr marL="0" indent="0" algn="ctr">
              <a:spcBef>
                <a:spcPct val="0"/>
              </a:spcBef>
              <a:buNone/>
            </a:pPr>
            <a:r>
              <a:rPr lang="tr-TR" sz="1400" dirty="0" smtClean="0">
                <a:latin typeface="Tahoma"/>
                <a:ea typeface="Tahoma"/>
                <a:cs typeface="Tahoma"/>
                <a:sym typeface="Tahoma"/>
              </a:rPr>
              <a:t>13</a:t>
            </a:r>
          </a:p>
        </p:txBody>
      </p:sp>
      <p:sp>
        <p:nvSpPr>
          <p:cNvPr id="44" name="Rectangle 3"/>
          <p:cNvSpPr>
            <a:spLocks noGrp="1" noChangeArrowheads="1"/>
          </p:cNvSpPr>
          <p:nvPr>
            <p:custDataLst>
              <p:tags r:id="rId25"/>
            </p:custDataLst>
          </p:nvPr>
        </p:nvSpPr>
        <p:spPr bwMode="gray">
          <a:xfrm>
            <a:off x="7195022" y="2763838"/>
            <a:ext cx="577665" cy="304800"/>
          </a:xfrm>
          <a:prstGeom prst="roundRect">
            <a:avLst>
              <a:gd name="adj" fmla="val 50000"/>
            </a:avLst>
          </a:prstGeom>
          <a:solidFill>
            <a:srgbClr val="C30C3E"/>
          </a:solidFill>
          <a:ln w="9525">
            <a:solidFill>
              <a:schemeClr val="tx1"/>
            </a:solidFill>
            <a:miter lim="800000"/>
            <a:headEnd/>
            <a:tailEnd/>
          </a:ln>
        </p:spPr>
        <p:txBody>
          <a:bodyPr vert="horz" wrap="none" lIns="0" tIns="1588" rIns="0" bIns="1588" numCol="1" spcCol="0" anchor="ctr" anchorCtr="0" compatLnSpc="1">
            <a:prstTxWarp prst="textNoShape">
              <a:avLst/>
            </a:prstTxWarp>
            <a:noAutofit/>
          </a:bodyPr>
          <a:lstStyle>
            <a:lvl1pPr marL="342500" indent="-3425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085" indent="-285418"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1668" indent="-228331" algn="l" rtl="0" eaLnBrk="0" fontAlgn="base" hangingPunct="0">
              <a:spcBef>
                <a:spcPct val="20000"/>
              </a:spcBef>
              <a:spcAft>
                <a:spcPct val="0"/>
              </a:spcAft>
              <a:buChar char="•"/>
              <a:defRPr sz="2400">
                <a:solidFill>
                  <a:schemeClr val="tx1"/>
                </a:solidFill>
                <a:latin typeface="+mn-lt"/>
                <a:cs typeface="+mn-cs"/>
              </a:defRPr>
            </a:lvl3pPr>
            <a:lvl4pPr marL="1598336" indent="-228331" algn="l" rtl="0" eaLnBrk="0" fontAlgn="base" hangingPunct="0">
              <a:spcBef>
                <a:spcPct val="20000"/>
              </a:spcBef>
              <a:spcAft>
                <a:spcPct val="0"/>
              </a:spcAft>
              <a:buChar char="–"/>
              <a:defRPr sz="2000">
                <a:solidFill>
                  <a:schemeClr val="tx1"/>
                </a:solidFill>
                <a:latin typeface="+mn-lt"/>
                <a:cs typeface="+mn-cs"/>
              </a:defRPr>
            </a:lvl4pPr>
            <a:lvl5pPr marL="2055004" indent="-228331" algn="l" rtl="0" eaLnBrk="0" fontAlgn="base" hangingPunct="0">
              <a:spcBef>
                <a:spcPct val="20000"/>
              </a:spcBef>
              <a:spcAft>
                <a:spcPct val="0"/>
              </a:spcAft>
              <a:buChar char="»"/>
              <a:defRPr sz="2000">
                <a:solidFill>
                  <a:schemeClr val="tx1"/>
                </a:solidFill>
                <a:latin typeface="+mn-lt"/>
                <a:cs typeface="+mn-cs"/>
              </a:defRPr>
            </a:lvl5pPr>
            <a:lvl6pPr marL="2511669" indent="-228331" algn="l" rtl="0" fontAlgn="base">
              <a:spcBef>
                <a:spcPct val="20000"/>
              </a:spcBef>
              <a:spcAft>
                <a:spcPct val="0"/>
              </a:spcAft>
              <a:buChar char="»"/>
              <a:defRPr sz="2000">
                <a:solidFill>
                  <a:schemeClr val="tx1"/>
                </a:solidFill>
                <a:latin typeface="+mn-lt"/>
                <a:cs typeface="+mn-cs"/>
              </a:defRPr>
            </a:lvl6pPr>
            <a:lvl7pPr marL="2968337" indent="-228331" algn="l" rtl="0" fontAlgn="base">
              <a:spcBef>
                <a:spcPct val="20000"/>
              </a:spcBef>
              <a:spcAft>
                <a:spcPct val="0"/>
              </a:spcAft>
              <a:buChar char="»"/>
              <a:defRPr sz="2000">
                <a:solidFill>
                  <a:schemeClr val="tx1"/>
                </a:solidFill>
                <a:latin typeface="+mn-lt"/>
                <a:cs typeface="+mn-cs"/>
              </a:defRPr>
            </a:lvl7pPr>
            <a:lvl8pPr marL="3425004" indent="-228331" algn="l" rtl="0" fontAlgn="base">
              <a:spcBef>
                <a:spcPct val="20000"/>
              </a:spcBef>
              <a:spcAft>
                <a:spcPct val="0"/>
              </a:spcAft>
              <a:buChar char="»"/>
              <a:defRPr sz="2000">
                <a:solidFill>
                  <a:schemeClr val="tx1"/>
                </a:solidFill>
                <a:latin typeface="+mn-lt"/>
                <a:cs typeface="+mn-cs"/>
              </a:defRPr>
            </a:lvl8pPr>
            <a:lvl9pPr marL="3881670" indent="-228331" algn="l" rtl="0" fontAlgn="base">
              <a:spcBef>
                <a:spcPct val="20000"/>
              </a:spcBef>
              <a:spcAft>
                <a:spcPct val="0"/>
              </a:spcAft>
              <a:buChar char="»"/>
              <a:defRPr sz="2000">
                <a:solidFill>
                  <a:schemeClr val="tx1"/>
                </a:solidFill>
                <a:latin typeface="+mn-lt"/>
                <a:cs typeface="+mn-cs"/>
              </a:defRPr>
            </a:lvl9pPr>
          </a:lstStyle>
          <a:p>
            <a:pPr marL="0" indent="0" algn="ctr">
              <a:spcBef>
                <a:spcPct val="0"/>
              </a:spcBef>
              <a:buNone/>
            </a:pPr>
            <a:r>
              <a:rPr lang="tr-TR" sz="1400" dirty="0" smtClean="0">
                <a:solidFill>
                  <a:schemeClr val="bg1"/>
                </a:solidFill>
                <a:latin typeface="Tahoma"/>
                <a:ea typeface="Tahoma"/>
                <a:cs typeface="Tahoma"/>
                <a:sym typeface="Tahoma"/>
              </a:rPr>
              <a:t>242</a:t>
            </a:r>
          </a:p>
        </p:txBody>
      </p:sp>
      <p:sp>
        <p:nvSpPr>
          <p:cNvPr id="45" name="Rectangle 3"/>
          <p:cNvSpPr>
            <a:spLocks noGrp="1" noChangeArrowheads="1"/>
          </p:cNvSpPr>
          <p:nvPr>
            <p:custDataLst>
              <p:tags r:id="rId26"/>
            </p:custDataLst>
          </p:nvPr>
        </p:nvSpPr>
        <p:spPr bwMode="gray">
          <a:xfrm>
            <a:off x="7195022" y="3284538"/>
            <a:ext cx="577665" cy="304800"/>
          </a:xfrm>
          <a:prstGeom prst="roundRect">
            <a:avLst>
              <a:gd name="adj" fmla="val 50000"/>
            </a:avLst>
          </a:prstGeom>
          <a:solidFill>
            <a:srgbClr val="C30C3E"/>
          </a:solidFill>
          <a:ln w="9525">
            <a:solidFill>
              <a:schemeClr val="tx1"/>
            </a:solidFill>
            <a:miter lim="800000"/>
            <a:headEnd/>
            <a:tailEnd/>
          </a:ln>
        </p:spPr>
        <p:txBody>
          <a:bodyPr vert="horz" wrap="none" lIns="0" tIns="1588" rIns="0" bIns="1588" numCol="1" spcCol="0" anchor="ctr" anchorCtr="0" compatLnSpc="1">
            <a:prstTxWarp prst="textNoShape">
              <a:avLst/>
            </a:prstTxWarp>
            <a:noAutofit/>
          </a:bodyPr>
          <a:lstStyle>
            <a:lvl1pPr marL="342500" indent="-3425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085" indent="-285418"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1668" indent="-228331" algn="l" rtl="0" eaLnBrk="0" fontAlgn="base" hangingPunct="0">
              <a:spcBef>
                <a:spcPct val="20000"/>
              </a:spcBef>
              <a:spcAft>
                <a:spcPct val="0"/>
              </a:spcAft>
              <a:buChar char="•"/>
              <a:defRPr sz="2400">
                <a:solidFill>
                  <a:schemeClr val="tx1"/>
                </a:solidFill>
                <a:latin typeface="+mn-lt"/>
                <a:cs typeface="+mn-cs"/>
              </a:defRPr>
            </a:lvl3pPr>
            <a:lvl4pPr marL="1598336" indent="-228331" algn="l" rtl="0" eaLnBrk="0" fontAlgn="base" hangingPunct="0">
              <a:spcBef>
                <a:spcPct val="20000"/>
              </a:spcBef>
              <a:spcAft>
                <a:spcPct val="0"/>
              </a:spcAft>
              <a:buChar char="–"/>
              <a:defRPr sz="2000">
                <a:solidFill>
                  <a:schemeClr val="tx1"/>
                </a:solidFill>
                <a:latin typeface="+mn-lt"/>
                <a:cs typeface="+mn-cs"/>
              </a:defRPr>
            </a:lvl4pPr>
            <a:lvl5pPr marL="2055004" indent="-228331" algn="l" rtl="0" eaLnBrk="0" fontAlgn="base" hangingPunct="0">
              <a:spcBef>
                <a:spcPct val="20000"/>
              </a:spcBef>
              <a:spcAft>
                <a:spcPct val="0"/>
              </a:spcAft>
              <a:buChar char="»"/>
              <a:defRPr sz="2000">
                <a:solidFill>
                  <a:schemeClr val="tx1"/>
                </a:solidFill>
                <a:latin typeface="+mn-lt"/>
                <a:cs typeface="+mn-cs"/>
              </a:defRPr>
            </a:lvl5pPr>
            <a:lvl6pPr marL="2511669" indent="-228331" algn="l" rtl="0" fontAlgn="base">
              <a:spcBef>
                <a:spcPct val="20000"/>
              </a:spcBef>
              <a:spcAft>
                <a:spcPct val="0"/>
              </a:spcAft>
              <a:buChar char="»"/>
              <a:defRPr sz="2000">
                <a:solidFill>
                  <a:schemeClr val="tx1"/>
                </a:solidFill>
                <a:latin typeface="+mn-lt"/>
                <a:cs typeface="+mn-cs"/>
              </a:defRPr>
            </a:lvl6pPr>
            <a:lvl7pPr marL="2968337" indent="-228331" algn="l" rtl="0" fontAlgn="base">
              <a:spcBef>
                <a:spcPct val="20000"/>
              </a:spcBef>
              <a:spcAft>
                <a:spcPct val="0"/>
              </a:spcAft>
              <a:buChar char="»"/>
              <a:defRPr sz="2000">
                <a:solidFill>
                  <a:schemeClr val="tx1"/>
                </a:solidFill>
                <a:latin typeface="+mn-lt"/>
                <a:cs typeface="+mn-cs"/>
              </a:defRPr>
            </a:lvl7pPr>
            <a:lvl8pPr marL="3425004" indent="-228331" algn="l" rtl="0" fontAlgn="base">
              <a:spcBef>
                <a:spcPct val="20000"/>
              </a:spcBef>
              <a:spcAft>
                <a:spcPct val="0"/>
              </a:spcAft>
              <a:buChar char="»"/>
              <a:defRPr sz="2000">
                <a:solidFill>
                  <a:schemeClr val="tx1"/>
                </a:solidFill>
                <a:latin typeface="+mn-lt"/>
                <a:cs typeface="+mn-cs"/>
              </a:defRPr>
            </a:lvl8pPr>
            <a:lvl9pPr marL="3881670" indent="-228331" algn="l" rtl="0" fontAlgn="base">
              <a:spcBef>
                <a:spcPct val="20000"/>
              </a:spcBef>
              <a:spcAft>
                <a:spcPct val="0"/>
              </a:spcAft>
              <a:buChar char="»"/>
              <a:defRPr sz="2000">
                <a:solidFill>
                  <a:schemeClr val="tx1"/>
                </a:solidFill>
                <a:latin typeface="+mn-lt"/>
                <a:cs typeface="+mn-cs"/>
              </a:defRPr>
            </a:lvl9pPr>
          </a:lstStyle>
          <a:p>
            <a:pPr marL="0" indent="0" algn="ctr">
              <a:spcBef>
                <a:spcPct val="0"/>
              </a:spcBef>
              <a:buNone/>
            </a:pPr>
            <a:r>
              <a:rPr lang="tr-TR" sz="1400" dirty="0" smtClean="0">
                <a:solidFill>
                  <a:schemeClr val="bg1"/>
                </a:solidFill>
                <a:latin typeface="Tahoma"/>
                <a:ea typeface="Tahoma"/>
                <a:cs typeface="Tahoma"/>
                <a:sym typeface="Tahoma"/>
              </a:rPr>
              <a:t>90</a:t>
            </a:r>
          </a:p>
        </p:txBody>
      </p:sp>
      <p:sp>
        <p:nvSpPr>
          <p:cNvPr id="46" name="Rectangle 3"/>
          <p:cNvSpPr>
            <a:spLocks noGrp="1" noChangeArrowheads="1"/>
          </p:cNvSpPr>
          <p:nvPr>
            <p:custDataLst>
              <p:tags r:id="rId27"/>
            </p:custDataLst>
          </p:nvPr>
        </p:nvSpPr>
        <p:spPr bwMode="auto">
          <a:xfrm>
            <a:off x="7195022" y="3743325"/>
            <a:ext cx="577665" cy="304800"/>
          </a:xfrm>
          <a:prstGeom prst="roundRect">
            <a:avLst>
              <a:gd name="adj" fmla="val 50000"/>
            </a:avLst>
          </a:prstGeom>
          <a:solidFill>
            <a:schemeClr val="bg1"/>
          </a:solidFill>
          <a:ln w="9525">
            <a:solidFill>
              <a:schemeClr val="tx1"/>
            </a:solidFill>
            <a:miter lim="800000"/>
            <a:headEnd/>
            <a:tailEnd/>
          </a:ln>
        </p:spPr>
        <p:txBody>
          <a:bodyPr vert="horz" wrap="none" lIns="0" tIns="1588" rIns="0" bIns="1588" numCol="1" spcCol="0" anchor="ctr" anchorCtr="0" compatLnSpc="1">
            <a:prstTxWarp prst="textNoShape">
              <a:avLst/>
            </a:prstTxWarp>
            <a:noAutofit/>
          </a:bodyPr>
          <a:lstStyle>
            <a:lvl1pPr marL="342500" indent="-3425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085" indent="-285418"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1668" indent="-228331" algn="l" rtl="0" eaLnBrk="0" fontAlgn="base" hangingPunct="0">
              <a:spcBef>
                <a:spcPct val="20000"/>
              </a:spcBef>
              <a:spcAft>
                <a:spcPct val="0"/>
              </a:spcAft>
              <a:buChar char="•"/>
              <a:defRPr sz="2400">
                <a:solidFill>
                  <a:schemeClr val="tx1"/>
                </a:solidFill>
                <a:latin typeface="+mn-lt"/>
                <a:cs typeface="+mn-cs"/>
              </a:defRPr>
            </a:lvl3pPr>
            <a:lvl4pPr marL="1598336" indent="-228331" algn="l" rtl="0" eaLnBrk="0" fontAlgn="base" hangingPunct="0">
              <a:spcBef>
                <a:spcPct val="20000"/>
              </a:spcBef>
              <a:spcAft>
                <a:spcPct val="0"/>
              </a:spcAft>
              <a:buChar char="–"/>
              <a:defRPr sz="2000">
                <a:solidFill>
                  <a:schemeClr val="tx1"/>
                </a:solidFill>
                <a:latin typeface="+mn-lt"/>
                <a:cs typeface="+mn-cs"/>
              </a:defRPr>
            </a:lvl4pPr>
            <a:lvl5pPr marL="2055004" indent="-228331" algn="l" rtl="0" eaLnBrk="0" fontAlgn="base" hangingPunct="0">
              <a:spcBef>
                <a:spcPct val="20000"/>
              </a:spcBef>
              <a:spcAft>
                <a:spcPct val="0"/>
              </a:spcAft>
              <a:buChar char="»"/>
              <a:defRPr sz="2000">
                <a:solidFill>
                  <a:schemeClr val="tx1"/>
                </a:solidFill>
                <a:latin typeface="+mn-lt"/>
                <a:cs typeface="+mn-cs"/>
              </a:defRPr>
            </a:lvl5pPr>
            <a:lvl6pPr marL="2511669" indent="-228331" algn="l" rtl="0" fontAlgn="base">
              <a:spcBef>
                <a:spcPct val="20000"/>
              </a:spcBef>
              <a:spcAft>
                <a:spcPct val="0"/>
              </a:spcAft>
              <a:buChar char="»"/>
              <a:defRPr sz="2000">
                <a:solidFill>
                  <a:schemeClr val="tx1"/>
                </a:solidFill>
                <a:latin typeface="+mn-lt"/>
                <a:cs typeface="+mn-cs"/>
              </a:defRPr>
            </a:lvl6pPr>
            <a:lvl7pPr marL="2968337" indent="-228331" algn="l" rtl="0" fontAlgn="base">
              <a:spcBef>
                <a:spcPct val="20000"/>
              </a:spcBef>
              <a:spcAft>
                <a:spcPct val="0"/>
              </a:spcAft>
              <a:buChar char="»"/>
              <a:defRPr sz="2000">
                <a:solidFill>
                  <a:schemeClr val="tx1"/>
                </a:solidFill>
                <a:latin typeface="+mn-lt"/>
                <a:cs typeface="+mn-cs"/>
              </a:defRPr>
            </a:lvl7pPr>
            <a:lvl8pPr marL="3425004" indent="-228331" algn="l" rtl="0" fontAlgn="base">
              <a:spcBef>
                <a:spcPct val="20000"/>
              </a:spcBef>
              <a:spcAft>
                <a:spcPct val="0"/>
              </a:spcAft>
              <a:buChar char="»"/>
              <a:defRPr sz="2000">
                <a:solidFill>
                  <a:schemeClr val="tx1"/>
                </a:solidFill>
                <a:latin typeface="+mn-lt"/>
                <a:cs typeface="+mn-cs"/>
              </a:defRPr>
            </a:lvl8pPr>
            <a:lvl9pPr marL="3881670" indent="-228331" algn="l" rtl="0" fontAlgn="base">
              <a:spcBef>
                <a:spcPct val="20000"/>
              </a:spcBef>
              <a:spcAft>
                <a:spcPct val="0"/>
              </a:spcAft>
              <a:buChar char="»"/>
              <a:defRPr sz="2000">
                <a:solidFill>
                  <a:schemeClr val="tx1"/>
                </a:solidFill>
                <a:latin typeface="+mn-lt"/>
                <a:cs typeface="+mn-cs"/>
              </a:defRPr>
            </a:lvl9pPr>
          </a:lstStyle>
          <a:p>
            <a:pPr marL="0" indent="0" algn="ctr">
              <a:spcBef>
                <a:spcPct val="0"/>
              </a:spcBef>
              <a:buNone/>
            </a:pPr>
            <a:r>
              <a:rPr lang="tr-TR" sz="1400" dirty="0" smtClean="0">
                <a:latin typeface="Tahoma"/>
                <a:ea typeface="Tahoma"/>
                <a:cs typeface="Tahoma"/>
                <a:sym typeface="Tahoma"/>
              </a:rPr>
              <a:t>18</a:t>
            </a:r>
          </a:p>
        </p:txBody>
      </p:sp>
      <p:sp>
        <p:nvSpPr>
          <p:cNvPr id="47" name="Rectangle 3"/>
          <p:cNvSpPr>
            <a:spLocks noGrp="1" noChangeArrowheads="1"/>
          </p:cNvSpPr>
          <p:nvPr>
            <p:custDataLst>
              <p:tags r:id="rId28"/>
            </p:custDataLst>
          </p:nvPr>
        </p:nvSpPr>
        <p:spPr bwMode="gray">
          <a:xfrm>
            <a:off x="7195022" y="4221163"/>
            <a:ext cx="577665" cy="304800"/>
          </a:xfrm>
          <a:prstGeom prst="roundRect">
            <a:avLst>
              <a:gd name="adj" fmla="val 50000"/>
            </a:avLst>
          </a:prstGeom>
          <a:solidFill>
            <a:srgbClr val="C30C3E"/>
          </a:solidFill>
          <a:ln w="9525">
            <a:solidFill>
              <a:schemeClr val="tx1"/>
            </a:solidFill>
            <a:miter lim="800000"/>
            <a:headEnd/>
            <a:tailEnd/>
          </a:ln>
        </p:spPr>
        <p:txBody>
          <a:bodyPr vert="horz" wrap="none" lIns="0" tIns="1588" rIns="0" bIns="1588" numCol="1" spcCol="0" anchor="ctr" anchorCtr="0" compatLnSpc="1">
            <a:prstTxWarp prst="textNoShape">
              <a:avLst/>
            </a:prstTxWarp>
            <a:noAutofit/>
          </a:bodyPr>
          <a:lstStyle>
            <a:lvl1pPr marL="342500" indent="-3425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085" indent="-285418"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1668" indent="-228331" algn="l" rtl="0" eaLnBrk="0" fontAlgn="base" hangingPunct="0">
              <a:spcBef>
                <a:spcPct val="20000"/>
              </a:spcBef>
              <a:spcAft>
                <a:spcPct val="0"/>
              </a:spcAft>
              <a:buChar char="•"/>
              <a:defRPr sz="2400">
                <a:solidFill>
                  <a:schemeClr val="tx1"/>
                </a:solidFill>
                <a:latin typeface="+mn-lt"/>
                <a:cs typeface="+mn-cs"/>
              </a:defRPr>
            </a:lvl3pPr>
            <a:lvl4pPr marL="1598336" indent="-228331" algn="l" rtl="0" eaLnBrk="0" fontAlgn="base" hangingPunct="0">
              <a:spcBef>
                <a:spcPct val="20000"/>
              </a:spcBef>
              <a:spcAft>
                <a:spcPct val="0"/>
              </a:spcAft>
              <a:buChar char="–"/>
              <a:defRPr sz="2000">
                <a:solidFill>
                  <a:schemeClr val="tx1"/>
                </a:solidFill>
                <a:latin typeface="+mn-lt"/>
                <a:cs typeface="+mn-cs"/>
              </a:defRPr>
            </a:lvl4pPr>
            <a:lvl5pPr marL="2055004" indent="-228331" algn="l" rtl="0" eaLnBrk="0" fontAlgn="base" hangingPunct="0">
              <a:spcBef>
                <a:spcPct val="20000"/>
              </a:spcBef>
              <a:spcAft>
                <a:spcPct val="0"/>
              </a:spcAft>
              <a:buChar char="»"/>
              <a:defRPr sz="2000">
                <a:solidFill>
                  <a:schemeClr val="tx1"/>
                </a:solidFill>
                <a:latin typeface="+mn-lt"/>
                <a:cs typeface="+mn-cs"/>
              </a:defRPr>
            </a:lvl5pPr>
            <a:lvl6pPr marL="2511669" indent="-228331" algn="l" rtl="0" fontAlgn="base">
              <a:spcBef>
                <a:spcPct val="20000"/>
              </a:spcBef>
              <a:spcAft>
                <a:spcPct val="0"/>
              </a:spcAft>
              <a:buChar char="»"/>
              <a:defRPr sz="2000">
                <a:solidFill>
                  <a:schemeClr val="tx1"/>
                </a:solidFill>
                <a:latin typeface="+mn-lt"/>
                <a:cs typeface="+mn-cs"/>
              </a:defRPr>
            </a:lvl6pPr>
            <a:lvl7pPr marL="2968337" indent="-228331" algn="l" rtl="0" fontAlgn="base">
              <a:spcBef>
                <a:spcPct val="20000"/>
              </a:spcBef>
              <a:spcAft>
                <a:spcPct val="0"/>
              </a:spcAft>
              <a:buChar char="»"/>
              <a:defRPr sz="2000">
                <a:solidFill>
                  <a:schemeClr val="tx1"/>
                </a:solidFill>
                <a:latin typeface="+mn-lt"/>
                <a:cs typeface="+mn-cs"/>
              </a:defRPr>
            </a:lvl7pPr>
            <a:lvl8pPr marL="3425004" indent="-228331" algn="l" rtl="0" fontAlgn="base">
              <a:spcBef>
                <a:spcPct val="20000"/>
              </a:spcBef>
              <a:spcAft>
                <a:spcPct val="0"/>
              </a:spcAft>
              <a:buChar char="»"/>
              <a:defRPr sz="2000">
                <a:solidFill>
                  <a:schemeClr val="tx1"/>
                </a:solidFill>
                <a:latin typeface="+mn-lt"/>
                <a:cs typeface="+mn-cs"/>
              </a:defRPr>
            </a:lvl8pPr>
            <a:lvl9pPr marL="3881670" indent="-228331" algn="l" rtl="0" fontAlgn="base">
              <a:spcBef>
                <a:spcPct val="20000"/>
              </a:spcBef>
              <a:spcAft>
                <a:spcPct val="0"/>
              </a:spcAft>
              <a:buChar char="»"/>
              <a:defRPr sz="2000">
                <a:solidFill>
                  <a:schemeClr val="tx1"/>
                </a:solidFill>
                <a:latin typeface="+mn-lt"/>
                <a:cs typeface="+mn-cs"/>
              </a:defRPr>
            </a:lvl9pPr>
          </a:lstStyle>
          <a:p>
            <a:pPr marL="0" indent="0" algn="ctr">
              <a:spcBef>
                <a:spcPct val="0"/>
              </a:spcBef>
              <a:buNone/>
            </a:pPr>
            <a:r>
              <a:rPr lang="tr-TR" sz="1400" dirty="0" smtClean="0">
                <a:solidFill>
                  <a:schemeClr val="bg1"/>
                </a:solidFill>
                <a:latin typeface="Tahoma"/>
                <a:ea typeface="Tahoma"/>
                <a:cs typeface="Tahoma"/>
                <a:sym typeface="Tahoma"/>
              </a:rPr>
              <a:t>98</a:t>
            </a:r>
          </a:p>
        </p:txBody>
      </p:sp>
      <p:sp>
        <p:nvSpPr>
          <p:cNvPr id="48" name="Rectangle 3"/>
          <p:cNvSpPr>
            <a:spLocks noGrp="1" noChangeArrowheads="1"/>
          </p:cNvSpPr>
          <p:nvPr>
            <p:custDataLst>
              <p:tags r:id="rId29"/>
            </p:custDataLst>
          </p:nvPr>
        </p:nvSpPr>
        <p:spPr bwMode="auto">
          <a:xfrm>
            <a:off x="7195022" y="4724400"/>
            <a:ext cx="577665" cy="304800"/>
          </a:xfrm>
          <a:prstGeom prst="roundRect">
            <a:avLst>
              <a:gd name="adj" fmla="val 50000"/>
            </a:avLst>
          </a:prstGeom>
          <a:solidFill>
            <a:schemeClr val="bg1"/>
          </a:solidFill>
          <a:ln w="9525">
            <a:solidFill>
              <a:schemeClr val="tx1"/>
            </a:solidFill>
            <a:miter lim="800000"/>
            <a:headEnd/>
            <a:tailEnd/>
          </a:ln>
        </p:spPr>
        <p:txBody>
          <a:bodyPr vert="horz" wrap="none" lIns="0" tIns="1588" rIns="0" bIns="1588" numCol="1" spcCol="0" anchor="ctr" anchorCtr="0" compatLnSpc="1">
            <a:prstTxWarp prst="textNoShape">
              <a:avLst/>
            </a:prstTxWarp>
            <a:noAutofit/>
          </a:bodyPr>
          <a:lstStyle>
            <a:lvl1pPr marL="342500" indent="-3425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085" indent="-285418"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1668" indent="-228331" algn="l" rtl="0" eaLnBrk="0" fontAlgn="base" hangingPunct="0">
              <a:spcBef>
                <a:spcPct val="20000"/>
              </a:spcBef>
              <a:spcAft>
                <a:spcPct val="0"/>
              </a:spcAft>
              <a:buChar char="•"/>
              <a:defRPr sz="2400">
                <a:solidFill>
                  <a:schemeClr val="tx1"/>
                </a:solidFill>
                <a:latin typeface="+mn-lt"/>
                <a:cs typeface="+mn-cs"/>
              </a:defRPr>
            </a:lvl3pPr>
            <a:lvl4pPr marL="1598336" indent="-228331" algn="l" rtl="0" eaLnBrk="0" fontAlgn="base" hangingPunct="0">
              <a:spcBef>
                <a:spcPct val="20000"/>
              </a:spcBef>
              <a:spcAft>
                <a:spcPct val="0"/>
              </a:spcAft>
              <a:buChar char="–"/>
              <a:defRPr sz="2000">
                <a:solidFill>
                  <a:schemeClr val="tx1"/>
                </a:solidFill>
                <a:latin typeface="+mn-lt"/>
                <a:cs typeface="+mn-cs"/>
              </a:defRPr>
            </a:lvl4pPr>
            <a:lvl5pPr marL="2055004" indent="-228331" algn="l" rtl="0" eaLnBrk="0" fontAlgn="base" hangingPunct="0">
              <a:spcBef>
                <a:spcPct val="20000"/>
              </a:spcBef>
              <a:spcAft>
                <a:spcPct val="0"/>
              </a:spcAft>
              <a:buChar char="»"/>
              <a:defRPr sz="2000">
                <a:solidFill>
                  <a:schemeClr val="tx1"/>
                </a:solidFill>
                <a:latin typeface="+mn-lt"/>
                <a:cs typeface="+mn-cs"/>
              </a:defRPr>
            </a:lvl5pPr>
            <a:lvl6pPr marL="2511669" indent="-228331" algn="l" rtl="0" fontAlgn="base">
              <a:spcBef>
                <a:spcPct val="20000"/>
              </a:spcBef>
              <a:spcAft>
                <a:spcPct val="0"/>
              </a:spcAft>
              <a:buChar char="»"/>
              <a:defRPr sz="2000">
                <a:solidFill>
                  <a:schemeClr val="tx1"/>
                </a:solidFill>
                <a:latin typeface="+mn-lt"/>
                <a:cs typeface="+mn-cs"/>
              </a:defRPr>
            </a:lvl6pPr>
            <a:lvl7pPr marL="2968337" indent="-228331" algn="l" rtl="0" fontAlgn="base">
              <a:spcBef>
                <a:spcPct val="20000"/>
              </a:spcBef>
              <a:spcAft>
                <a:spcPct val="0"/>
              </a:spcAft>
              <a:buChar char="»"/>
              <a:defRPr sz="2000">
                <a:solidFill>
                  <a:schemeClr val="tx1"/>
                </a:solidFill>
                <a:latin typeface="+mn-lt"/>
                <a:cs typeface="+mn-cs"/>
              </a:defRPr>
            </a:lvl7pPr>
            <a:lvl8pPr marL="3425004" indent="-228331" algn="l" rtl="0" fontAlgn="base">
              <a:spcBef>
                <a:spcPct val="20000"/>
              </a:spcBef>
              <a:spcAft>
                <a:spcPct val="0"/>
              </a:spcAft>
              <a:buChar char="»"/>
              <a:defRPr sz="2000">
                <a:solidFill>
                  <a:schemeClr val="tx1"/>
                </a:solidFill>
                <a:latin typeface="+mn-lt"/>
                <a:cs typeface="+mn-cs"/>
              </a:defRPr>
            </a:lvl8pPr>
            <a:lvl9pPr marL="3881670" indent="-228331" algn="l" rtl="0" fontAlgn="base">
              <a:spcBef>
                <a:spcPct val="20000"/>
              </a:spcBef>
              <a:spcAft>
                <a:spcPct val="0"/>
              </a:spcAft>
              <a:buChar char="»"/>
              <a:defRPr sz="2000">
                <a:solidFill>
                  <a:schemeClr val="tx1"/>
                </a:solidFill>
                <a:latin typeface="+mn-lt"/>
                <a:cs typeface="+mn-cs"/>
              </a:defRPr>
            </a:lvl9pPr>
          </a:lstStyle>
          <a:p>
            <a:pPr marL="0" indent="0" algn="ctr">
              <a:spcBef>
                <a:spcPct val="0"/>
              </a:spcBef>
              <a:buNone/>
            </a:pPr>
            <a:r>
              <a:rPr lang="tr-TR" sz="1400" dirty="0" smtClean="0">
                <a:latin typeface="Tahoma"/>
                <a:ea typeface="Tahoma"/>
                <a:cs typeface="Tahoma"/>
                <a:sym typeface="Tahoma"/>
              </a:rPr>
              <a:t>19</a:t>
            </a:r>
          </a:p>
        </p:txBody>
      </p:sp>
      <p:sp>
        <p:nvSpPr>
          <p:cNvPr id="49" name="Rectangle 3"/>
          <p:cNvSpPr>
            <a:spLocks noGrp="1" noChangeArrowheads="1"/>
          </p:cNvSpPr>
          <p:nvPr>
            <p:custDataLst>
              <p:tags r:id="rId30"/>
            </p:custDataLst>
          </p:nvPr>
        </p:nvSpPr>
        <p:spPr bwMode="auto">
          <a:xfrm>
            <a:off x="7195022" y="5262563"/>
            <a:ext cx="577665" cy="304800"/>
          </a:xfrm>
          <a:prstGeom prst="roundRect">
            <a:avLst>
              <a:gd name="adj" fmla="val 50000"/>
            </a:avLst>
          </a:prstGeom>
          <a:solidFill>
            <a:schemeClr val="bg1"/>
          </a:solidFill>
          <a:ln w="9525">
            <a:solidFill>
              <a:schemeClr val="tx1"/>
            </a:solidFill>
            <a:miter lim="800000"/>
            <a:headEnd/>
            <a:tailEnd/>
          </a:ln>
        </p:spPr>
        <p:txBody>
          <a:bodyPr vert="horz" wrap="none" lIns="0" tIns="1588" rIns="0" bIns="1588" numCol="1" spcCol="0" anchor="ctr" anchorCtr="0" compatLnSpc="1">
            <a:prstTxWarp prst="textNoShape">
              <a:avLst/>
            </a:prstTxWarp>
            <a:noAutofit/>
          </a:bodyPr>
          <a:lstStyle>
            <a:lvl1pPr marL="342500" indent="-3425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085" indent="-285418"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1668" indent="-228331" algn="l" rtl="0" eaLnBrk="0" fontAlgn="base" hangingPunct="0">
              <a:spcBef>
                <a:spcPct val="20000"/>
              </a:spcBef>
              <a:spcAft>
                <a:spcPct val="0"/>
              </a:spcAft>
              <a:buChar char="•"/>
              <a:defRPr sz="2400">
                <a:solidFill>
                  <a:schemeClr val="tx1"/>
                </a:solidFill>
                <a:latin typeface="+mn-lt"/>
                <a:cs typeface="+mn-cs"/>
              </a:defRPr>
            </a:lvl3pPr>
            <a:lvl4pPr marL="1598336" indent="-228331" algn="l" rtl="0" eaLnBrk="0" fontAlgn="base" hangingPunct="0">
              <a:spcBef>
                <a:spcPct val="20000"/>
              </a:spcBef>
              <a:spcAft>
                <a:spcPct val="0"/>
              </a:spcAft>
              <a:buChar char="–"/>
              <a:defRPr sz="2000">
                <a:solidFill>
                  <a:schemeClr val="tx1"/>
                </a:solidFill>
                <a:latin typeface="+mn-lt"/>
                <a:cs typeface="+mn-cs"/>
              </a:defRPr>
            </a:lvl4pPr>
            <a:lvl5pPr marL="2055004" indent="-228331" algn="l" rtl="0" eaLnBrk="0" fontAlgn="base" hangingPunct="0">
              <a:spcBef>
                <a:spcPct val="20000"/>
              </a:spcBef>
              <a:spcAft>
                <a:spcPct val="0"/>
              </a:spcAft>
              <a:buChar char="»"/>
              <a:defRPr sz="2000">
                <a:solidFill>
                  <a:schemeClr val="tx1"/>
                </a:solidFill>
                <a:latin typeface="+mn-lt"/>
                <a:cs typeface="+mn-cs"/>
              </a:defRPr>
            </a:lvl5pPr>
            <a:lvl6pPr marL="2511669" indent="-228331" algn="l" rtl="0" fontAlgn="base">
              <a:spcBef>
                <a:spcPct val="20000"/>
              </a:spcBef>
              <a:spcAft>
                <a:spcPct val="0"/>
              </a:spcAft>
              <a:buChar char="»"/>
              <a:defRPr sz="2000">
                <a:solidFill>
                  <a:schemeClr val="tx1"/>
                </a:solidFill>
                <a:latin typeface="+mn-lt"/>
                <a:cs typeface="+mn-cs"/>
              </a:defRPr>
            </a:lvl6pPr>
            <a:lvl7pPr marL="2968337" indent="-228331" algn="l" rtl="0" fontAlgn="base">
              <a:spcBef>
                <a:spcPct val="20000"/>
              </a:spcBef>
              <a:spcAft>
                <a:spcPct val="0"/>
              </a:spcAft>
              <a:buChar char="»"/>
              <a:defRPr sz="2000">
                <a:solidFill>
                  <a:schemeClr val="tx1"/>
                </a:solidFill>
                <a:latin typeface="+mn-lt"/>
                <a:cs typeface="+mn-cs"/>
              </a:defRPr>
            </a:lvl7pPr>
            <a:lvl8pPr marL="3425004" indent="-228331" algn="l" rtl="0" fontAlgn="base">
              <a:spcBef>
                <a:spcPct val="20000"/>
              </a:spcBef>
              <a:spcAft>
                <a:spcPct val="0"/>
              </a:spcAft>
              <a:buChar char="»"/>
              <a:defRPr sz="2000">
                <a:solidFill>
                  <a:schemeClr val="tx1"/>
                </a:solidFill>
                <a:latin typeface="+mn-lt"/>
                <a:cs typeface="+mn-cs"/>
              </a:defRPr>
            </a:lvl8pPr>
            <a:lvl9pPr marL="3881670" indent="-228331" algn="l" rtl="0" fontAlgn="base">
              <a:spcBef>
                <a:spcPct val="20000"/>
              </a:spcBef>
              <a:spcAft>
                <a:spcPct val="0"/>
              </a:spcAft>
              <a:buChar char="»"/>
              <a:defRPr sz="2000">
                <a:solidFill>
                  <a:schemeClr val="tx1"/>
                </a:solidFill>
                <a:latin typeface="+mn-lt"/>
                <a:cs typeface="+mn-cs"/>
              </a:defRPr>
            </a:lvl9pPr>
          </a:lstStyle>
          <a:p>
            <a:pPr marL="0" indent="0" algn="ctr">
              <a:spcBef>
                <a:spcPct val="0"/>
              </a:spcBef>
              <a:buNone/>
            </a:pPr>
            <a:r>
              <a:rPr lang="tr-TR" sz="1400" dirty="0" smtClean="0">
                <a:latin typeface="Tahoma"/>
                <a:ea typeface="Tahoma"/>
                <a:cs typeface="Tahoma"/>
                <a:sym typeface="Tahoma"/>
              </a:rPr>
              <a:t>14</a:t>
            </a:r>
          </a:p>
        </p:txBody>
      </p:sp>
      <p:cxnSp>
        <p:nvCxnSpPr>
          <p:cNvPr id="56" name="Düz Bağlayıcı 55"/>
          <p:cNvCxnSpPr/>
          <p:nvPr/>
        </p:nvCxnSpPr>
        <p:spPr bwMode="auto">
          <a:xfrm>
            <a:off x="144765" y="6165304"/>
            <a:ext cx="9407684" cy="0"/>
          </a:xfrm>
          <a:prstGeom prst="line">
            <a:avLst/>
          </a:prstGeom>
          <a:solidFill>
            <a:schemeClr val="accent1"/>
          </a:solidFill>
          <a:ln w="19050" cap="rnd" cmpd="sng" algn="ctr">
            <a:solidFill>
              <a:schemeClr val="bg1">
                <a:lumMod val="75000"/>
              </a:schemeClr>
            </a:solidFill>
            <a:prstDash val="sysDot"/>
            <a:round/>
            <a:headEnd type="none" w="med" len="med"/>
            <a:tailEnd type="none" w="med" len="med"/>
          </a:ln>
          <a:effectLst/>
        </p:spPr>
      </p:cxnSp>
      <p:cxnSp>
        <p:nvCxnSpPr>
          <p:cNvPr id="57" name="Düz Bağlayıcı 56"/>
          <p:cNvCxnSpPr/>
          <p:nvPr/>
        </p:nvCxnSpPr>
        <p:spPr bwMode="auto">
          <a:xfrm>
            <a:off x="203721" y="6669360"/>
            <a:ext cx="9407684" cy="0"/>
          </a:xfrm>
          <a:prstGeom prst="line">
            <a:avLst/>
          </a:prstGeom>
          <a:solidFill>
            <a:schemeClr val="accent1"/>
          </a:solidFill>
          <a:ln w="19050" cap="rnd" cmpd="sng" algn="ctr">
            <a:solidFill>
              <a:schemeClr val="bg1">
                <a:lumMod val="75000"/>
              </a:schemeClr>
            </a:solidFill>
            <a:prstDash val="sysDot"/>
            <a:round/>
            <a:headEnd type="none" w="med" len="med"/>
            <a:tailEnd type="none" w="med" len="med"/>
          </a:ln>
          <a:effectLst/>
        </p:spPr>
      </p:cxnSp>
      <p:sp>
        <p:nvSpPr>
          <p:cNvPr id="59" name="Rectangle 3"/>
          <p:cNvSpPr>
            <a:spLocks noGrp="1" noChangeArrowheads="1"/>
          </p:cNvSpPr>
          <p:nvPr>
            <p:custDataLst>
              <p:tags r:id="rId31"/>
            </p:custDataLst>
          </p:nvPr>
        </p:nvSpPr>
        <p:spPr bwMode="auto">
          <a:xfrm>
            <a:off x="7195022" y="5746750"/>
            <a:ext cx="577665" cy="304800"/>
          </a:xfrm>
          <a:prstGeom prst="roundRect">
            <a:avLst>
              <a:gd name="adj" fmla="val 50000"/>
            </a:avLst>
          </a:prstGeom>
          <a:solidFill>
            <a:schemeClr val="bg1"/>
          </a:solidFill>
          <a:ln w="9525">
            <a:solidFill>
              <a:schemeClr val="tx1"/>
            </a:solidFill>
            <a:miter lim="800000"/>
            <a:headEnd/>
            <a:tailEnd/>
          </a:ln>
        </p:spPr>
        <p:txBody>
          <a:bodyPr vert="horz" wrap="none" lIns="0" tIns="1588" rIns="0" bIns="1588" numCol="1" spcCol="0" anchor="ctr" anchorCtr="0" compatLnSpc="1">
            <a:prstTxWarp prst="textNoShape">
              <a:avLst/>
            </a:prstTxWarp>
            <a:noAutofit/>
          </a:bodyPr>
          <a:lstStyle>
            <a:lvl1pPr marL="342500" indent="-3425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085" indent="-285418"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1668" indent="-228331" algn="l" rtl="0" eaLnBrk="0" fontAlgn="base" hangingPunct="0">
              <a:spcBef>
                <a:spcPct val="20000"/>
              </a:spcBef>
              <a:spcAft>
                <a:spcPct val="0"/>
              </a:spcAft>
              <a:buChar char="•"/>
              <a:defRPr sz="2400">
                <a:solidFill>
                  <a:schemeClr val="tx1"/>
                </a:solidFill>
                <a:latin typeface="+mn-lt"/>
                <a:cs typeface="+mn-cs"/>
              </a:defRPr>
            </a:lvl3pPr>
            <a:lvl4pPr marL="1598336" indent="-228331" algn="l" rtl="0" eaLnBrk="0" fontAlgn="base" hangingPunct="0">
              <a:spcBef>
                <a:spcPct val="20000"/>
              </a:spcBef>
              <a:spcAft>
                <a:spcPct val="0"/>
              </a:spcAft>
              <a:buChar char="–"/>
              <a:defRPr sz="2000">
                <a:solidFill>
                  <a:schemeClr val="tx1"/>
                </a:solidFill>
                <a:latin typeface="+mn-lt"/>
                <a:cs typeface="+mn-cs"/>
              </a:defRPr>
            </a:lvl4pPr>
            <a:lvl5pPr marL="2055004" indent="-228331" algn="l" rtl="0" eaLnBrk="0" fontAlgn="base" hangingPunct="0">
              <a:spcBef>
                <a:spcPct val="20000"/>
              </a:spcBef>
              <a:spcAft>
                <a:spcPct val="0"/>
              </a:spcAft>
              <a:buChar char="»"/>
              <a:defRPr sz="2000">
                <a:solidFill>
                  <a:schemeClr val="tx1"/>
                </a:solidFill>
                <a:latin typeface="+mn-lt"/>
                <a:cs typeface="+mn-cs"/>
              </a:defRPr>
            </a:lvl5pPr>
            <a:lvl6pPr marL="2511669" indent="-228331" algn="l" rtl="0" fontAlgn="base">
              <a:spcBef>
                <a:spcPct val="20000"/>
              </a:spcBef>
              <a:spcAft>
                <a:spcPct val="0"/>
              </a:spcAft>
              <a:buChar char="»"/>
              <a:defRPr sz="2000">
                <a:solidFill>
                  <a:schemeClr val="tx1"/>
                </a:solidFill>
                <a:latin typeface="+mn-lt"/>
                <a:cs typeface="+mn-cs"/>
              </a:defRPr>
            </a:lvl6pPr>
            <a:lvl7pPr marL="2968337" indent="-228331" algn="l" rtl="0" fontAlgn="base">
              <a:spcBef>
                <a:spcPct val="20000"/>
              </a:spcBef>
              <a:spcAft>
                <a:spcPct val="0"/>
              </a:spcAft>
              <a:buChar char="»"/>
              <a:defRPr sz="2000">
                <a:solidFill>
                  <a:schemeClr val="tx1"/>
                </a:solidFill>
                <a:latin typeface="+mn-lt"/>
                <a:cs typeface="+mn-cs"/>
              </a:defRPr>
            </a:lvl7pPr>
            <a:lvl8pPr marL="3425004" indent="-228331" algn="l" rtl="0" fontAlgn="base">
              <a:spcBef>
                <a:spcPct val="20000"/>
              </a:spcBef>
              <a:spcAft>
                <a:spcPct val="0"/>
              </a:spcAft>
              <a:buChar char="»"/>
              <a:defRPr sz="2000">
                <a:solidFill>
                  <a:schemeClr val="tx1"/>
                </a:solidFill>
                <a:latin typeface="+mn-lt"/>
                <a:cs typeface="+mn-cs"/>
              </a:defRPr>
            </a:lvl8pPr>
            <a:lvl9pPr marL="3881670" indent="-228331" algn="l" rtl="0" fontAlgn="base">
              <a:spcBef>
                <a:spcPct val="20000"/>
              </a:spcBef>
              <a:spcAft>
                <a:spcPct val="0"/>
              </a:spcAft>
              <a:buChar char="»"/>
              <a:defRPr sz="2000">
                <a:solidFill>
                  <a:schemeClr val="tx1"/>
                </a:solidFill>
                <a:latin typeface="+mn-lt"/>
                <a:cs typeface="+mn-cs"/>
              </a:defRPr>
            </a:lvl9pPr>
          </a:lstStyle>
          <a:p>
            <a:pPr marL="0" indent="0" algn="ctr">
              <a:spcBef>
                <a:spcPct val="0"/>
              </a:spcBef>
              <a:buNone/>
            </a:pPr>
            <a:r>
              <a:rPr lang="tr-TR" sz="1400" dirty="0" smtClean="0">
                <a:latin typeface="Tahoma"/>
                <a:ea typeface="Tahoma"/>
                <a:cs typeface="Tahoma"/>
                <a:sym typeface="Tahoma"/>
              </a:rPr>
              <a:t>22</a:t>
            </a:r>
          </a:p>
        </p:txBody>
      </p:sp>
      <p:sp>
        <p:nvSpPr>
          <p:cNvPr id="61" name="Rectangle 3"/>
          <p:cNvSpPr>
            <a:spLocks noGrp="1" noChangeArrowheads="1"/>
          </p:cNvSpPr>
          <p:nvPr>
            <p:custDataLst>
              <p:tags r:id="rId32"/>
            </p:custDataLst>
          </p:nvPr>
        </p:nvSpPr>
        <p:spPr bwMode="auto">
          <a:xfrm>
            <a:off x="7195022" y="6237288"/>
            <a:ext cx="577665" cy="304800"/>
          </a:xfrm>
          <a:prstGeom prst="roundRect">
            <a:avLst>
              <a:gd name="adj" fmla="val 50000"/>
            </a:avLst>
          </a:prstGeom>
          <a:solidFill>
            <a:schemeClr val="bg1"/>
          </a:solidFill>
          <a:ln w="9525">
            <a:solidFill>
              <a:schemeClr val="tx1"/>
            </a:solidFill>
            <a:miter lim="800000"/>
            <a:headEnd/>
            <a:tailEnd/>
          </a:ln>
        </p:spPr>
        <p:txBody>
          <a:bodyPr vert="horz" wrap="none" lIns="0" tIns="1588" rIns="0" bIns="1588" numCol="1" spcCol="0" anchor="ctr" anchorCtr="0" compatLnSpc="1">
            <a:prstTxWarp prst="textNoShape">
              <a:avLst/>
            </a:prstTxWarp>
            <a:noAutofit/>
          </a:bodyPr>
          <a:lstStyle>
            <a:lvl1pPr marL="342500" indent="-342500" algn="l" rtl="0" eaLnBrk="0" fontAlgn="base" hangingPunct="0">
              <a:spcBef>
                <a:spcPct val="20000"/>
              </a:spcBef>
              <a:spcAft>
                <a:spcPct val="0"/>
              </a:spcAft>
              <a:buClr>
                <a:srgbClr val="E60000"/>
              </a:buClr>
              <a:buSzPct val="85000"/>
              <a:buFont typeface="Wingdings" pitchFamily="2" charset="2"/>
              <a:buChar char="n"/>
              <a:defRPr sz="3200">
                <a:solidFill>
                  <a:schemeClr val="tx1"/>
                </a:solidFill>
                <a:latin typeface="+mn-lt"/>
                <a:ea typeface="+mn-ea"/>
                <a:cs typeface="+mn-cs"/>
              </a:defRPr>
            </a:lvl1pPr>
            <a:lvl2pPr marL="742085" indent="-285418" algn="l" rtl="0" eaLnBrk="0" fontAlgn="base" hangingPunct="0">
              <a:spcBef>
                <a:spcPct val="20000"/>
              </a:spcBef>
              <a:spcAft>
                <a:spcPct val="0"/>
              </a:spcAft>
              <a:buClr>
                <a:srgbClr val="1F318D"/>
              </a:buClr>
              <a:buSzPct val="90000"/>
              <a:buFont typeface="Wingdings" pitchFamily="2" charset="2"/>
              <a:buChar char="è"/>
              <a:defRPr sz="2800">
                <a:solidFill>
                  <a:schemeClr val="tx1"/>
                </a:solidFill>
                <a:latin typeface="+mn-lt"/>
                <a:cs typeface="+mn-cs"/>
              </a:defRPr>
            </a:lvl2pPr>
            <a:lvl3pPr marL="1141668" indent="-228331" algn="l" rtl="0" eaLnBrk="0" fontAlgn="base" hangingPunct="0">
              <a:spcBef>
                <a:spcPct val="20000"/>
              </a:spcBef>
              <a:spcAft>
                <a:spcPct val="0"/>
              </a:spcAft>
              <a:buChar char="•"/>
              <a:defRPr sz="2400">
                <a:solidFill>
                  <a:schemeClr val="tx1"/>
                </a:solidFill>
                <a:latin typeface="+mn-lt"/>
                <a:cs typeface="+mn-cs"/>
              </a:defRPr>
            </a:lvl3pPr>
            <a:lvl4pPr marL="1598336" indent="-228331" algn="l" rtl="0" eaLnBrk="0" fontAlgn="base" hangingPunct="0">
              <a:spcBef>
                <a:spcPct val="20000"/>
              </a:spcBef>
              <a:spcAft>
                <a:spcPct val="0"/>
              </a:spcAft>
              <a:buChar char="–"/>
              <a:defRPr sz="2000">
                <a:solidFill>
                  <a:schemeClr val="tx1"/>
                </a:solidFill>
                <a:latin typeface="+mn-lt"/>
                <a:cs typeface="+mn-cs"/>
              </a:defRPr>
            </a:lvl4pPr>
            <a:lvl5pPr marL="2055004" indent="-228331" algn="l" rtl="0" eaLnBrk="0" fontAlgn="base" hangingPunct="0">
              <a:spcBef>
                <a:spcPct val="20000"/>
              </a:spcBef>
              <a:spcAft>
                <a:spcPct val="0"/>
              </a:spcAft>
              <a:buChar char="»"/>
              <a:defRPr sz="2000">
                <a:solidFill>
                  <a:schemeClr val="tx1"/>
                </a:solidFill>
                <a:latin typeface="+mn-lt"/>
                <a:cs typeface="+mn-cs"/>
              </a:defRPr>
            </a:lvl5pPr>
            <a:lvl6pPr marL="2511669" indent="-228331" algn="l" rtl="0" fontAlgn="base">
              <a:spcBef>
                <a:spcPct val="20000"/>
              </a:spcBef>
              <a:spcAft>
                <a:spcPct val="0"/>
              </a:spcAft>
              <a:buChar char="»"/>
              <a:defRPr sz="2000">
                <a:solidFill>
                  <a:schemeClr val="tx1"/>
                </a:solidFill>
                <a:latin typeface="+mn-lt"/>
                <a:cs typeface="+mn-cs"/>
              </a:defRPr>
            </a:lvl6pPr>
            <a:lvl7pPr marL="2968337" indent="-228331" algn="l" rtl="0" fontAlgn="base">
              <a:spcBef>
                <a:spcPct val="20000"/>
              </a:spcBef>
              <a:spcAft>
                <a:spcPct val="0"/>
              </a:spcAft>
              <a:buChar char="»"/>
              <a:defRPr sz="2000">
                <a:solidFill>
                  <a:schemeClr val="tx1"/>
                </a:solidFill>
                <a:latin typeface="+mn-lt"/>
                <a:cs typeface="+mn-cs"/>
              </a:defRPr>
            </a:lvl7pPr>
            <a:lvl8pPr marL="3425004" indent="-228331" algn="l" rtl="0" fontAlgn="base">
              <a:spcBef>
                <a:spcPct val="20000"/>
              </a:spcBef>
              <a:spcAft>
                <a:spcPct val="0"/>
              </a:spcAft>
              <a:buChar char="»"/>
              <a:defRPr sz="2000">
                <a:solidFill>
                  <a:schemeClr val="tx1"/>
                </a:solidFill>
                <a:latin typeface="+mn-lt"/>
                <a:cs typeface="+mn-cs"/>
              </a:defRPr>
            </a:lvl8pPr>
            <a:lvl9pPr marL="3881670" indent="-228331" algn="l" rtl="0" fontAlgn="base">
              <a:spcBef>
                <a:spcPct val="20000"/>
              </a:spcBef>
              <a:spcAft>
                <a:spcPct val="0"/>
              </a:spcAft>
              <a:buChar char="»"/>
              <a:defRPr sz="2000">
                <a:solidFill>
                  <a:schemeClr val="tx1"/>
                </a:solidFill>
                <a:latin typeface="+mn-lt"/>
                <a:cs typeface="+mn-cs"/>
              </a:defRPr>
            </a:lvl9pPr>
          </a:lstStyle>
          <a:p>
            <a:pPr marL="0" indent="0" algn="ctr">
              <a:spcBef>
                <a:spcPct val="0"/>
              </a:spcBef>
              <a:buNone/>
            </a:pPr>
            <a:r>
              <a:rPr lang="tr-TR" sz="1400" dirty="0" smtClean="0">
                <a:latin typeface="Tahoma"/>
                <a:ea typeface="Tahoma"/>
                <a:cs typeface="Tahoma"/>
                <a:sym typeface="Tahoma"/>
              </a:rPr>
              <a:t>12</a:t>
            </a:r>
          </a:p>
        </p:txBody>
      </p:sp>
      <p:sp>
        <p:nvSpPr>
          <p:cNvPr id="62" name="Dikdörtgen 61"/>
          <p:cNvSpPr/>
          <p:nvPr/>
        </p:nvSpPr>
        <p:spPr bwMode="auto">
          <a:xfrm>
            <a:off x="65893" y="714596"/>
            <a:ext cx="9770944" cy="37690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tr-TR" sz="1400" i="1" dirty="0" smtClean="0">
                <a:solidFill>
                  <a:srgbClr val="FF0000"/>
                </a:solidFill>
                <a:latin typeface="Tahoma" panose="020B0604030504040204" pitchFamily="34" charset="0"/>
                <a:ea typeface="Tahoma" panose="020B0604030504040204" pitchFamily="34" charset="0"/>
                <a:cs typeface="Tahoma" panose="020B0604030504040204" pitchFamily="34" charset="0"/>
              </a:rPr>
              <a:t>Çukurova Üniversitesi’ndeki toplam </a:t>
            </a:r>
            <a:r>
              <a:rPr lang="tr-TR" sz="1400" b="1" i="1" dirty="0" smtClean="0">
                <a:solidFill>
                  <a:srgbClr val="FF0000"/>
                </a:solidFill>
                <a:latin typeface="Tahoma" panose="020B0604030504040204" pitchFamily="34" charset="0"/>
                <a:ea typeface="Tahoma" panose="020B0604030504040204" pitchFamily="34" charset="0"/>
                <a:cs typeface="Tahoma" panose="020B0604030504040204" pitchFamily="34" charset="0"/>
              </a:rPr>
              <a:t>49.358 </a:t>
            </a:r>
            <a:r>
              <a:rPr kumimoji="0" lang="tr-TR" sz="1400" b="1" i="1" u="none" strike="noStrike" cap="none" normalizeH="0" baseline="0" dirty="0" smtClean="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öğrencinin yalnızca </a:t>
            </a:r>
            <a:r>
              <a:rPr lang="tr-TR" sz="1400" b="1" i="1" dirty="0" smtClean="0">
                <a:solidFill>
                  <a:srgbClr val="FF0000"/>
                </a:solidFill>
                <a:latin typeface="Tahoma" panose="020B0604030504040204" pitchFamily="34" charset="0"/>
                <a:ea typeface="Tahoma" panose="020B0604030504040204" pitchFamily="34" charset="0"/>
                <a:cs typeface="Tahoma" panose="020B0604030504040204" pitchFamily="34" charset="0"/>
              </a:rPr>
              <a:t>924</a:t>
            </a:r>
            <a:r>
              <a:rPr kumimoji="0" lang="tr-TR" sz="1400" b="1" i="1" u="none" strike="noStrike" cap="none" normalizeH="0" baseline="0" dirty="0" smtClean="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’ü (%2’si) yabancı uyruklu</a:t>
            </a:r>
          </a:p>
        </p:txBody>
      </p:sp>
      <p:sp>
        <p:nvSpPr>
          <p:cNvPr id="63" name="Metin kutusu 62"/>
          <p:cNvSpPr txBox="1"/>
          <p:nvPr/>
        </p:nvSpPr>
        <p:spPr>
          <a:xfrm>
            <a:off x="-9167" y="6684423"/>
            <a:ext cx="9757262" cy="261610"/>
          </a:xfrm>
          <a:prstGeom prst="rect">
            <a:avLst/>
          </a:prstGeom>
          <a:noFill/>
        </p:spPr>
        <p:txBody>
          <a:bodyPr wrap="square" rtlCol="0">
            <a:spAutoFit/>
          </a:bodyPr>
          <a:lstStyle/>
          <a:p>
            <a:r>
              <a:rPr lang="tr-TR" sz="1100" b="0" dirty="0">
                <a:solidFill>
                  <a:srgbClr val="000000"/>
                </a:solidFill>
                <a:latin typeface="Tahoma" panose="020B0604030504040204" pitchFamily="34" charset="0"/>
                <a:ea typeface="Tahoma" panose="020B0604030504040204" pitchFamily="34" charset="0"/>
                <a:cs typeface="Tahoma" panose="020B0604030504040204" pitchFamily="34" charset="0"/>
              </a:rPr>
              <a:t>Kaynak: </a:t>
            </a:r>
            <a:r>
              <a:rPr lang="tr-TR" sz="1100" b="0" dirty="0" smtClean="0">
                <a:solidFill>
                  <a:srgbClr val="000000"/>
                </a:solidFill>
                <a:latin typeface="Tahoma" panose="020B0604030504040204" pitchFamily="34" charset="0"/>
                <a:ea typeface="Tahoma" panose="020B0604030504040204" pitchFamily="34" charset="0"/>
                <a:cs typeface="Tahoma" panose="020B0604030504040204" pitchFamily="34" charset="0"/>
              </a:rPr>
              <a:t>YÖK</a:t>
            </a:r>
            <a:endParaRPr lang="tr-TR" sz="1100" b="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34247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Nesne 7" hidden="1"/>
          <p:cNvGraphicFramePr>
            <a:graphicFrameLocks noChangeAspect="1"/>
          </p:cNvGraphicFramePr>
          <p:nvPr>
            <p:custDataLst>
              <p:tags r:id="rId2"/>
            </p:custDataLst>
            <p:extLst>
              <p:ext uri="{D42A27DB-BD31-4B8C-83A1-F6EECF244321}">
                <p14:modId xmlns:p14="http://schemas.microsoft.com/office/powerpoint/2010/main" val="3982726692"/>
              </p:ext>
            </p:extLst>
          </p:nvPr>
        </p:nvGraphicFramePr>
        <p:xfrm>
          <a:off x="1720" y="1589"/>
          <a:ext cx="1719" cy="1587"/>
        </p:xfrm>
        <a:graphic>
          <a:graphicData uri="http://schemas.openxmlformats.org/presentationml/2006/ole">
            <mc:AlternateContent xmlns:mc="http://schemas.openxmlformats.org/markup-compatibility/2006">
              <mc:Choice xmlns:v="urn:schemas-microsoft-com:vml" Requires="v">
                <p:oleObj spid="_x0000_s1246214" name="think-cell Slide" r:id="rId34" imgW="416" imgH="416" progId="TCLayout.ActiveDocument.1">
                  <p:embed/>
                </p:oleObj>
              </mc:Choice>
              <mc:Fallback>
                <p:oleObj name="think-cell Slide" r:id="rId34" imgW="416" imgH="416" progId="TCLayout.ActiveDocument.1">
                  <p:embed/>
                  <p:pic>
                    <p:nvPicPr>
                      <p:cNvPr id="0" name=""/>
                      <p:cNvPicPr/>
                      <p:nvPr/>
                    </p:nvPicPr>
                    <p:blipFill>
                      <a:blip r:embed="rId35"/>
                      <a:stretch>
                        <a:fillRect/>
                      </a:stretch>
                    </p:blipFill>
                    <p:spPr>
                      <a:xfrm>
                        <a:off x="1720" y="1589"/>
                        <a:ext cx="1719" cy="1587"/>
                      </a:xfrm>
                      <a:prstGeom prst="rect">
                        <a:avLst/>
                      </a:prstGeom>
                    </p:spPr>
                  </p:pic>
                </p:oleObj>
              </mc:Fallback>
            </mc:AlternateContent>
          </a:graphicData>
        </a:graphic>
      </p:graphicFrame>
      <p:sp>
        <p:nvSpPr>
          <p:cNvPr id="5" name="Dikdörtgen 4" hidden="1"/>
          <p:cNvSpPr/>
          <p:nvPr>
            <p:custDataLst>
              <p:tags r:id="rId3"/>
            </p:custDataLst>
          </p:nvPr>
        </p:nvSpPr>
        <p:spPr bwMode="auto">
          <a:xfrm>
            <a:off x="0" y="0"/>
            <a:ext cx="171924"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tr-TR" sz="1800" b="0" dirty="0">
              <a:latin typeface="Tahoma"/>
              <a:ea typeface="Tahoma"/>
              <a:cs typeface="Tahoma"/>
              <a:sym typeface="Tahoma"/>
            </a:endParaRPr>
          </a:p>
        </p:txBody>
      </p:sp>
      <p:sp>
        <p:nvSpPr>
          <p:cNvPr id="2" name="Başlık 1"/>
          <p:cNvSpPr txBox="1">
            <a:spLocks/>
          </p:cNvSpPr>
          <p:nvPr/>
        </p:nvSpPr>
        <p:spPr>
          <a:xfrm>
            <a:off x="49359" y="163241"/>
            <a:ext cx="9787386" cy="715963"/>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defPPr>
              <a:defRPr lang="en-US"/>
            </a:defPPr>
            <a:lvl1pPr eaLnBrk="1" hangingPunct="1">
              <a:defRPr sz="2000">
                <a:latin typeface="Book Antiqua" panose="02040602050305030304" pitchFamily="18" charset="0"/>
                <a:ea typeface="Arial" pitchFamily="-112" charset="0"/>
                <a:cs typeface="+mj-cs"/>
              </a:defRPr>
            </a:lvl1pPr>
            <a:lvl2pPr rtl="1" eaLnBrk="1" hangingPunct="1">
              <a:defRPr sz="2400">
                <a:latin typeface="Book Antiqua" pitchFamily="18" charset="0"/>
                <a:ea typeface="Arial" pitchFamily="-112" charset="0"/>
                <a:cs typeface="Arial" charset="0"/>
              </a:defRPr>
            </a:lvl2pPr>
            <a:lvl3pPr rtl="1" eaLnBrk="1" hangingPunct="1">
              <a:defRPr sz="2400">
                <a:latin typeface="Book Antiqua" pitchFamily="18" charset="0"/>
                <a:ea typeface="Arial" pitchFamily="-112" charset="0"/>
                <a:cs typeface="Arial" charset="0"/>
              </a:defRPr>
            </a:lvl3pPr>
            <a:lvl4pPr rtl="1" eaLnBrk="1" hangingPunct="1">
              <a:defRPr sz="2400">
                <a:latin typeface="Book Antiqua" pitchFamily="18" charset="0"/>
                <a:ea typeface="Arial" pitchFamily="-112" charset="0"/>
                <a:cs typeface="Arial" charset="0"/>
              </a:defRPr>
            </a:lvl4pPr>
            <a:lvl5pPr rtl="1" eaLnBrk="1" hangingPunct="1">
              <a:defRPr sz="2400">
                <a:latin typeface="Book Antiqua" pitchFamily="18" charset="0"/>
                <a:ea typeface="Arial" pitchFamily="-112" charset="0"/>
                <a:cs typeface="Arial" charset="0"/>
              </a:defRPr>
            </a:lvl5pPr>
            <a:lvl6pPr marL="457200" rtl="1" fontAlgn="base">
              <a:spcBef>
                <a:spcPct val="0"/>
              </a:spcBef>
              <a:spcAft>
                <a:spcPct val="0"/>
              </a:spcAft>
              <a:defRPr sz="2400">
                <a:latin typeface="Book Antiqua" pitchFamily="18" charset="0"/>
                <a:cs typeface="Arial" charset="0"/>
              </a:defRPr>
            </a:lvl6pPr>
            <a:lvl7pPr marL="914400" rtl="1" fontAlgn="base">
              <a:spcBef>
                <a:spcPct val="0"/>
              </a:spcBef>
              <a:spcAft>
                <a:spcPct val="0"/>
              </a:spcAft>
              <a:defRPr sz="2400">
                <a:latin typeface="Book Antiqua" pitchFamily="18" charset="0"/>
                <a:cs typeface="Arial" charset="0"/>
              </a:defRPr>
            </a:lvl7pPr>
            <a:lvl8pPr marL="1371600" rtl="1" fontAlgn="base">
              <a:spcBef>
                <a:spcPct val="0"/>
              </a:spcBef>
              <a:spcAft>
                <a:spcPct val="0"/>
              </a:spcAft>
              <a:defRPr sz="2400">
                <a:latin typeface="Book Antiqua" pitchFamily="18" charset="0"/>
                <a:cs typeface="Arial" charset="0"/>
              </a:defRPr>
            </a:lvl8pPr>
            <a:lvl9pPr marL="1828800" rtl="1" fontAlgn="base">
              <a:spcBef>
                <a:spcPct val="0"/>
              </a:spcBef>
              <a:spcAft>
                <a:spcPct val="0"/>
              </a:spcAft>
              <a:defRPr sz="2400">
                <a:latin typeface="Book Antiqua" pitchFamily="18" charset="0"/>
                <a:cs typeface="Arial" charset="0"/>
              </a:defRPr>
            </a:lvl9pPr>
          </a:lstStyle>
          <a:p>
            <a:r>
              <a:rPr lang="tr-TR" sz="2400" dirty="0"/>
              <a:t>Çukurova Üniversitesi mezunları çoğunlukla çalışmak için İstanbul’a gitmeyi tercih etse de Adana’da kalanların sayısı da az değil...</a:t>
            </a:r>
          </a:p>
        </p:txBody>
      </p:sp>
      <p:graphicFrame>
        <p:nvGraphicFramePr>
          <p:cNvPr id="46" name="Chart 3"/>
          <p:cNvGraphicFramePr/>
          <p:nvPr>
            <p:custDataLst>
              <p:tags r:id="rId4"/>
            </p:custDataLst>
            <p:extLst>
              <p:ext uri="{D42A27DB-BD31-4B8C-83A1-F6EECF244321}">
                <p14:modId xmlns:p14="http://schemas.microsoft.com/office/powerpoint/2010/main" val="3843420046"/>
              </p:ext>
            </p:extLst>
          </p:nvPr>
        </p:nvGraphicFramePr>
        <p:xfrm>
          <a:off x="1281113" y="2051050"/>
          <a:ext cx="2325687" cy="4089400"/>
        </p:xfrm>
        <a:graphic>
          <a:graphicData uri="http://schemas.openxmlformats.org/drawingml/2006/chart">
            <c:chart xmlns:c="http://schemas.openxmlformats.org/drawingml/2006/chart" xmlns:r="http://schemas.openxmlformats.org/officeDocument/2006/relationships" r:id="rId36"/>
          </a:graphicData>
        </a:graphic>
      </p:graphicFrame>
      <p:sp>
        <p:nvSpPr>
          <p:cNvPr id="6" name="2 Metin Yer Tutucusu"/>
          <p:cNvSpPr>
            <a:spLocks noGrp="1"/>
          </p:cNvSpPr>
          <p:nvPr>
            <p:custDataLst>
              <p:tags r:id="rId5"/>
            </p:custDataLst>
          </p:nvPr>
        </p:nvSpPr>
        <p:spPr bwMode="auto">
          <a:xfrm>
            <a:off x="579439" y="2417763"/>
            <a:ext cx="631825" cy="2746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buNone/>
            </a:pPr>
            <a:fld id="{A3BA48C6-C12C-4AA3-88C6-A59096E14989}" type="datetime'''''''''''''''''''''A''d''''a''''n''''a'''''''''''''''''''">
              <a:rPr lang="tr-TR" altLang="en-US" sz="1800" b="0">
                <a:latin typeface="Tahoma"/>
                <a:ea typeface="Tahoma"/>
                <a:cs typeface="Tahoma"/>
                <a:sym typeface="Tahoma"/>
              </a:rPr>
              <a:pPr/>
              <a:t>Adana</a:t>
            </a:fld>
            <a:endParaRPr lang="tr-TR" sz="1800" b="0" dirty="0">
              <a:latin typeface="Tahoma"/>
              <a:ea typeface="Tahoma"/>
              <a:cs typeface="Tahoma"/>
              <a:sym typeface="Tahoma"/>
            </a:endParaRPr>
          </a:p>
        </p:txBody>
      </p:sp>
      <p:sp>
        <p:nvSpPr>
          <p:cNvPr id="23" name="2 Metin Yer Tutucusu"/>
          <p:cNvSpPr>
            <a:spLocks noGrp="1"/>
          </p:cNvSpPr>
          <p:nvPr>
            <p:custDataLst>
              <p:tags r:id="rId6"/>
            </p:custDataLst>
          </p:nvPr>
        </p:nvSpPr>
        <p:spPr bwMode="auto">
          <a:xfrm>
            <a:off x="642939" y="3257550"/>
            <a:ext cx="568325" cy="2746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buNone/>
            </a:pPr>
            <a:fld id="{56D68021-FCAB-4185-ACBC-5305489DBE02}" type="datetime'''''''B''''''''u''''''''''''''r''''''''s''''''''''a'''''''''''">
              <a:rPr lang="tr-TR" altLang="en-US" sz="1800" b="0">
                <a:latin typeface="Tahoma"/>
                <a:ea typeface="Tahoma"/>
                <a:cs typeface="Tahoma"/>
                <a:sym typeface="Tahoma"/>
              </a:rPr>
              <a:pPr/>
              <a:t>Bursa</a:t>
            </a:fld>
            <a:endParaRPr lang="tr-TR" sz="1800" b="0" dirty="0">
              <a:latin typeface="Tahoma"/>
              <a:ea typeface="Tahoma"/>
              <a:cs typeface="Tahoma"/>
              <a:sym typeface="Tahoma"/>
            </a:endParaRPr>
          </a:p>
        </p:txBody>
      </p:sp>
      <p:sp>
        <p:nvSpPr>
          <p:cNvPr id="4" name="2 Metin Yer Tutucusu"/>
          <p:cNvSpPr>
            <a:spLocks noGrp="1"/>
          </p:cNvSpPr>
          <p:nvPr>
            <p:custDataLst>
              <p:tags r:id="rId7"/>
            </p:custDataLst>
          </p:nvPr>
        </p:nvSpPr>
        <p:spPr bwMode="auto">
          <a:xfrm>
            <a:off x="393700" y="2136775"/>
            <a:ext cx="817563" cy="2746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buNone/>
            </a:pPr>
            <a:fld id="{9EEFF5CD-EBA2-49ED-B3BB-2745A1B280A1}" type="datetime'''''''İ''''s''t''''''''a''''''''''''''''''''n''''b''u''''''l'">
              <a:rPr lang="tr-TR" altLang="en-US" sz="1800" b="0">
                <a:latin typeface="Tahoma"/>
                <a:ea typeface="Tahoma"/>
                <a:cs typeface="Tahoma"/>
                <a:sym typeface="Tahoma"/>
              </a:rPr>
              <a:pPr/>
              <a:t>İstanbul</a:t>
            </a:fld>
            <a:endParaRPr lang="tr-TR" sz="1800" b="0" dirty="0">
              <a:latin typeface="Tahoma"/>
              <a:ea typeface="Tahoma"/>
              <a:cs typeface="Tahoma"/>
              <a:sym typeface="Tahoma"/>
            </a:endParaRPr>
          </a:p>
        </p:txBody>
      </p:sp>
      <p:sp>
        <p:nvSpPr>
          <p:cNvPr id="7" name="2 Metin Yer Tutucusu"/>
          <p:cNvSpPr>
            <a:spLocks noGrp="1"/>
          </p:cNvSpPr>
          <p:nvPr>
            <p:custDataLst>
              <p:tags r:id="rId8"/>
            </p:custDataLst>
          </p:nvPr>
        </p:nvSpPr>
        <p:spPr bwMode="auto">
          <a:xfrm>
            <a:off x="400051" y="2697163"/>
            <a:ext cx="811213" cy="2746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buNone/>
            </a:pPr>
            <a:fld id="{AB555964-1C38-4B1F-9344-571888A4CC0F}" type="datetime'''''''''''''Y''''''''''''ur''t'''''''' dış''ı'''''''">
              <a:rPr lang="tr-TR" altLang="en-US" sz="1800" b="0">
                <a:latin typeface="Tahoma"/>
                <a:ea typeface="Tahoma"/>
                <a:cs typeface="Tahoma"/>
                <a:sym typeface="Tahoma"/>
              </a:rPr>
              <a:pPr/>
              <a:t>Yurt dışı</a:t>
            </a:fld>
            <a:endParaRPr lang="tr-TR" sz="1800" b="0" dirty="0">
              <a:latin typeface="Tahoma"/>
              <a:ea typeface="Tahoma"/>
              <a:cs typeface="Tahoma"/>
              <a:sym typeface="Tahoma"/>
            </a:endParaRPr>
          </a:p>
        </p:txBody>
      </p:sp>
      <p:sp>
        <p:nvSpPr>
          <p:cNvPr id="26" name="2 Metin Yer Tutucusu"/>
          <p:cNvSpPr>
            <a:spLocks noGrp="1"/>
          </p:cNvSpPr>
          <p:nvPr>
            <p:custDataLst>
              <p:tags r:id="rId9"/>
            </p:custDataLst>
          </p:nvPr>
        </p:nvSpPr>
        <p:spPr bwMode="auto">
          <a:xfrm>
            <a:off x="212725" y="4098925"/>
            <a:ext cx="998538" cy="2746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buNone/>
            </a:pPr>
            <a:fld id="{25718C0A-1A7F-4B6D-9BB1-A3F672B85FFD}" type="datetime'''''G''''a''''''''''zi''''a''''n''t''e''''''p'''''''''''''">
              <a:rPr lang="tr-TR" altLang="en-US" sz="1800" b="0">
                <a:latin typeface="Tahoma"/>
                <a:ea typeface="Tahoma"/>
                <a:cs typeface="Tahoma"/>
                <a:sym typeface="Tahoma"/>
              </a:rPr>
              <a:pPr/>
              <a:t>Gaziantep</a:t>
            </a:fld>
            <a:endParaRPr lang="tr-TR" sz="1800" b="0" dirty="0">
              <a:latin typeface="Tahoma"/>
              <a:ea typeface="Tahoma"/>
              <a:cs typeface="Tahoma"/>
              <a:sym typeface="Tahoma"/>
            </a:endParaRPr>
          </a:p>
        </p:txBody>
      </p:sp>
      <p:sp>
        <p:nvSpPr>
          <p:cNvPr id="25" name="2 Metin Yer Tutucusu"/>
          <p:cNvSpPr>
            <a:spLocks noGrp="1"/>
          </p:cNvSpPr>
          <p:nvPr>
            <p:custDataLst>
              <p:tags r:id="rId10"/>
            </p:custDataLst>
          </p:nvPr>
        </p:nvSpPr>
        <p:spPr bwMode="auto">
          <a:xfrm>
            <a:off x="627063" y="3817938"/>
            <a:ext cx="584200" cy="2746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buNone/>
            </a:pPr>
            <a:fld id="{F1B1CA68-EABD-4BAE-9287-2C59B5DC6690}" type="datetime'''''H''''''''''''''''''''a''''''''t''''''''''a''''y'">
              <a:rPr lang="tr-TR" altLang="en-US" sz="1800" b="0">
                <a:latin typeface="Tahoma"/>
                <a:ea typeface="Tahoma"/>
                <a:cs typeface="Tahoma"/>
                <a:sym typeface="Tahoma"/>
              </a:rPr>
              <a:pPr/>
              <a:t>Hatay</a:t>
            </a:fld>
            <a:endParaRPr lang="tr-TR" sz="1800" b="0" dirty="0">
              <a:latin typeface="Tahoma"/>
              <a:ea typeface="Tahoma"/>
              <a:cs typeface="Tahoma"/>
              <a:sym typeface="Tahoma"/>
            </a:endParaRPr>
          </a:p>
        </p:txBody>
      </p:sp>
      <p:sp>
        <p:nvSpPr>
          <p:cNvPr id="62" name="2 Metin Yer Tutucusu"/>
          <p:cNvSpPr>
            <a:spLocks noGrp="1"/>
          </p:cNvSpPr>
          <p:nvPr>
            <p:custDataLst>
              <p:tags r:id="rId11"/>
            </p:custDataLst>
          </p:nvPr>
        </p:nvSpPr>
        <p:spPr bwMode="gray">
          <a:xfrm>
            <a:off x="1485900" y="3257550"/>
            <a:ext cx="387350" cy="2746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33338" tIns="0" rIns="33338"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pPr>
            <a:fld id="{7175AB37-BB3E-4E88-A077-012FCF9479D5}" type="datetime'''''''2'''',''''''4'''''''''''''''''''''''''''">
              <a:rPr lang="tr-TR" altLang="en-US" sz="1800" b="0">
                <a:latin typeface="Tahoma"/>
                <a:ea typeface="Tahoma"/>
                <a:cs typeface="Tahoma"/>
                <a:sym typeface="Tahoma"/>
              </a:rPr>
              <a:pPr marL="0" indent="0">
                <a:spcBef>
                  <a:spcPct val="0"/>
                </a:spcBef>
                <a:buNone/>
              </a:pPr>
              <a:t>2,4</a:t>
            </a:fld>
            <a:endParaRPr lang="tr-TR" sz="1800" b="0" dirty="0">
              <a:latin typeface="Tahoma"/>
              <a:ea typeface="Tahoma"/>
              <a:cs typeface="Tahoma"/>
              <a:sym typeface="Tahoma"/>
            </a:endParaRPr>
          </a:p>
        </p:txBody>
      </p:sp>
      <p:sp>
        <p:nvSpPr>
          <p:cNvPr id="22" name="2 Metin Yer Tutucusu"/>
          <p:cNvSpPr>
            <a:spLocks noGrp="1"/>
          </p:cNvSpPr>
          <p:nvPr>
            <p:custDataLst>
              <p:tags r:id="rId12"/>
            </p:custDataLst>
          </p:nvPr>
        </p:nvSpPr>
        <p:spPr bwMode="auto">
          <a:xfrm>
            <a:off x="550863" y="2978150"/>
            <a:ext cx="660400" cy="2746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buNone/>
            </a:pPr>
            <a:fld id="{2F9080E9-2BB7-4845-B2C5-073F7DA40F39}" type="datetime'''''''''M''''er''''''''''s''''''''''''''''''''''''''in'''">
              <a:rPr lang="tr-TR" altLang="en-US" sz="1800" b="0">
                <a:latin typeface="Tahoma"/>
                <a:ea typeface="Tahoma"/>
                <a:cs typeface="Tahoma"/>
                <a:sym typeface="Tahoma"/>
              </a:rPr>
              <a:pPr/>
              <a:t>Mersin</a:t>
            </a:fld>
            <a:endParaRPr lang="tr-TR" sz="1800" b="0" dirty="0">
              <a:latin typeface="Tahoma"/>
              <a:ea typeface="Tahoma"/>
              <a:cs typeface="Tahoma"/>
              <a:sym typeface="Tahoma"/>
            </a:endParaRPr>
          </a:p>
        </p:txBody>
      </p:sp>
      <p:sp>
        <p:nvSpPr>
          <p:cNvPr id="24" name="2 Metin Yer Tutucusu"/>
          <p:cNvSpPr>
            <a:spLocks noGrp="1"/>
          </p:cNvSpPr>
          <p:nvPr>
            <p:custDataLst>
              <p:tags r:id="rId13"/>
            </p:custDataLst>
          </p:nvPr>
        </p:nvSpPr>
        <p:spPr bwMode="auto">
          <a:xfrm>
            <a:off x="512763" y="3538538"/>
            <a:ext cx="698500" cy="2746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buNone/>
            </a:pPr>
            <a:fld id="{F2A810EF-BA61-430F-A5E4-6CBBA1300D75}" type="datetime'''''A''''''''n''''''''''''''''''ka''''''''''''''ra'''''">
              <a:rPr lang="tr-TR" altLang="en-US" sz="1800" b="0">
                <a:latin typeface="Tahoma"/>
                <a:ea typeface="Tahoma"/>
                <a:cs typeface="Tahoma"/>
                <a:sym typeface="Tahoma"/>
              </a:rPr>
              <a:pPr/>
              <a:t>Ankara</a:t>
            </a:fld>
            <a:endParaRPr lang="tr-TR" sz="1800" b="0" dirty="0">
              <a:latin typeface="Tahoma"/>
              <a:ea typeface="Tahoma"/>
              <a:cs typeface="Tahoma"/>
              <a:sym typeface="Tahoma"/>
            </a:endParaRPr>
          </a:p>
        </p:txBody>
      </p:sp>
      <p:sp>
        <p:nvSpPr>
          <p:cNvPr id="27" name="2 Metin Yer Tutucusu"/>
          <p:cNvSpPr>
            <a:spLocks noGrp="1"/>
          </p:cNvSpPr>
          <p:nvPr>
            <p:custDataLst>
              <p:tags r:id="rId14"/>
            </p:custDataLst>
          </p:nvPr>
        </p:nvSpPr>
        <p:spPr bwMode="auto">
          <a:xfrm>
            <a:off x="193675" y="4379913"/>
            <a:ext cx="1017588" cy="2746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buNone/>
            </a:pPr>
            <a:fld id="{BC00FD69-F9FB-44BC-A606-3DC5FC3414A2}" type="datetime'''D''i''y''''''''ar''''b''''ak''''''''''''ı''''''''''''r'''''">
              <a:rPr lang="tr-TR" altLang="en-US" sz="1800" b="0">
                <a:latin typeface="Tahoma"/>
                <a:ea typeface="Tahoma"/>
                <a:cs typeface="Tahoma"/>
                <a:sym typeface="Tahoma"/>
              </a:rPr>
              <a:pPr/>
              <a:t>Diyarbakır</a:t>
            </a:fld>
            <a:endParaRPr lang="tr-TR" sz="1800" b="0" dirty="0">
              <a:latin typeface="Tahoma"/>
              <a:ea typeface="Tahoma"/>
              <a:cs typeface="Tahoma"/>
              <a:sym typeface="Tahoma"/>
            </a:endParaRPr>
          </a:p>
        </p:txBody>
      </p:sp>
      <p:sp>
        <p:nvSpPr>
          <p:cNvPr id="71" name="2 Metin Yer Tutucusu"/>
          <p:cNvSpPr>
            <a:spLocks noGrp="1"/>
          </p:cNvSpPr>
          <p:nvPr>
            <p:custDataLst>
              <p:tags r:id="rId15"/>
            </p:custDataLst>
          </p:nvPr>
        </p:nvSpPr>
        <p:spPr bwMode="gray">
          <a:xfrm>
            <a:off x="1397000" y="5780088"/>
            <a:ext cx="387350" cy="2746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33338" tIns="0" rIns="33338"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pPr>
            <a:fld id="{DF309940-F55F-4A1D-ADDC-86E4892B959D}" type="datetime'''''''''''''''''0'''''''''''',''''''''''''''''2'''''''''''''''">
              <a:rPr lang="tr-TR" altLang="en-US" sz="1800" b="0">
                <a:latin typeface="Tahoma"/>
                <a:ea typeface="Tahoma"/>
                <a:cs typeface="Tahoma"/>
                <a:sym typeface="Tahoma"/>
              </a:rPr>
              <a:pPr marL="0" indent="0">
                <a:spcBef>
                  <a:spcPct val="0"/>
                </a:spcBef>
                <a:buNone/>
              </a:pPr>
              <a:t>0,2</a:t>
            </a:fld>
            <a:endParaRPr lang="tr-TR" sz="1800" b="0" dirty="0">
              <a:latin typeface="Tahoma"/>
              <a:ea typeface="Tahoma"/>
              <a:cs typeface="Tahoma"/>
              <a:sym typeface="Tahoma"/>
            </a:endParaRPr>
          </a:p>
        </p:txBody>
      </p:sp>
      <p:sp>
        <p:nvSpPr>
          <p:cNvPr id="28" name="2 Metin Yer Tutucusu"/>
          <p:cNvSpPr>
            <a:spLocks noGrp="1"/>
          </p:cNvSpPr>
          <p:nvPr>
            <p:custDataLst>
              <p:tags r:id="rId16"/>
            </p:custDataLst>
          </p:nvPr>
        </p:nvSpPr>
        <p:spPr bwMode="auto">
          <a:xfrm>
            <a:off x="468313" y="4659313"/>
            <a:ext cx="742950" cy="2746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buNone/>
            </a:pPr>
            <a:fld id="{BAC5E232-B1A7-447C-B405-6D1E6B016676}" type="datetime'''A''''''''''nt''''''''''a''''l''y''''''''''''a'''''''''''''">
              <a:rPr lang="tr-TR" altLang="en-US" sz="1800" b="0">
                <a:latin typeface="Tahoma"/>
                <a:ea typeface="Tahoma"/>
                <a:cs typeface="Tahoma"/>
                <a:sym typeface="Tahoma"/>
              </a:rPr>
              <a:pPr/>
              <a:t>Antalya</a:t>
            </a:fld>
            <a:endParaRPr lang="tr-TR" sz="1800" b="0" dirty="0">
              <a:latin typeface="Tahoma"/>
              <a:ea typeface="Tahoma"/>
              <a:cs typeface="Tahoma"/>
              <a:sym typeface="Tahoma"/>
            </a:endParaRPr>
          </a:p>
        </p:txBody>
      </p:sp>
      <p:sp>
        <p:nvSpPr>
          <p:cNvPr id="32" name="2 Metin Yer Tutucusu"/>
          <p:cNvSpPr>
            <a:spLocks noGrp="1"/>
          </p:cNvSpPr>
          <p:nvPr>
            <p:custDataLst>
              <p:tags r:id="rId17"/>
            </p:custDataLst>
          </p:nvPr>
        </p:nvSpPr>
        <p:spPr bwMode="auto">
          <a:xfrm>
            <a:off x="381000" y="5780088"/>
            <a:ext cx="830263" cy="2746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buNone/>
            </a:pPr>
            <a:fld id="{DBB114E3-681B-446D-95F2-C3ABBCDEF04B}" type="datetime'Ba''''''''''''''''''''''''lık''''''''''e''si''''''r'''''''">
              <a:rPr lang="tr-TR" altLang="en-US" sz="1800" b="0">
                <a:latin typeface="Tahoma"/>
                <a:ea typeface="Tahoma"/>
                <a:cs typeface="Tahoma"/>
                <a:sym typeface="Tahoma"/>
              </a:rPr>
              <a:pPr/>
              <a:t>Balıkesir</a:t>
            </a:fld>
            <a:endParaRPr lang="tr-TR" sz="1800" b="0" dirty="0">
              <a:latin typeface="Tahoma"/>
              <a:ea typeface="Tahoma"/>
              <a:cs typeface="Tahoma"/>
              <a:sym typeface="Tahoma"/>
            </a:endParaRPr>
          </a:p>
        </p:txBody>
      </p:sp>
      <p:sp>
        <p:nvSpPr>
          <p:cNvPr id="29" name="2 Metin Yer Tutucusu"/>
          <p:cNvSpPr>
            <a:spLocks noGrp="1"/>
          </p:cNvSpPr>
          <p:nvPr>
            <p:custDataLst>
              <p:tags r:id="rId18"/>
            </p:custDataLst>
          </p:nvPr>
        </p:nvSpPr>
        <p:spPr bwMode="auto">
          <a:xfrm>
            <a:off x="612775" y="4940300"/>
            <a:ext cx="598488" cy="2746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buNone/>
            </a:pPr>
            <a:fld id="{336E63CB-E13E-4D9F-8FCB-44C131D15FA2}" type="datetime'''''''''M''''''''a''''''''''r''''''''''a''''''''''''''''ş'''">
              <a:rPr lang="tr-TR" altLang="en-US" sz="1800" b="0">
                <a:latin typeface="Tahoma"/>
                <a:ea typeface="Tahoma"/>
                <a:cs typeface="Tahoma"/>
                <a:sym typeface="Tahoma"/>
              </a:rPr>
              <a:pPr/>
              <a:t>Maraş</a:t>
            </a:fld>
            <a:endParaRPr lang="tr-TR" sz="1800" b="0" dirty="0">
              <a:latin typeface="Tahoma"/>
              <a:ea typeface="Tahoma"/>
              <a:cs typeface="Tahoma"/>
              <a:sym typeface="Tahoma"/>
            </a:endParaRPr>
          </a:p>
        </p:txBody>
      </p:sp>
      <p:sp>
        <p:nvSpPr>
          <p:cNvPr id="30" name="2 Metin Yer Tutucusu"/>
          <p:cNvSpPr>
            <a:spLocks noGrp="1"/>
          </p:cNvSpPr>
          <p:nvPr>
            <p:custDataLst>
              <p:tags r:id="rId19"/>
            </p:custDataLst>
          </p:nvPr>
        </p:nvSpPr>
        <p:spPr bwMode="auto">
          <a:xfrm>
            <a:off x="788989" y="5219700"/>
            <a:ext cx="422275" cy="2746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buNone/>
            </a:pPr>
            <a:fld id="{245985D7-91E5-415E-A5AE-8C287534B24A}" type="datetime'''U''''''''''''r''''''''''''''''''f''''''''''''''''''''a'''''">
              <a:rPr lang="tr-TR" altLang="en-US" sz="1800" b="0">
                <a:latin typeface="Tahoma"/>
                <a:ea typeface="Tahoma"/>
                <a:cs typeface="Tahoma"/>
                <a:sym typeface="Tahoma"/>
              </a:rPr>
              <a:pPr/>
              <a:t>Urfa</a:t>
            </a:fld>
            <a:endParaRPr lang="tr-TR" sz="1800" b="0" dirty="0">
              <a:latin typeface="Tahoma"/>
              <a:ea typeface="Tahoma"/>
              <a:cs typeface="Tahoma"/>
              <a:sym typeface="Tahoma"/>
            </a:endParaRPr>
          </a:p>
        </p:txBody>
      </p:sp>
      <p:sp>
        <p:nvSpPr>
          <p:cNvPr id="31" name="2 Metin Yer Tutucusu"/>
          <p:cNvSpPr>
            <a:spLocks noGrp="1"/>
          </p:cNvSpPr>
          <p:nvPr>
            <p:custDataLst>
              <p:tags r:id="rId20"/>
            </p:custDataLst>
          </p:nvPr>
        </p:nvSpPr>
        <p:spPr bwMode="auto">
          <a:xfrm>
            <a:off x="527050" y="5500688"/>
            <a:ext cx="684213" cy="2746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buNone/>
            </a:pPr>
            <a:fld id="{7B7B3D38-7120-4C33-8980-45E923C7C08B}" type="datetime'''''''''''''''''''''''''''Mar''''d''''''''''i''''n'''''">
              <a:rPr lang="tr-TR" altLang="en-US" sz="1800" b="0">
                <a:latin typeface="Tahoma"/>
                <a:ea typeface="Tahoma"/>
                <a:cs typeface="Tahoma"/>
                <a:sym typeface="Tahoma"/>
              </a:rPr>
              <a:pPr/>
              <a:t>Mardin</a:t>
            </a:fld>
            <a:endParaRPr lang="tr-TR" sz="1800" b="0" dirty="0">
              <a:latin typeface="Tahoma"/>
              <a:ea typeface="Tahoma"/>
              <a:cs typeface="Tahoma"/>
              <a:sym typeface="Tahoma"/>
            </a:endParaRPr>
          </a:p>
        </p:txBody>
      </p:sp>
      <p:sp>
        <p:nvSpPr>
          <p:cNvPr id="58" name="2 Metin Yer Tutucusu"/>
          <p:cNvSpPr>
            <a:spLocks noGrp="1"/>
          </p:cNvSpPr>
          <p:nvPr>
            <p:custDataLst>
              <p:tags r:id="rId21"/>
            </p:custDataLst>
          </p:nvPr>
        </p:nvSpPr>
        <p:spPr bwMode="gray">
          <a:xfrm>
            <a:off x="3549650" y="2136775"/>
            <a:ext cx="512763" cy="2746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33338" tIns="0" rIns="33338"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pPr>
            <a:fld id="{A37FC0E1-A16C-4EC2-B4CF-E64F22ABAA3D}" type="datetime'5''3'''''''''''''''',''''''''''''''0'''''''''''''''''''''''''">
              <a:rPr lang="tr-TR" altLang="en-US" sz="1800" b="0">
                <a:latin typeface="Tahoma"/>
                <a:ea typeface="Tahoma"/>
                <a:cs typeface="Tahoma"/>
                <a:sym typeface="Tahoma"/>
              </a:rPr>
              <a:pPr/>
              <a:t>53,0</a:t>
            </a:fld>
            <a:endParaRPr lang="tr-TR" sz="1800" b="0" dirty="0">
              <a:latin typeface="Tahoma"/>
              <a:ea typeface="Tahoma"/>
              <a:cs typeface="Tahoma"/>
              <a:sym typeface="Tahoma"/>
            </a:endParaRPr>
          </a:p>
        </p:txBody>
      </p:sp>
      <p:sp>
        <p:nvSpPr>
          <p:cNvPr id="59" name="2 Metin Yer Tutucusu"/>
          <p:cNvSpPr>
            <a:spLocks noGrp="1"/>
          </p:cNvSpPr>
          <p:nvPr>
            <p:custDataLst>
              <p:tags r:id="rId22"/>
            </p:custDataLst>
          </p:nvPr>
        </p:nvSpPr>
        <p:spPr bwMode="gray">
          <a:xfrm>
            <a:off x="2625725" y="2417763"/>
            <a:ext cx="512763" cy="2746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33338" tIns="0" rIns="33338"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pPr>
            <a:fld id="{F6DE8076-BCFA-40B6-B9B1-3812F81D9D20}" type="datetime'''''''''''''3''0'''''''''',''''''''''''3'''''''''''''''">
              <a:rPr lang="tr-TR" altLang="en-US" sz="1800" b="0">
                <a:latin typeface="Tahoma"/>
                <a:ea typeface="Tahoma"/>
                <a:cs typeface="Tahoma"/>
                <a:sym typeface="Tahoma"/>
              </a:rPr>
              <a:pPr marL="0" indent="0">
                <a:spcBef>
                  <a:spcPct val="0"/>
                </a:spcBef>
                <a:buNone/>
              </a:pPr>
              <a:t>30,3</a:t>
            </a:fld>
            <a:endParaRPr lang="tr-TR" sz="1800" b="0" dirty="0">
              <a:latin typeface="Tahoma"/>
              <a:ea typeface="Tahoma"/>
              <a:cs typeface="Tahoma"/>
              <a:sym typeface="Tahoma"/>
            </a:endParaRPr>
          </a:p>
        </p:txBody>
      </p:sp>
      <p:sp>
        <p:nvSpPr>
          <p:cNvPr id="60" name="2 Metin Yer Tutucusu"/>
          <p:cNvSpPr>
            <a:spLocks noGrp="1"/>
          </p:cNvSpPr>
          <p:nvPr>
            <p:custDataLst>
              <p:tags r:id="rId23"/>
            </p:custDataLst>
          </p:nvPr>
        </p:nvSpPr>
        <p:spPr bwMode="gray">
          <a:xfrm>
            <a:off x="1527175" y="2697163"/>
            <a:ext cx="387350" cy="2746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33338" tIns="0" rIns="33338"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pPr>
            <a:fld id="{0E8C738E-6C96-49AA-887E-7D65EBC6FF47}" type="datetime'3'''''''''''''''''''''''',''''''''''''''''''4'''">
              <a:rPr lang="tr-TR" altLang="en-US" sz="1800" b="0">
                <a:latin typeface="Tahoma"/>
                <a:ea typeface="Tahoma"/>
                <a:cs typeface="Tahoma"/>
                <a:sym typeface="Tahoma"/>
              </a:rPr>
              <a:pPr marL="0" indent="0">
                <a:spcBef>
                  <a:spcPct val="0"/>
                </a:spcBef>
                <a:buNone/>
              </a:pPr>
              <a:t>3,4</a:t>
            </a:fld>
            <a:endParaRPr lang="tr-TR" sz="1800" b="0" dirty="0">
              <a:latin typeface="Tahoma"/>
              <a:ea typeface="Tahoma"/>
              <a:cs typeface="Tahoma"/>
              <a:sym typeface="Tahoma"/>
            </a:endParaRPr>
          </a:p>
        </p:txBody>
      </p:sp>
      <p:sp>
        <p:nvSpPr>
          <p:cNvPr id="61" name="2 Metin Yer Tutucusu"/>
          <p:cNvSpPr>
            <a:spLocks noGrp="1"/>
          </p:cNvSpPr>
          <p:nvPr>
            <p:custDataLst>
              <p:tags r:id="rId24"/>
            </p:custDataLst>
          </p:nvPr>
        </p:nvSpPr>
        <p:spPr bwMode="gray">
          <a:xfrm>
            <a:off x="1492250" y="2978150"/>
            <a:ext cx="387350" cy="2746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33338" tIns="0" rIns="33338"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pPr>
            <a:fld id="{6A44E085-77F8-41DE-BD0C-C2969814302F}" type="datetime'''''''''''''''''''''''''''''''''2'',5'">
              <a:rPr lang="tr-TR" altLang="en-US" sz="1800" b="0">
                <a:latin typeface="Tahoma"/>
                <a:ea typeface="Tahoma"/>
                <a:cs typeface="Tahoma"/>
                <a:sym typeface="Tahoma"/>
              </a:rPr>
              <a:pPr marL="0" indent="0">
                <a:spcBef>
                  <a:spcPct val="0"/>
                </a:spcBef>
                <a:buNone/>
              </a:pPr>
              <a:t>2,5</a:t>
            </a:fld>
            <a:endParaRPr lang="tr-TR" sz="1800" b="0" dirty="0">
              <a:latin typeface="Tahoma"/>
              <a:ea typeface="Tahoma"/>
              <a:cs typeface="Tahoma"/>
              <a:sym typeface="Tahoma"/>
            </a:endParaRPr>
          </a:p>
        </p:txBody>
      </p:sp>
      <p:sp>
        <p:nvSpPr>
          <p:cNvPr id="63" name="2 Metin Yer Tutucusu"/>
          <p:cNvSpPr>
            <a:spLocks noGrp="1"/>
          </p:cNvSpPr>
          <p:nvPr>
            <p:custDataLst>
              <p:tags r:id="rId25"/>
            </p:custDataLst>
          </p:nvPr>
        </p:nvSpPr>
        <p:spPr bwMode="gray">
          <a:xfrm>
            <a:off x="1474788" y="3538538"/>
            <a:ext cx="387350" cy="2746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33338" tIns="0" rIns="33338"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pPr>
            <a:fld id="{7801ED02-6B41-4270-9069-4093DE31090A}" type="datetime'''''''''''''''''''''''''''''''''''''''2,''''''1'''''''">
              <a:rPr lang="tr-TR" altLang="en-US" sz="1800" b="0">
                <a:latin typeface="Tahoma"/>
                <a:ea typeface="Tahoma"/>
                <a:cs typeface="Tahoma"/>
                <a:sym typeface="Tahoma"/>
              </a:rPr>
              <a:pPr marL="0" indent="0">
                <a:spcBef>
                  <a:spcPct val="0"/>
                </a:spcBef>
                <a:buNone/>
              </a:pPr>
              <a:t>2,1</a:t>
            </a:fld>
            <a:endParaRPr lang="tr-TR" sz="1800" b="0" dirty="0">
              <a:latin typeface="Tahoma"/>
              <a:ea typeface="Tahoma"/>
              <a:cs typeface="Tahoma"/>
              <a:sym typeface="Tahoma"/>
            </a:endParaRPr>
          </a:p>
        </p:txBody>
      </p:sp>
      <p:sp>
        <p:nvSpPr>
          <p:cNvPr id="64" name="2 Metin Yer Tutucusu"/>
          <p:cNvSpPr>
            <a:spLocks noGrp="1"/>
          </p:cNvSpPr>
          <p:nvPr>
            <p:custDataLst>
              <p:tags r:id="rId26"/>
            </p:custDataLst>
          </p:nvPr>
        </p:nvSpPr>
        <p:spPr bwMode="gray">
          <a:xfrm>
            <a:off x="1465263" y="3817938"/>
            <a:ext cx="387350" cy="2746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33338" tIns="0" rIns="33338"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pPr>
            <a:fld id="{DCF4DE22-DD95-4B76-B504-F3622A2E1B85}" type="datetime'''''''''1'''''''''''''''''',''''''''''''''''''''9'''''''''">
              <a:rPr lang="tr-TR" altLang="en-US" sz="1800" b="0">
                <a:latin typeface="Tahoma"/>
                <a:ea typeface="Tahoma"/>
                <a:cs typeface="Tahoma"/>
                <a:sym typeface="Tahoma"/>
              </a:rPr>
              <a:pPr marL="0" indent="0">
                <a:spcBef>
                  <a:spcPct val="0"/>
                </a:spcBef>
                <a:buNone/>
              </a:pPr>
              <a:t>1,9</a:t>
            </a:fld>
            <a:endParaRPr lang="tr-TR" sz="1800" b="0" dirty="0">
              <a:latin typeface="Tahoma"/>
              <a:ea typeface="Tahoma"/>
              <a:cs typeface="Tahoma"/>
              <a:sym typeface="Tahoma"/>
            </a:endParaRPr>
          </a:p>
        </p:txBody>
      </p:sp>
      <p:sp>
        <p:nvSpPr>
          <p:cNvPr id="65" name="2 Metin Yer Tutucusu"/>
          <p:cNvSpPr>
            <a:spLocks noGrp="1"/>
          </p:cNvSpPr>
          <p:nvPr>
            <p:custDataLst>
              <p:tags r:id="rId27"/>
            </p:custDataLst>
          </p:nvPr>
        </p:nvSpPr>
        <p:spPr bwMode="gray">
          <a:xfrm>
            <a:off x="1443038" y="4098925"/>
            <a:ext cx="387350" cy="2746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33338" tIns="0" rIns="33338"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pPr>
            <a:fld id="{1449C41B-4887-4DD2-8571-E48AFCC3AF42}" type="datetime'''''1'''''''''''''''''''''''''''''''',''''''''''''''''''3'''''">
              <a:rPr lang="tr-TR" altLang="en-US" sz="1800" b="0">
                <a:latin typeface="Tahoma"/>
                <a:ea typeface="Tahoma"/>
                <a:cs typeface="Tahoma"/>
                <a:sym typeface="Tahoma"/>
              </a:rPr>
              <a:pPr marL="0" indent="0">
                <a:spcBef>
                  <a:spcPct val="0"/>
                </a:spcBef>
                <a:buNone/>
              </a:pPr>
              <a:t>1,3</a:t>
            </a:fld>
            <a:endParaRPr lang="tr-TR" sz="1800" b="0" dirty="0">
              <a:latin typeface="Tahoma"/>
              <a:ea typeface="Tahoma"/>
              <a:cs typeface="Tahoma"/>
              <a:sym typeface="Tahoma"/>
            </a:endParaRPr>
          </a:p>
        </p:txBody>
      </p:sp>
      <p:sp>
        <p:nvSpPr>
          <p:cNvPr id="66" name="2 Metin Yer Tutucusu"/>
          <p:cNvSpPr>
            <a:spLocks noGrp="1"/>
          </p:cNvSpPr>
          <p:nvPr>
            <p:custDataLst>
              <p:tags r:id="rId28"/>
            </p:custDataLst>
          </p:nvPr>
        </p:nvSpPr>
        <p:spPr bwMode="gray">
          <a:xfrm>
            <a:off x="1428750" y="4379913"/>
            <a:ext cx="387350" cy="2746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33338" tIns="0" rIns="33338"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pPr>
            <a:fld id="{2718B353-DE8B-48CB-A451-AB6FDADE28F6}" type="datetime'''''''''1'''''''''''''''',''''''''''''''''''''''''''''''''0'''">
              <a:rPr lang="tr-TR" altLang="en-US" sz="1800" b="0">
                <a:latin typeface="Tahoma"/>
                <a:ea typeface="Tahoma"/>
                <a:cs typeface="Tahoma"/>
                <a:sym typeface="Tahoma"/>
              </a:rPr>
              <a:pPr marL="0" indent="0">
                <a:spcBef>
                  <a:spcPct val="0"/>
                </a:spcBef>
                <a:buNone/>
              </a:pPr>
              <a:t>1,0</a:t>
            </a:fld>
            <a:endParaRPr lang="tr-TR" sz="1800" b="0" dirty="0">
              <a:latin typeface="Tahoma"/>
              <a:ea typeface="Tahoma"/>
              <a:cs typeface="Tahoma"/>
              <a:sym typeface="Tahoma"/>
            </a:endParaRPr>
          </a:p>
        </p:txBody>
      </p:sp>
      <p:sp>
        <p:nvSpPr>
          <p:cNvPr id="67" name="2 Metin Yer Tutucusu"/>
          <p:cNvSpPr>
            <a:spLocks noGrp="1"/>
          </p:cNvSpPr>
          <p:nvPr>
            <p:custDataLst>
              <p:tags r:id="rId29"/>
            </p:custDataLst>
          </p:nvPr>
        </p:nvSpPr>
        <p:spPr bwMode="gray">
          <a:xfrm>
            <a:off x="1423988" y="4659313"/>
            <a:ext cx="387350" cy="2746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33338" tIns="0" rIns="33338"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pPr>
            <a:fld id="{1EF6652A-5632-436E-A638-5C47EC585F1D}" type="datetime'''''''''''''''''''''''''''0'''''',''''''''''''''''''''''''9'">
              <a:rPr lang="tr-TR" altLang="en-US" sz="1800" b="0">
                <a:latin typeface="Tahoma"/>
                <a:ea typeface="Tahoma"/>
                <a:cs typeface="Tahoma"/>
                <a:sym typeface="Tahoma"/>
              </a:rPr>
              <a:pPr marL="0" indent="0">
                <a:spcBef>
                  <a:spcPct val="0"/>
                </a:spcBef>
                <a:buNone/>
              </a:pPr>
              <a:t>0,9</a:t>
            </a:fld>
            <a:endParaRPr lang="tr-TR" sz="1800" b="0" dirty="0">
              <a:latin typeface="Tahoma"/>
              <a:ea typeface="Tahoma"/>
              <a:cs typeface="Tahoma"/>
              <a:sym typeface="Tahoma"/>
            </a:endParaRPr>
          </a:p>
        </p:txBody>
      </p:sp>
      <p:sp>
        <p:nvSpPr>
          <p:cNvPr id="68" name="2 Metin Yer Tutucusu"/>
          <p:cNvSpPr>
            <a:spLocks noGrp="1"/>
          </p:cNvSpPr>
          <p:nvPr>
            <p:custDataLst>
              <p:tags r:id="rId30"/>
            </p:custDataLst>
          </p:nvPr>
        </p:nvSpPr>
        <p:spPr bwMode="gray">
          <a:xfrm>
            <a:off x="1412875" y="4940300"/>
            <a:ext cx="387350" cy="2746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33338" tIns="0" rIns="33338"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pPr>
            <a:fld id="{48F3E9D5-71CC-4A3F-98E7-4B476AA23B80}" type="datetime'''''0'''''''''',''''''''6'''''''''''''''''''''''''''''">
              <a:rPr lang="tr-TR" altLang="en-US" sz="1800" b="0">
                <a:latin typeface="Tahoma"/>
                <a:ea typeface="Tahoma"/>
                <a:cs typeface="Tahoma"/>
                <a:sym typeface="Tahoma"/>
              </a:rPr>
              <a:pPr marL="0" indent="0">
                <a:spcBef>
                  <a:spcPct val="0"/>
                </a:spcBef>
                <a:buNone/>
              </a:pPr>
              <a:t>0,6</a:t>
            </a:fld>
            <a:endParaRPr lang="tr-TR" sz="1800" b="0" dirty="0">
              <a:latin typeface="Tahoma"/>
              <a:ea typeface="Tahoma"/>
              <a:cs typeface="Tahoma"/>
              <a:sym typeface="Tahoma"/>
            </a:endParaRPr>
          </a:p>
        </p:txBody>
      </p:sp>
      <p:sp>
        <p:nvSpPr>
          <p:cNvPr id="69" name="2 Metin Yer Tutucusu"/>
          <p:cNvSpPr>
            <a:spLocks noGrp="1"/>
          </p:cNvSpPr>
          <p:nvPr>
            <p:custDataLst>
              <p:tags r:id="rId31"/>
            </p:custDataLst>
          </p:nvPr>
        </p:nvSpPr>
        <p:spPr bwMode="gray">
          <a:xfrm>
            <a:off x="1400175" y="5219700"/>
            <a:ext cx="387350" cy="2746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33338" tIns="0" rIns="33338"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pPr>
            <a:fld id="{EA7D52C5-5BDA-4F0B-A333-8B5330698DD1}" type="datetime'''''''''0,''3'''''''''''''''''''">
              <a:rPr lang="tr-TR" altLang="en-US" sz="1800" b="0">
                <a:latin typeface="Tahoma"/>
                <a:ea typeface="Tahoma"/>
                <a:cs typeface="Tahoma"/>
                <a:sym typeface="Tahoma"/>
              </a:rPr>
              <a:pPr marL="0" indent="0">
                <a:spcBef>
                  <a:spcPct val="0"/>
                </a:spcBef>
                <a:buNone/>
              </a:pPr>
              <a:t>0,3</a:t>
            </a:fld>
            <a:endParaRPr lang="tr-TR" sz="1800" b="0" dirty="0">
              <a:latin typeface="Tahoma"/>
              <a:ea typeface="Tahoma"/>
              <a:cs typeface="Tahoma"/>
              <a:sym typeface="Tahoma"/>
            </a:endParaRPr>
          </a:p>
        </p:txBody>
      </p:sp>
      <p:sp>
        <p:nvSpPr>
          <p:cNvPr id="70" name="2 Metin Yer Tutucusu"/>
          <p:cNvSpPr>
            <a:spLocks noGrp="1"/>
          </p:cNvSpPr>
          <p:nvPr>
            <p:custDataLst>
              <p:tags r:id="rId32"/>
            </p:custDataLst>
          </p:nvPr>
        </p:nvSpPr>
        <p:spPr bwMode="gray">
          <a:xfrm>
            <a:off x="1398588" y="5500688"/>
            <a:ext cx="387350" cy="2746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33338" tIns="0" rIns="33338" bIns="0" numCol="1" spcCol="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pPr>
            <a:fld id="{08D38B9B-D54A-4CE6-9317-00F97C72338F}" type="datetime'''''''''''''''''0'''',''''''''''''''''''''''''''''''2'''">
              <a:rPr lang="tr-TR" altLang="en-US" sz="1800" b="0">
                <a:latin typeface="Tahoma"/>
                <a:ea typeface="Tahoma"/>
                <a:cs typeface="Tahoma"/>
                <a:sym typeface="Tahoma"/>
              </a:rPr>
              <a:pPr marL="0" indent="0">
                <a:spcBef>
                  <a:spcPct val="0"/>
                </a:spcBef>
                <a:buNone/>
              </a:pPr>
              <a:t>0,2</a:t>
            </a:fld>
            <a:endParaRPr lang="tr-TR" sz="1800" b="0" dirty="0">
              <a:latin typeface="Tahoma"/>
              <a:ea typeface="Tahoma"/>
              <a:cs typeface="Tahoma"/>
              <a:sym typeface="Tahoma"/>
            </a:endParaRPr>
          </a:p>
        </p:txBody>
      </p:sp>
      <p:sp>
        <p:nvSpPr>
          <p:cNvPr id="72" name="Metin kutusu 71"/>
          <p:cNvSpPr txBox="1"/>
          <p:nvPr/>
        </p:nvSpPr>
        <p:spPr>
          <a:xfrm>
            <a:off x="49359" y="1249596"/>
            <a:ext cx="4950327" cy="523220"/>
          </a:xfrm>
          <a:prstGeom prst="rect">
            <a:avLst/>
          </a:prstGeom>
          <a:noFill/>
        </p:spPr>
        <p:txBody>
          <a:bodyPr wrap="square" rtlCol="0">
            <a:spAutoFit/>
          </a:bodyPr>
          <a:lstStyle/>
          <a:p>
            <a:pPr algn="ctr"/>
            <a:r>
              <a:rPr lang="tr-TR" sz="1400" dirty="0" err="1" smtClean="0">
                <a:latin typeface="Tahoma" panose="020B0604030504040204" pitchFamily="34" charset="0"/>
                <a:ea typeface="Tahoma" panose="020B0604030504040204" pitchFamily="34" charset="0"/>
                <a:cs typeface="Tahoma" panose="020B0604030504040204" pitchFamily="34" charset="0"/>
              </a:rPr>
              <a:t>LinkedIn’deki</a:t>
            </a:r>
            <a:r>
              <a:rPr lang="tr-TR" sz="1400" dirty="0" smtClean="0">
                <a:latin typeface="Tahoma" panose="020B0604030504040204" pitchFamily="34" charset="0"/>
                <a:ea typeface="Tahoma" panose="020B0604030504040204" pitchFamily="34" charset="0"/>
                <a:cs typeface="Tahoma" panose="020B0604030504040204" pitchFamily="34" charset="0"/>
              </a:rPr>
              <a:t> Çukurova Üniversitesi mezunları, (2007-2017, %)</a:t>
            </a:r>
            <a:endParaRPr lang="tr-TR" sz="1400" dirty="0">
              <a:latin typeface="Tahoma" panose="020B0604030504040204" pitchFamily="34" charset="0"/>
              <a:ea typeface="Tahoma" panose="020B0604030504040204" pitchFamily="34" charset="0"/>
              <a:cs typeface="Tahoma" panose="020B0604030504040204" pitchFamily="34" charset="0"/>
            </a:endParaRPr>
          </a:p>
        </p:txBody>
      </p:sp>
      <p:sp>
        <p:nvSpPr>
          <p:cNvPr id="73" name="Metin kutusu 72"/>
          <p:cNvSpPr txBox="1"/>
          <p:nvPr/>
        </p:nvSpPr>
        <p:spPr>
          <a:xfrm>
            <a:off x="0" y="6474822"/>
            <a:ext cx="4999686" cy="338554"/>
          </a:xfrm>
          <a:prstGeom prst="rect">
            <a:avLst/>
          </a:prstGeom>
          <a:noFill/>
        </p:spPr>
        <p:txBody>
          <a:bodyPr wrap="square" rtlCol="0">
            <a:spAutoFit/>
          </a:bodyPr>
          <a:lstStyle/>
          <a:p>
            <a:r>
              <a:rPr lang="tr-TR" sz="1600" b="0" dirty="0" smtClean="0"/>
              <a:t>Kaynak: </a:t>
            </a:r>
            <a:r>
              <a:rPr lang="tr-TR" sz="1600" b="0" dirty="0" err="1" smtClean="0"/>
              <a:t>LinkedIn</a:t>
            </a:r>
            <a:endParaRPr lang="tr-TR" sz="1600" b="0" dirty="0"/>
          </a:p>
        </p:txBody>
      </p:sp>
      <p:pic>
        <p:nvPicPr>
          <p:cNvPr id="841732" name="Picture 4"/>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4999686" y="1603388"/>
            <a:ext cx="2549368" cy="10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41733" name="Picture 5"/>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7474717" y="2384559"/>
            <a:ext cx="2106203" cy="672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41734" name="Picture 6"/>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4717461" y="2906144"/>
            <a:ext cx="2339510" cy="418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41735" name="Picture 7"/>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6901004" y="3370038"/>
            <a:ext cx="2377648" cy="56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41736" name="Picture 8"/>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4653474" y="4013202"/>
            <a:ext cx="2403498"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41737" name="Picture 9"/>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6901004" y="4671041"/>
            <a:ext cx="2843239" cy="444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41738" name="Picture 10"/>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6152548" y="5862260"/>
            <a:ext cx="1542158" cy="985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41739" name="Picture 11"/>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4479763" y="5266807"/>
            <a:ext cx="2750918" cy="510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2" name="Metin kutusu 81"/>
          <p:cNvSpPr txBox="1"/>
          <p:nvPr/>
        </p:nvSpPr>
        <p:spPr>
          <a:xfrm>
            <a:off x="4795445" y="1249596"/>
            <a:ext cx="5273179" cy="523220"/>
          </a:xfrm>
          <a:prstGeom prst="rect">
            <a:avLst/>
          </a:prstGeom>
          <a:noFill/>
        </p:spPr>
        <p:txBody>
          <a:bodyPr wrap="square" rtlCol="0">
            <a:spAutoFit/>
          </a:bodyPr>
          <a:lstStyle/>
          <a:p>
            <a:pPr algn="ctr"/>
            <a:r>
              <a:rPr lang="tr-TR" sz="1400" dirty="0" err="1" smtClean="0">
                <a:latin typeface="Tahoma" panose="020B0604030504040204" pitchFamily="34" charset="0"/>
                <a:ea typeface="Tahoma" panose="020B0604030504040204" pitchFamily="34" charset="0"/>
                <a:cs typeface="Tahoma" panose="020B0604030504040204" pitchFamily="34" charset="0"/>
              </a:rPr>
              <a:t>LinkedIn’deki</a:t>
            </a:r>
            <a:r>
              <a:rPr lang="tr-TR" sz="1400" dirty="0" smtClean="0">
                <a:latin typeface="Tahoma" panose="020B0604030504040204" pitchFamily="34" charset="0"/>
                <a:ea typeface="Tahoma" panose="020B0604030504040204" pitchFamily="34" charset="0"/>
                <a:cs typeface="Tahoma" panose="020B0604030504040204" pitchFamily="34" charset="0"/>
              </a:rPr>
              <a:t> Çukurova Üniversitesi mezunlarının çalıştıkları kurumlar (2007-2017)</a:t>
            </a:r>
            <a:endParaRPr lang="tr-TR" sz="1400" dirty="0">
              <a:latin typeface="Tahoma" panose="020B0604030504040204" pitchFamily="34" charset="0"/>
              <a:ea typeface="Tahoma" panose="020B0604030504040204" pitchFamily="34" charset="0"/>
              <a:cs typeface="Tahoma" panose="020B0604030504040204" pitchFamily="34" charset="0"/>
            </a:endParaRPr>
          </a:p>
        </p:txBody>
      </p:sp>
      <p:pic>
        <p:nvPicPr>
          <p:cNvPr id="841740" name="Picture 12"/>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7694705" y="5639594"/>
            <a:ext cx="2102899" cy="55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8503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Nesne 29" hidden="1"/>
          <p:cNvGraphicFramePr>
            <a:graphicFrameLocks noChangeAspect="1"/>
          </p:cNvGraphicFramePr>
          <p:nvPr>
            <p:custDataLst>
              <p:tags r:id="rId2"/>
            </p:custDataLst>
            <p:extLst>
              <p:ext uri="{D42A27DB-BD31-4B8C-83A1-F6EECF244321}">
                <p14:modId xmlns:p14="http://schemas.microsoft.com/office/powerpoint/2010/main" val="2960831173"/>
              </p:ext>
            </p:extLst>
          </p:nvPr>
        </p:nvGraphicFramePr>
        <p:xfrm>
          <a:off x="1588" y="1606"/>
          <a:ext cx="1587" cy="1587"/>
        </p:xfrm>
        <a:graphic>
          <a:graphicData uri="http://schemas.openxmlformats.org/presentationml/2006/ole">
            <mc:AlternateContent xmlns:mc="http://schemas.openxmlformats.org/markup-compatibility/2006">
              <mc:Choice xmlns:v="urn:schemas-microsoft-com:vml" Requires="v">
                <p:oleObj spid="_x0000_s1172624" name="think-cell Slide" r:id="rId34" imgW="270" imgH="270" progId="TCLayout.ActiveDocument.1">
                  <p:embed/>
                </p:oleObj>
              </mc:Choice>
              <mc:Fallback>
                <p:oleObj name="think-cell Slide" r:id="rId34" imgW="270" imgH="270" progId="TCLayout.ActiveDocument.1">
                  <p:embed/>
                  <p:pic>
                    <p:nvPicPr>
                      <p:cNvPr id="0" name=""/>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588" y="1606"/>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 name="Dikdörtgen 28" hidden="1"/>
          <p:cNvSpPr/>
          <p:nvPr>
            <p:custDataLst>
              <p:tags r:id="rId3"/>
            </p:custDataLst>
          </p:nvPr>
        </p:nvSpPr>
        <p:spPr bwMode="auto">
          <a:xfrm>
            <a:off x="0" y="0"/>
            <a:ext cx="158750" cy="158750"/>
          </a:xfrm>
          <a:prstGeom prst="rect">
            <a:avLst/>
          </a:prstGeom>
          <a:solidFill>
            <a:schemeClr val="accent1">
              <a:lumMod val="50000"/>
            </a:schemeClr>
          </a:solidFill>
          <a:ln w="9525" cap="flat" cmpd="sng" algn="ctr">
            <a:solidFill>
              <a:schemeClr val="bg1">
                <a:lumMod val="75000"/>
              </a:schemeClr>
            </a:solid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algn="ctr" eaLnBrk="0" hangingPunct="0"/>
            <a:endParaRPr kumimoji="0" lang="tr-TR" sz="1200" b="0" u="none" strike="noStrike" cap="none" normalizeH="0" dirty="0" smtClean="0">
              <a:ln>
                <a:noFill/>
              </a:ln>
              <a:solidFill>
                <a:schemeClr val="bg1"/>
              </a:solidFill>
              <a:effectLst/>
              <a:latin typeface="Arial"/>
              <a:cs typeface="Arial"/>
              <a:sym typeface="Arial"/>
            </a:endParaRPr>
          </a:p>
        </p:txBody>
      </p:sp>
      <p:sp>
        <p:nvSpPr>
          <p:cNvPr id="4" name="Metin Yer Tutucusu 3"/>
          <p:cNvSpPr>
            <a:spLocks noGrp="1"/>
          </p:cNvSpPr>
          <p:nvPr>
            <p:ph type="body" sz="quarter" idx="11"/>
          </p:nvPr>
        </p:nvSpPr>
        <p:spPr>
          <a:xfrm>
            <a:off x="277813" y="6572556"/>
            <a:ext cx="7614330" cy="190501"/>
          </a:xfrm>
        </p:spPr>
        <p:txBody>
          <a:bodyPr>
            <a:normAutofit/>
          </a:bodyPr>
          <a:lstStyle/>
          <a:p>
            <a:r>
              <a:rPr lang="tr-TR" dirty="0" smtClean="0"/>
              <a:t>Kaynak: TÜİK</a:t>
            </a:r>
            <a:endParaRPr lang="tr-TR" dirty="0"/>
          </a:p>
        </p:txBody>
      </p:sp>
      <p:sp>
        <p:nvSpPr>
          <p:cNvPr id="5" name="Slayt Numarası Yer Tutucusu 4"/>
          <p:cNvSpPr>
            <a:spLocks noGrp="1"/>
          </p:cNvSpPr>
          <p:nvPr>
            <p:ph type="sldNum" sz="quarter" idx="12"/>
          </p:nvPr>
        </p:nvSpPr>
        <p:spPr/>
        <p:txBody>
          <a:bodyPr/>
          <a:lstStyle/>
          <a:p>
            <a:pPr>
              <a:defRPr/>
            </a:pPr>
            <a:fld id="{343D017F-4314-49B3-9B24-DD6683824C11}" type="slidenum">
              <a:rPr lang="en-US" smtClean="0"/>
              <a:pPr>
                <a:defRPr/>
              </a:pPr>
              <a:t>4</a:t>
            </a:fld>
            <a:endParaRPr lang="en-US" dirty="0"/>
          </a:p>
        </p:txBody>
      </p:sp>
      <p:sp>
        <p:nvSpPr>
          <p:cNvPr id="26" name="Başlık 1"/>
          <p:cNvSpPr>
            <a:spLocks noGrp="1"/>
          </p:cNvSpPr>
          <p:nvPr>
            <p:ph type="title"/>
          </p:nvPr>
        </p:nvSpPr>
        <p:spPr>
          <a:xfrm>
            <a:off x="1095375" y="343613"/>
            <a:ext cx="8203798" cy="1353178"/>
          </a:xfrm>
        </p:spPr>
        <p:txBody>
          <a:bodyPr/>
          <a:lstStyle/>
          <a:p>
            <a:r>
              <a:rPr lang="tr-TR" sz="2800" dirty="0" smtClean="0"/>
              <a:t>Adana, Türkiye geneline göre hem daha genç hem de daha eğitimli bir nüfusa sahip</a:t>
            </a:r>
            <a:endParaRPr lang="tr-TR" sz="2800" dirty="0"/>
          </a:p>
        </p:txBody>
      </p:sp>
      <p:grpSp>
        <p:nvGrpSpPr>
          <p:cNvPr id="27" name="Group 18"/>
          <p:cNvGrpSpPr>
            <a:grpSpLocks/>
          </p:cNvGrpSpPr>
          <p:nvPr/>
        </p:nvGrpSpPr>
        <p:grpSpPr bwMode="auto">
          <a:xfrm>
            <a:off x="1122363" y="1601788"/>
            <a:ext cx="7853158" cy="4895843"/>
            <a:chOff x="3201" y="1977"/>
            <a:chExt cx="2534" cy="2416"/>
          </a:xfrm>
        </p:grpSpPr>
        <p:sp>
          <p:nvSpPr>
            <p:cNvPr id="28" name="Rectangle 16"/>
            <p:cNvSpPr>
              <a:spLocks noChangeArrowheads="1"/>
            </p:cNvSpPr>
            <p:nvPr/>
          </p:nvSpPr>
          <p:spPr bwMode="auto">
            <a:xfrm>
              <a:off x="3209" y="1977"/>
              <a:ext cx="2526" cy="133"/>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0" fontAlgn="auto" hangingPunct="0">
                <a:spcBef>
                  <a:spcPts val="0"/>
                </a:spcBef>
                <a:spcAft>
                  <a:spcPts val="0"/>
                </a:spcAft>
              </a:pPr>
              <a:r>
                <a:rPr lang="tr-TR" sz="1200" dirty="0">
                  <a:solidFill>
                    <a:srgbClr val="000000"/>
                  </a:solidFill>
                </a:rPr>
                <a:t>Türkiye’de </a:t>
              </a:r>
              <a:r>
                <a:rPr lang="tr-TR" sz="1200" dirty="0" smtClean="0">
                  <a:solidFill>
                    <a:srgbClr val="000000"/>
                  </a:solidFill>
                </a:rPr>
                <a:t>ve Adana’da eğitim durumuna göre </a:t>
              </a:r>
              <a:r>
                <a:rPr lang="tr-TR" sz="1200" dirty="0">
                  <a:solidFill>
                    <a:srgbClr val="000000"/>
                  </a:solidFill>
                </a:rPr>
                <a:t>nüfus dağılımı </a:t>
              </a:r>
              <a:r>
                <a:rPr lang="tr-TR" sz="1200" dirty="0" smtClean="0">
                  <a:solidFill>
                    <a:srgbClr val="000000"/>
                  </a:solidFill>
                </a:rPr>
                <a:t>(15+ nüfus, 2013</a:t>
              </a:r>
              <a:r>
                <a:rPr lang="tr-TR" sz="1200" dirty="0">
                  <a:solidFill>
                    <a:srgbClr val="000000"/>
                  </a:solidFill>
                </a:rPr>
                <a:t>, %)</a:t>
              </a:r>
              <a:endParaRPr lang="en-US" sz="1200" dirty="0">
                <a:solidFill>
                  <a:srgbClr val="000000"/>
                </a:solidFill>
              </a:endParaRPr>
            </a:p>
            <a:p>
              <a:pPr marL="0" marR="0" lvl="0" indent="0" algn="ctr" defTabSz="914400" eaLnBrk="0" fontAlgn="auto" latinLnBrk="0" hangingPunct="0">
                <a:lnSpc>
                  <a:spcPct val="100000"/>
                </a:lnSpc>
                <a:spcBef>
                  <a:spcPts val="0"/>
                </a:spcBef>
                <a:spcAft>
                  <a:spcPts val="0"/>
                </a:spcAft>
                <a:buClrTx/>
                <a:buSzTx/>
                <a:buFontTx/>
                <a:buNone/>
                <a:tabLst/>
                <a:defRPr/>
              </a:pPr>
              <a:endParaRPr lang="tr-TR" sz="1200" b="0" kern="0" dirty="0">
                <a:solidFill>
                  <a:srgbClr val="000000"/>
                </a:solidFill>
                <a:latin typeface="Arial" charset="0"/>
              </a:endParaRPr>
            </a:p>
            <a:p>
              <a:pPr marL="0" marR="0" lvl="0" indent="0" algn="ctr" defTabSz="914400" eaLnBrk="0" fontAlgn="auto" latinLnBrk="0" hangingPunct="0">
                <a:lnSpc>
                  <a:spcPct val="100000"/>
                </a:lnSpc>
                <a:spcBef>
                  <a:spcPts val="0"/>
                </a:spcBef>
                <a:spcAft>
                  <a:spcPts val="0"/>
                </a:spcAft>
                <a:buClrTx/>
                <a:buSzTx/>
                <a:buFontTx/>
                <a:buNone/>
                <a:tabLst/>
                <a:defRPr/>
              </a:pPr>
              <a:endParaRPr kumimoji="0" lang="tr-TR" sz="1200" b="0" i="0" u="none" strike="noStrike" kern="0" cap="none" spc="0" normalizeH="0" baseline="0" noProof="0" dirty="0" smtClean="0">
                <a:ln>
                  <a:noFill/>
                </a:ln>
                <a:solidFill>
                  <a:srgbClr val="000000"/>
                </a:solidFill>
                <a:effectLst/>
                <a:uLnTx/>
                <a:uFillTx/>
                <a:latin typeface="Arial" charset="0"/>
                <a:cs typeface="+mn-cs"/>
              </a:endParaRPr>
            </a:p>
          </p:txBody>
        </p:sp>
        <p:sp>
          <p:nvSpPr>
            <p:cNvPr id="31" name="Rectangle 17"/>
            <p:cNvSpPr>
              <a:spLocks noChangeArrowheads="1"/>
            </p:cNvSpPr>
            <p:nvPr/>
          </p:nvSpPr>
          <p:spPr bwMode="auto">
            <a:xfrm>
              <a:off x="3201" y="2157"/>
              <a:ext cx="2534" cy="125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tr-TR" sz="1200" b="0" i="0" u="none" strike="noStrike" kern="0" cap="none" spc="0" normalizeH="0" baseline="0" noProof="0" smtClean="0">
                <a:ln>
                  <a:noFill/>
                </a:ln>
                <a:solidFill>
                  <a:srgbClr val="000000"/>
                </a:solidFill>
                <a:effectLst/>
                <a:uLnTx/>
                <a:uFillTx/>
                <a:latin typeface="Arial" charset="0"/>
                <a:cs typeface="+mn-cs"/>
              </a:endParaRPr>
            </a:p>
          </p:txBody>
        </p:sp>
        <p:sp>
          <p:nvSpPr>
            <p:cNvPr id="32" name="Rectangle 14"/>
            <p:cNvSpPr>
              <a:spLocks noChangeArrowheads="1"/>
            </p:cNvSpPr>
            <p:nvPr/>
          </p:nvSpPr>
          <p:spPr bwMode="auto">
            <a:xfrm>
              <a:off x="3201" y="3658"/>
              <a:ext cx="2533" cy="735"/>
            </a:xfrm>
            <a:prstGeom prst="rect">
              <a:avLst/>
            </a:prstGeom>
            <a:solidFill>
              <a:srgbClr val="DDDDDD"/>
            </a:solidFill>
            <a:ln>
              <a:noFill/>
            </a:ln>
            <a:effectLst>
              <a:outerShdw dist="35921" dir="2700000" algn="ctr" rotWithShape="0">
                <a:srgbClr val="80808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pPr marL="171450" marR="0" lvl="0" indent="-171450" defTabSz="91440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tr-TR" sz="1400" b="0" i="0" u="none" strike="noStrike" kern="0" cap="none" spc="0" normalizeH="0" noProof="0" dirty="0" smtClean="0">
                  <a:ln>
                    <a:noFill/>
                  </a:ln>
                  <a:solidFill>
                    <a:srgbClr val="000000"/>
                  </a:solidFill>
                  <a:effectLst/>
                  <a:uLnTx/>
                  <a:uFillTx/>
                  <a:latin typeface="Arial" charset="0"/>
                  <a:cs typeface="+mn-cs"/>
                </a:rPr>
                <a:t>Türkiye’nin yaş ortalaması 30,7 iken Adana’nın yaş ortalaması </a:t>
              </a:r>
              <a:r>
                <a:rPr lang="tr-TR" sz="1400" b="0" kern="0" noProof="0" dirty="0" smtClean="0">
                  <a:solidFill>
                    <a:srgbClr val="000000"/>
                  </a:solidFill>
                  <a:latin typeface="Arial" charset="0"/>
                  <a:cs typeface="+mn-cs"/>
                </a:rPr>
                <a:t>30</a:t>
              </a:r>
              <a:r>
                <a:rPr kumimoji="0" lang="tr-TR" sz="1400" b="0" i="0" u="none" strike="noStrike" kern="0" cap="none" spc="0" normalizeH="0" noProof="0" dirty="0" smtClean="0">
                  <a:ln>
                    <a:noFill/>
                  </a:ln>
                  <a:solidFill>
                    <a:srgbClr val="000000"/>
                  </a:solidFill>
                  <a:effectLst/>
                  <a:uLnTx/>
                  <a:uFillTx/>
                  <a:latin typeface="Arial" charset="0"/>
                  <a:cs typeface="+mn-cs"/>
                </a:rPr>
                <a:t>’dur</a:t>
              </a:r>
              <a:r>
                <a:rPr lang="tr-TR" sz="1400" b="0" kern="0" dirty="0">
                  <a:solidFill>
                    <a:srgbClr val="000000"/>
                  </a:solidFill>
                  <a:latin typeface="Arial" charset="0"/>
                  <a:cs typeface="+mn-cs"/>
                </a:rPr>
                <a:t>.</a:t>
              </a:r>
              <a:endParaRPr kumimoji="0" lang="tr-TR" sz="1400" b="0" i="0" u="none" strike="noStrike" kern="0" cap="none" spc="0" normalizeH="0" noProof="0" dirty="0" smtClean="0">
                <a:ln>
                  <a:noFill/>
                </a:ln>
                <a:solidFill>
                  <a:srgbClr val="000000"/>
                </a:solidFill>
                <a:effectLst/>
                <a:uLnTx/>
                <a:uFillTx/>
                <a:latin typeface="Arial" charset="0"/>
                <a:cs typeface="+mn-cs"/>
              </a:endParaRPr>
            </a:p>
            <a:p>
              <a:pPr marL="171450" indent="-171450" eaLnBrk="0" fontAlgn="auto" hangingPunct="0">
                <a:spcBef>
                  <a:spcPts val="0"/>
                </a:spcBef>
                <a:spcAft>
                  <a:spcPts val="0"/>
                </a:spcAft>
                <a:buFont typeface="Arial" panose="020B0604020202020204" pitchFamily="34" charset="0"/>
                <a:buChar char="•"/>
                <a:defRPr/>
              </a:pPr>
              <a:r>
                <a:rPr lang="tr-TR" sz="1400" b="0" kern="0" dirty="0">
                  <a:solidFill>
                    <a:srgbClr val="000000"/>
                  </a:solidFill>
                  <a:latin typeface="Arial"/>
                  <a:cs typeface="Arial"/>
                </a:rPr>
                <a:t>Türkiye genelinde lise ve üstü düzeyde eğitime sahip olanların 15+ nüfus içindeki payı yaklaşık %33,9’dur.Adana’da ise %34,3.</a:t>
              </a:r>
              <a:endParaRPr lang="tr-TR" sz="1400" b="0" kern="0" dirty="0">
                <a:solidFill>
                  <a:srgbClr val="000000"/>
                </a:solidFill>
                <a:latin typeface="Arial" charset="0"/>
              </a:endParaRPr>
            </a:p>
            <a:p>
              <a:pPr marL="171450" marR="0" lvl="0" indent="-171450" defTabSz="914400" eaLnBrk="0" fontAlgn="auto" latinLnBrk="0" hangingPunct="0">
                <a:lnSpc>
                  <a:spcPct val="100000"/>
                </a:lnSpc>
                <a:spcBef>
                  <a:spcPts val="0"/>
                </a:spcBef>
                <a:spcAft>
                  <a:spcPts val="0"/>
                </a:spcAft>
                <a:buClrTx/>
                <a:buSzTx/>
                <a:buFont typeface="Arial" panose="020B0604020202020204" pitchFamily="34" charset="0"/>
                <a:buChar char="•"/>
                <a:tabLst/>
                <a:defRPr/>
              </a:pPr>
              <a:r>
                <a:rPr lang="tr-TR" sz="1400" b="0" kern="0" dirty="0" smtClean="0">
                  <a:solidFill>
                    <a:srgbClr val="000000"/>
                  </a:solidFill>
                  <a:latin typeface="Arial" charset="0"/>
                </a:rPr>
                <a:t>Adana’da </a:t>
              </a:r>
              <a:r>
                <a:rPr lang="tr-TR" sz="1400" b="0" kern="0" dirty="0">
                  <a:solidFill>
                    <a:srgbClr val="000000"/>
                  </a:solidFill>
                  <a:latin typeface="Arial" charset="0"/>
                </a:rPr>
                <a:t>okuma-yazma bilmeyenlerin sayısı 84 bin ve bunların %83’ü kadın. Aynı oran Türkiye’de de %83.</a:t>
              </a:r>
            </a:p>
          </p:txBody>
        </p:sp>
      </p:grpSp>
      <p:graphicFrame>
        <p:nvGraphicFramePr>
          <p:cNvPr id="33" name="Nesne 32"/>
          <p:cNvGraphicFramePr>
            <a:graphicFrameLocks/>
          </p:cNvGraphicFramePr>
          <p:nvPr>
            <p:custDataLst>
              <p:tags r:id="rId4"/>
            </p:custDataLst>
            <p:extLst>
              <p:ext uri="{D42A27DB-BD31-4B8C-83A1-F6EECF244321}">
                <p14:modId xmlns:p14="http://schemas.microsoft.com/office/powerpoint/2010/main" val="59542132"/>
              </p:ext>
            </p:extLst>
          </p:nvPr>
        </p:nvGraphicFramePr>
        <p:xfrm>
          <a:off x="1270000" y="2349500"/>
          <a:ext cx="7651832" cy="1536608"/>
        </p:xfrm>
        <a:graphic>
          <a:graphicData uri="http://schemas.openxmlformats.org/presentationml/2006/ole">
            <mc:AlternateContent xmlns:mc="http://schemas.openxmlformats.org/markup-compatibility/2006">
              <mc:Choice xmlns:v="urn:schemas-microsoft-com:vml" Requires="v">
                <p:oleObj spid="_x0000_s1172625" name="Çizelge" r:id="rId36" imgW="7651832" imgH="1536608" progId="MSGraph.Chart.8">
                  <p:embed followColorScheme="full"/>
                </p:oleObj>
              </mc:Choice>
              <mc:Fallback>
                <p:oleObj name="Çizelge" r:id="rId36" imgW="7651832" imgH="1536608" progId="MSGraph.Chart.8">
                  <p:embed followColorScheme="full"/>
                  <p:pic>
                    <p:nvPicPr>
                      <p:cNvPr id="0" name=""/>
                      <p:cNvPicPr>
                        <a:picLocks noChangeArrowheads="1"/>
                      </p:cNvPicPr>
                      <p:nvPr/>
                    </p:nvPicPr>
                    <p:blipFill>
                      <a:blip r:embed="rId37"/>
                      <a:srcRect/>
                      <a:stretch>
                        <a:fillRect/>
                      </a:stretch>
                    </p:blipFill>
                    <p:spPr bwMode="auto">
                      <a:xfrm>
                        <a:off x="1270000" y="2349500"/>
                        <a:ext cx="7651832" cy="15366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3" name="Metin Yer Tutucusu 21"/>
          <p:cNvSpPr>
            <a:spLocks noGrp="1"/>
          </p:cNvSpPr>
          <p:nvPr>
            <p:custDataLst>
              <p:tags r:id="rId5"/>
            </p:custDataLst>
          </p:nvPr>
        </p:nvSpPr>
        <p:spPr bwMode="gray">
          <a:xfrm>
            <a:off x="8401050" y="3532188"/>
            <a:ext cx="255588"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b"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126672F2-2296-428A-BA7B-391A5292AD4E}" type="datetime'''''0'',''''''''''''''''''8'''''''''''''''''''''''''''''''''''">
              <a:rPr lang="en-US" sz="1200" b="0">
                <a:ea typeface="+mn-ea"/>
              </a:rPr>
              <a:pPr/>
              <a:t>0,8</a:t>
            </a:fld>
            <a:endParaRPr lang="tr-TR" sz="1200" b="0" dirty="0">
              <a:latin typeface="Arial"/>
              <a:ea typeface="+mn-ea"/>
              <a:cs typeface="Arial"/>
              <a:sym typeface="Arial"/>
            </a:endParaRPr>
          </a:p>
        </p:txBody>
      </p:sp>
      <p:sp>
        <p:nvSpPr>
          <p:cNvPr id="52" name="59 Metin Yer Tutucusu"/>
          <p:cNvSpPr>
            <a:spLocks noGrp="1"/>
          </p:cNvSpPr>
          <p:nvPr>
            <p:custDataLst>
              <p:tags r:id="rId6"/>
            </p:custDataLst>
          </p:nvPr>
        </p:nvSpPr>
        <p:spPr bwMode="auto">
          <a:xfrm>
            <a:off x="8007350" y="3889375"/>
            <a:ext cx="711200" cy="409575"/>
          </a:xfrm>
          <a:prstGeom prst="rect">
            <a:avLst/>
          </a:prstGeom>
          <a:noFill/>
          <a:effectLst/>
        </p:spPr>
        <p:txBody>
          <a:bodyPr wrap="square" lIns="0" tIns="0" rIns="0" bIns="0" numCol="1" spcCol="0" anchor="t"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E0BFEE40-0CDC-443E-9BC8-342FDA279176}" type="datetime'''''Yükse''''k l''isans ''v''eya doktora'''''''' m''ezunu'''''">
              <a:rPr lang="en-US" sz="900" b="0"/>
              <a:pPr/>
              <a:t>Yüksek lisans veya doktora mezunu</a:t>
            </a:fld>
            <a:endParaRPr lang="tr-TR" sz="900" b="0">
              <a:latin typeface="Arial"/>
              <a:cs typeface="Arial"/>
              <a:sym typeface="Arial"/>
            </a:endParaRPr>
          </a:p>
        </p:txBody>
      </p:sp>
      <p:sp>
        <p:nvSpPr>
          <p:cNvPr id="51" name="172 Metin Yer Tutucusu"/>
          <p:cNvSpPr>
            <a:spLocks noGrp="1"/>
          </p:cNvSpPr>
          <p:nvPr>
            <p:custDataLst>
              <p:tags r:id="rId7"/>
            </p:custDataLst>
          </p:nvPr>
        </p:nvSpPr>
        <p:spPr bwMode="auto">
          <a:xfrm>
            <a:off x="6997700" y="3889375"/>
            <a:ext cx="869950" cy="273050"/>
          </a:xfrm>
          <a:prstGeom prst="rect">
            <a:avLst/>
          </a:prstGeom>
          <a:noFill/>
          <a:effectLst/>
        </p:spPr>
        <p:txBody>
          <a:bodyPr wrap="square" lIns="0" tIns="0" rIns="0" bIns="0" numCol="1" spcCol="0" anchor="t"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18BDDDF1-C96B-4454-9C6D-316506030B05}" type="datetime'Yük''''s''e''ko''ku''''l veya ''fakül''t''e ''''mezunu'''">
              <a:rPr lang="en-US" sz="900" b="0"/>
              <a:pPr/>
              <a:t>Yüksekokul veya fakülte mezunu</a:t>
            </a:fld>
            <a:endParaRPr lang="tr-TR" sz="900" b="0" dirty="0">
              <a:sym typeface="+mn-lt"/>
            </a:endParaRPr>
          </a:p>
        </p:txBody>
      </p:sp>
      <p:sp>
        <p:nvSpPr>
          <p:cNvPr id="67" name="Metin Yer Tutucusu 15"/>
          <p:cNvSpPr>
            <a:spLocks noGrp="1"/>
          </p:cNvSpPr>
          <p:nvPr>
            <p:custDataLst>
              <p:tags r:id="rId8"/>
            </p:custDataLst>
          </p:nvPr>
        </p:nvSpPr>
        <p:spPr bwMode="gray">
          <a:xfrm>
            <a:off x="5613400" y="3303588"/>
            <a:ext cx="255588"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b"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F1F65ECB-113C-4E9D-B6B5-1113368B43C6}" type="datetime'''''''''''''''5'''''''''''',''''''5'''''''''''''''''''''''''''">
              <a:rPr lang="en-US" sz="1200" b="0">
                <a:ea typeface="+mn-ea"/>
              </a:rPr>
              <a:pPr/>
              <a:t>5,5</a:t>
            </a:fld>
            <a:endParaRPr lang="tr-TR" sz="1200" b="0" dirty="0">
              <a:latin typeface="Arial"/>
              <a:ea typeface="+mn-ea"/>
              <a:cs typeface="Arial"/>
              <a:sym typeface="Arial"/>
            </a:endParaRPr>
          </a:p>
        </p:txBody>
      </p:sp>
      <p:sp>
        <p:nvSpPr>
          <p:cNvPr id="72" name="Metin Yer Tutucusu 20"/>
          <p:cNvSpPr>
            <a:spLocks noGrp="1"/>
          </p:cNvSpPr>
          <p:nvPr>
            <p:custDataLst>
              <p:tags r:id="rId9"/>
            </p:custDataLst>
          </p:nvPr>
        </p:nvSpPr>
        <p:spPr bwMode="gray">
          <a:xfrm>
            <a:off x="8070850" y="3513138"/>
            <a:ext cx="255588"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b"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856AC582-429E-48E5-B23F-BA47D6F0D323}" type="datetime'''''1'''''''''''''''''''''''''''''''''''',2'''''''">
              <a:rPr lang="en-US" sz="1200" b="0" smtClean="0">
                <a:latin typeface="Arial"/>
                <a:cs typeface="Arial"/>
                <a:sym typeface="Arial"/>
              </a:rPr>
              <a:pPr marL="0" indent="0" algn="ctr">
                <a:spcBef>
                  <a:spcPct val="0"/>
                </a:spcBef>
                <a:buNone/>
              </a:pPr>
              <a:t>1,2</a:t>
            </a:fld>
            <a:endParaRPr lang="tr-TR" sz="1200" b="0" dirty="0">
              <a:latin typeface="Arial"/>
              <a:cs typeface="Arial"/>
              <a:sym typeface="Arial"/>
            </a:endParaRPr>
          </a:p>
        </p:txBody>
      </p:sp>
      <p:sp>
        <p:nvSpPr>
          <p:cNvPr id="62" name="Metin Yer Tutucusu 10"/>
          <p:cNvSpPr>
            <a:spLocks noGrp="1"/>
          </p:cNvSpPr>
          <p:nvPr>
            <p:custDataLst>
              <p:tags r:id="rId10"/>
            </p:custDataLst>
          </p:nvPr>
        </p:nvSpPr>
        <p:spPr bwMode="gray">
          <a:xfrm>
            <a:off x="3376613" y="2255838"/>
            <a:ext cx="339725"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b"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F17D154F-D55B-43EC-B079-CCF887F0773F}" type="datetime'''''''''''''26'''''',''''''''''1'''''''">
              <a:rPr lang="en-US" sz="1200" b="0" smtClean="0">
                <a:latin typeface="Arial"/>
                <a:cs typeface="Arial"/>
                <a:sym typeface="Arial"/>
              </a:rPr>
              <a:pPr marL="0" indent="0" algn="ctr">
                <a:spcBef>
                  <a:spcPct val="0"/>
                </a:spcBef>
                <a:buNone/>
              </a:pPr>
              <a:t>26,1</a:t>
            </a:fld>
            <a:endParaRPr lang="tr-TR" sz="1200" b="0" dirty="0">
              <a:latin typeface="Arial"/>
              <a:cs typeface="Arial"/>
              <a:sym typeface="Arial"/>
            </a:endParaRPr>
          </a:p>
        </p:txBody>
      </p:sp>
      <p:sp>
        <p:nvSpPr>
          <p:cNvPr id="41" name="Metin Yer Tutucusu 2"/>
          <p:cNvSpPr>
            <a:spLocks noGrp="1"/>
          </p:cNvSpPr>
          <p:nvPr>
            <p:custDataLst>
              <p:tags r:id="rId11"/>
            </p:custDataLst>
          </p:nvPr>
        </p:nvSpPr>
        <p:spPr bwMode="auto">
          <a:xfrm>
            <a:off x="2390775" y="3889375"/>
            <a:ext cx="781050" cy="409575"/>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DDA3FDBE-2B48-4A2D-BFA8-375C30732FC9}" type="datetime'Okuma yaz''ma b''ilen fakat ''bir ''ok''ul'' b''iti''rmey''en'">
              <a:rPr lang="en-US" sz="900" b="0"/>
              <a:pPr/>
              <a:t>Okuma yazma bilen fakat bir okul bitirmeyen</a:t>
            </a:fld>
            <a:endParaRPr lang="tr-TR" sz="900" b="0" dirty="0">
              <a:sym typeface="+mn-lt"/>
            </a:endParaRPr>
          </a:p>
        </p:txBody>
      </p:sp>
      <p:sp>
        <p:nvSpPr>
          <p:cNvPr id="50" name="Metin Yer Tutucusu 1"/>
          <p:cNvSpPr>
            <a:spLocks noGrp="1"/>
          </p:cNvSpPr>
          <p:nvPr>
            <p:custDataLst>
              <p:tags r:id="rId12"/>
            </p:custDataLst>
          </p:nvPr>
        </p:nvSpPr>
        <p:spPr bwMode="auto">
          <a:xfrm>
            <a:off x="1476375" y="3889375"/>
            <a:ext cx="749300" cy="27305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3F648A5E-3DAB-4305-AC41-DE4E0C089338}" type="datetime'Ok''''u''m''''''''''''a ya''''zm''''a ''bilmey''''''''''en'''">
              <a:rPr lang="en-US" sz="900" b="0"/>
              <a:pPr/>
              <a:t>Okuma yazma bilmeyen</a:t>
            </a:fld>
            <a:endParaRPr lang="tr-TR" sz="900" b="0" dirty="0">
              <a:sym typeface="+mn-lt"/>
            </a:endParaRPr>
          </a:p>
        </p:txBody>
      </p:sp>
      <p:sp>
        <p:nvSpPr>
          <p:cNvPr id="59" name="Metin Yer Tutucusu 2"/>
          <p:cNvSpPr>
            <a:spLocks noGrp="1"/>
          </p:cNvSpPr>
          <p:nvPr>
            <p:custDataLst>
              <p:tags r:id="rId13"/>
            </p:custDataLst>
          </p:nvPr>
        </p:nvSpPr>
        <p:spPr bwMode="gray">
          <a:xfrm>
            <a:off x="1892300" y="3309938"/>
            <a:ext cx="255588"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b"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F58829E2-C7C0-4342-927C-1A2D46782E86}" type="datetime'''''''''''5'''',''''''''''''''''3'''''''''''">
              <a:rPr lang="en-US" sz="1200" b="0"/>
              <a:pPr/>
              <a:t>5,3</a:t>
            </a:fld>
            <a:endParaRPr lang="tr-TR" sz="1200" b="0" dirty="0">
              <a:latin typeface="Arial"/>
              <a:cs typeface="Arial"/>
              <a:sym typeface="Arial"/>
            </a:endParaRPr>
          </a:p>
        </p:txBody>
      </p:sp>
      <p:sp>
        <p:nvSpPr>
          <p:cNvPr id="71" name="Metin Yer Tutucusu 19"/>
          <p:cNvSpPr>
            <a:spLocks noGrp="1"/>
          </p:cNvSpPr>
          <p:nvPr>
            <p:custDataLst>
              <p:tags r:id="rId14"/>
            </p:custDataLst>
          </p:nvPr>
        </p:nvSpPr>
        <p:spPr bwMode="gray">
          <a:xfrm>
            <a:off x="7437438" y="3011488"/>
            <a:ext cx="32861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b"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066794C4-06A9-449A-AA94-993895108147}" type="datetime'''''''''''''''''''''''''1''''''''''1,''''''''''1'''''''''''''">
              <a:rPr lang="en-US" sz="1200" b="0">
                <a:ea typeface="+mn-ea"/>
              </a:rPr>
              <a:pPr/>
              <a:t>11,1</a:t>
            </a:fld>
            <a:endParaRPr lang="tr-TR" sz="1200" b="0" dirty="0">
              <a:latin typeface="Arial"/>
              <a:ea typeface="+mn-ea"/>
              <a:cs typeface="Arial"/>
              <a:sym typeface="Arial"/>
            </a:endParaRPr>
          </a:p>
        </p:txBody>
      </p:sp>
      <p:sp>
        <p:nvSpPr>
          <p:cNvPr id="42" name="Metin Yer Tutucusu 10"/>
          <p:cNvSpPr>
            <a:spLocks noGrp="1"/>
          </p:cNvSpPr>
          <p:nvPr>
            <p:custDataLst>
              <p:tags r:id="rId15"/>
            </p:custDataLst>
          </p:nvPr>
        </p:nvSpPr>
        <p:spPr bwMode="auto">
          <a:xfrm>
            <a:off x="5130800" y="3889375"/>
            <a:ext cx="882650" cy="136525"/>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7A9087DB-9D6A-4D92-9A7E-ACA2268BB4B0}" type="datetime'Ort''a''o''''''''''k''''u''l'' ''''me''z''''''''''''un''u'''''">
              <a:rPr lang="en-US" sz="900" b="0"/>
              <a:pPr/>
              <a:t>Ortaokul mezunu</a:t>
            </a:fld>
            <a:endParaRPr lang="tr-TR" sz="900" b="0" dirty="0">
              <a:sym typeface="+mn-lt"/>
            </a:endParaRPr>
          </a:p>
        </p:txBody>
      </p:sp>
      <p:sp>
        <p:nvSpPr>
          <p:cNvPr id="60" name="Metin Yer Tutucusu 3"/>
          <p:cNvSpPr>
            <a:spLocks noGrp="1"/>
          </p:cNvSpPr>
          <p:nvPr>
            <p:custDataLst>
              <p:tags r:id="rId16"/>
            </p:custDataLst>
          </p:nvPr>
        </p:nvSpPr>
        <p:spPr bwMode="gray">
          <a:xfrm>
            <a:off x="2489200" y="3240088"/>
            <a:ext cx="255588"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b"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1725E0CC-865C-4801-9B07-93D43CEA665E}" type="datetime'''''''''''''''6,''''''''''''7'''''''''''''''''''''''''''''">
              <a:rPr lang="en-US" sz="1200" b="0" smtClean="0">
                <a:latin typeface="Arial"/>
                <a:ea typeface="+mn-ea"/>
                <a:cs typeface="Arial"/>
                <a:sym typeface="Arial"/>
              </a:rPr>
              <a:pPr marL="0" indent="0" algn="ctr">
                <a:spcBef>
                  <a:spcPct val="0"/>
                </a:spcBef>
                <a:buNone/>
              </a:pPr>
              <a:t>6,7</a:t>
            </a:fld>
            <a:endParaRPr lang="tr-TR" sz="1200" b="0" dirty="0">
              <a:latin typeface="Arial"/>
              <a:ea typeface="+mn-ea"/>
              <a:cs typeface="Arial"/>
              <a:sym typeface="Arial"/>
            </a:endParaRPr>
          </a:p>
        </p:txBody>
      </p:sp>
      <p:sp>
        <p:nvSpPr>
          <p:cNvPr id="34" name="Metin Yer Tutucusu 11"/>
          <p:cNvSpPr>
            <a:spLocks noGrp="1"/>
          </p:cNvSpPr>
          <p:nvPr>
            <p:custDataLst>
              <p:tags r:id="rId17"/>
            </p:custDataLst>
          </p:nvPr>
        </p:nvSpPr>
        <p:spPr bwMode="auto">
          <a:xfrm>
            <a:off x="6172200" y="3889375"/>
            <a:ext cx="660400" cy="136525"/>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6C67A9EF-D21B-40CE-9BC3-319036250BD5}" type="datetime'L''is''''''''e'''''''' m''''''''ez''''''un''u'">
              <a:rPr lang="en-US" sz="900" b="0"/>
              <a:pPr/>
              <a:t>Lise mezunu</a:t>
            </a:fld>
            <a:endParaRPr lang="tr-TR" sz="900" b="0" dirty="0">
              <a:sym typeface="+mn-lt"/>
            </a:endParaRPr>
          </a:p>
        </p:txBody>
      </p:sp>
      <p:sp>
        <p:nvSpPr>
          <p:cNvPr id="58" name="Metin Yer Tutucusu 1"/>
          <p:cNvSpPr>
            <a:spLocks noGrp="1"/>
          </p:cNvSpPr>
          <p:nvPr>
            <p:custDataLst>
              <p:tags r:id="rId18"/>
            </p:custDataLst>
          </p:nvPr>
        </p:nvSpPr>
        <p:spPr bwMode="gray">
          <a:xfrm>
            <a:off x="1558925" y="3341688"/>
            <a:ext cx="255588"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b"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C6DECBCB-78F0-4FE5-85C7-92EE3F59C880}" type="datetime'''''''''4'''''''''''''''''''',6'''''''''''''''''''''''">
              <a:rPr lang="en-US" sz="1200" b="0" smtClean="0">
                <a:latin typeface="Arial"/>
                <a:ea typeface="+mn-ea"/>
                <a:cs typeface="Arial"/>
                <a:sym typeface="Arial"/>
              </a:rPr>
              <a:pPr marL="0" indent="0" algn="ctr">
                <a:spcBef>
                  <a:spcPct val="0"/>
                </a:spcBef>
                <a:buNone/>
              </a:pPr>
              <a:t>4,6</a:t>
            </a:fld>
            <a:endParaRPr lang="tr-TR" sz="1200" b="0" dirty="0">
              <a:latin typeface="Arial"/>
              <a:ea typeface="+mn-ea"/>
              <a:cs typeface="Arial"/>
              <a:sym typeface="Arial"/>
            </a:endParaRPr>
          </a:p>
        </p:txBody>
      </p:sp>
      <p:sp>
        <p:nvSpPr>
          <p:cNvPr id="64" name="Metin Yer Tutucusu 12"/>
          <p:cNvSpPr>
            <a:spLocks noGrp="1"/>
          </p:cNvSpPr>
          <p:nvPr>
            <p:custDataLst>
              <p:tags r:id="rId19"/>
            </p:custDataLst>
          </p:nvPr>
        </p:nvSpPr>
        <p:spPr bwMode="gray">
          <a:xfrm>
            <a:off x="4306888" y="2522538"/>
            <a:ext cx="339725"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b"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5E441FA8-98E1-4627-AD5C-7D8AAFF52D30}" type="datetime'''''''''''''''''''''2''''''''''''''0'''',8'''''''''''''''">
              <a:rPr lang="en-US" sz="1200" b="0" smtClean="0">
                <a:latin typeface="Arial"/>
                <a:cs typeface="Arial"/>
                <a:sym typeface="Arial"/>
              </a:rPr>
              <a:pPr marL="0" indent="0" algn="ctr">
                <a:spcBef>
                  <a:spcPct val="0"/>
                </a:spcBef>
                <a:buNone/>
              </a:pPr>
              <a:t>20,8</a:t>
            </a:fld>
            <a:endParaRPr lang="tr-TR" sz="1200" b="0" dirty="0">
              <a:latin typeface="Arial"/>
              <a:cs typeface="Arial"/>
              <a:sym typeface="Arial"/>
            </a:endParaRPr>
          </a:p>
        </p:txBody>
      </p:sp>
      <p:sp>
        <p:nvSpPr>
          <p:cNvPr id="63" name="Metin Yer Tutucusu 11"/>
          <p:cNvSpPr>
            <a:spLocks noGrp="1"/>
          </p:cNvSpPr>
          <p:nvPr>
            <p:custDataLst>
              <p:tags r:id="rId20"/>
            </p:custDataLst>
          </p:nvPr>
        </p:nvSpPr>
        <p:spPr bwMode="gray">
          <a:xfrm>
            <a:off x="3709988" y="2344738"/>
            <a:ext cx="339725"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b"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7AA0D488-E02C-44B2-BBF6-52E59B96CD93}" type="datetime'''2''''''''''''4'''''''''',''''''''''4'''''">
              <a:rPr lang="en-US" sz="1200" b="0">
                <a:ea typeface="+mn-ea"/>
              </a:rPr>
              <a:pPr/>
              <a:t>24,4</a:t>
            </a:fld>
            <a:endParaRPr lang="tr-TR" sz="1200" b="0" dirty="0">
              <a:latin typeface="Arial"/>
              <a:ea typeface="+mn-ea"/>
              <a:cs typeface="Arial"/>
              <a:sym typeface="Arial"/>
            </a:endParaRPr>
          </a:p>
        </p:txBody>
      </p:sp>
      <p:sp>
        <p:nvSpPr>
          <p:cNvPr id="66" name="Metin Yer Tutucusu 14"/>
          <p:cNvSpPr>
            <a:spLocks noGrp="1"/>
          </p:cNvSpPr>
          <p:nvPr>
            <p:custDataLst>
              <p:tags r:id="rId21"/>
            </p:custDataLst>
          </p:nvPr>
        </p:nvSpPr>
        <p:spPr bwMode="gray">
          <a:xfrm>
            <a:off x="5280025" y="3328988"/>
            <a:ext cx="255588"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b"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D498AD67-D6B7-4661-8DC3-4BB67F1E3075}" type="datetime'''''''''''''''''''''4'''''',''''''''''''''''''''''''''9'">
              <a:rPr lang="en-US" sz="1200" b="0" smtClean="0">
                <a:latin typeface="Arial"/>
                <a:cs typeface="Arial"/>
                <a:sym typeface="Arial"/>
              </a:rPr>
              <a:pPr marL="0" indent="0" algn="ctr">
                <a:spcBef>
                  <a:spcPct val="0"/>
                </a:spcBef>
                <a:buNone/>
              </a:pPr>
              <a:t>4,9</a:t>
            </a:fld>
            <a:endParaRPr lang="tr-TR" sz="1200" b="0" dirty="0">
              <a:latin typeface="Arial"/>
              <a:cs typeface="Arial"/>
              <a:sym typeface="Arial"/>
            </a:endParaRPr>
          </a:p>
        </p:txBody>
      </p:sp>
      <p:sp>
        <p:nvSpPr>
          <p:cNvPr id="36" name="Metin Yer Tutucusu 7"/>
          <p:cNvSpPr>
            <a:spLocks noGrp="1"/>
          </p:cNvSpPr>
          <p:nvPr>
            <p:custDataLst>
              <p:tags r:id="rId22"/>
            </p:custDataLst>
          </p:nvPr>
        </p:nvSpPr>
        <p:spPr bwMode="auto">
          <a:xfrm>
            <a:off x="4387850" y="3889375"/>
            <a:ext cx="508000" cy="27305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8BEF21FC-A27B-44DB-B3DD-45B871F34B6F}" type="datetime'İ''''''lk''öğ''''re''tim ''''''me''''zu''''''n''u'''''''''''''">
              <a:rPr lang="en-US" sz="900" b="0"/>
              <a:pPr/>
              <a:t>İlköğretim mezunu</a:t>
            </a:fld>
            <a:endParaRPr lang="tr-TR" sz="900" b="0" dirty="0">
              <a:sym typeface="+mn-lt"/>
            </a:endParaRPr>
          </a:p>
        </p:txBody>
      </p:sp>
      <p:sp>
        <p:nvSpPr>
          <p:cNvPr id="68" name="Metin Yer Tutucusu 16"/>
          <p:cNvSpPr>
            <a:spLocks noGrp="1"/>
          </p:cNvSpPr>
          <p:nvPr>
            <p:custDataLst>
              <p:tags r:id="rId23"/>
            </p:custDataLst>
          </p:nvPr>
        </p:nvSpPr>
        <p:spPr bwMode="gray">
          <a:xfrm>
            <a:off x="6167438" y="2509838"/>
            <a:ext cx="339725"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b"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DE934936-7700-421C-BCE4-68B8B8D2FF80}" type="datetime'''''''''''''2''1'''''''''',''''0'''''''''''''''''">
              <a:rPr lang="en-US" sz="1200" b="0" smtClean="0">
                <a:latin typeface="Arial"/>
                <a:cs typeface="Arial"/>
                <a:sym typeface="Arial"/>
              </a:rPr>
              <a:pPr marL="0" indent="0" algn="ctr">
                <a:spcBef>
                  <a:spcPct val="0"/>
                </a:spcBef>
                <a:buNone/>
              </a:pPr>
              <a:t>21,0</a:t>
            </a:fld>
            <a:endParaRPr lang="tr-TR" sz="1200" b="0" dirty="0">
              <a:latin typeface="Arial"/>
              <a:cs typeface="Arial"/>
              <a:sym typeface="Arial"/>
            </a:endParaRPr>
          </a:p>
        </p:txBody>
      </p:sp>
      <p:sp>
        <p:nvSpPr>
          <p:cNvPr id="35" name="Metin Yer Tutucusu 3"/>
          <p:cNvSpPr>
            <a:spLocks noGrp="1"/>
          </p:cNvSpPr>
          <p:nvPr>
            <p:custDataLst>
              <p:tags r:id="rId24"/>
            </p:custDataLst>
          </p:nvPr>
        </p:nvSpPr>
        <p:spPr bwMode="auto">
          <a:xfrm>
            <a:off x="3324225" y="3889375"/>
            <a:ext cx="774700" cy="136525"/>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0AFFB2ED-6A2B-4B48-84BF-AC83F6AD5647}" type="datetime'İl''''k''ok''u''''''''''''''l'' ''''mez''''u''nu'''''''''">
              <a:rPr lang="en-US" sz="900" b="0"/>
              <a:pPr/>
              <a:t>İlkokul mezunu</a:t>
            </a:fld>
            <a:endParaRPr lang="tr-TR" sz="900" b="0" dirty="0">
              <a:sym typeface="+mn-lt"/>
            </a:endParaRPr>
          </a:p>
        </p:txBody>
      </p:sp>
      <p:sp>
        <p:nvSpPr>
          <p:cNvPr id="69" name="Metin Yer Tutucusu 17"/>
          <p:cNvSpPr>
            <a:spLocks noGrp="1"/>
          </p:cNvSpPr>
          <p:nvPr>
            <p:custDataLst>
              <p:tags r:id="rId25"/>
            </p:custDataLst>
          </p:nvPr>
        </p:nvSpPr>
        <p:spPr bwMode="gray">
          <a:xfrm>
            <a:off x="6497638" y="2446338"/>
            <a:ext cx="339725"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b"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1E379899-899C-4060-B7BF-C0153F975B72}" type="datetime'2''''''''''2'',''''''4'''''">
              <a:rPr lang="en-US" sz="1200" b="0">
                <a:ea typeface="+mn-ea"/>
              </a:rPr>
              <a:pPr/>
              <a:t>22,4</a:t>
            </a:fld>
            <a:endParaRPr lang="tr-TR" sz="1200" b="0" dirty="0">
              <a:latin typeface="Arial"/>
              <a:ea typeface="+mn-ea"/>
              <a:cs typeface="Arial"/>
              <a:sym typeface="Arial"/>
            </a:endParaRPr>
          </a:p>
        </p:txBody>
      </p:sp>
      <p:sp>
        <p:nvSpPr>
          <p:cNvPr id="65" name="Metin Yer Tutucusu 13"/>
          <p:cNvSpPr>
            <a:spLocks noGrp="1"/>
          </p:cNvSpPr>
          <p:nvPr>
            <p:custDataLst>
              <p:tags r:id="rId26"/>
            </p:custDataLst>
          </p:nvPr>
        </p:nvSpPr>
        <p:spPr bwMode="gray">
          <a:xfrm>
            <a:off x="4637088" y="2503488"/>
            <a:ext cx="339725"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b"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27023BB4-E3A7-4407-A203-AD047D99379E}" type="datetime'''''''''''''''''''''2''''1'''',''''''''''''''''''''''''2'">
              <a:rPr lang="en-US" sz="1200" b="0"/>
              <a:pPr/>
              <a:t>21,2</a:t>
            </a:fld>
            <a:endParaRPr lang="tr-TR" sz="1200" b="0" dirty="0">
              <a:latin typeface="Arial"/>
              <a:cs typeface="Arial"/>
              <a:sym typeface="Arial"/>
            </a:endParaRPr>
          </a:p>
        </p:txBody>
      </p:sp>
      <p:sp>
        <p:nvSpPr>
          <p:cNvPr id="70" name="Metin Yer Tutucusu 18"/>
          <p:cNvSpPr>
            <a:spLocks noGrp="1"/>
          </p:cNvSpPr>
          <p:nvPr>
            <p:custDataLst>
              <p:tags r:id="rId27"/>
            </p:custDataLst>
          </p:nvPr>
        </p:nvSpPr>
        <p:spPr bwMode="gray">
          <a:xfrm>
            <a:off x="7104063" y="2986088"/>
            <a:ext cx="32861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b"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124AB8EE-1545-42EF-A353-AE11BA5D777F}" type="datetime'''''1''''''''''''''1'''',''''''''''''''''''7'''''''''''">
              <a:rPr lang="en-US" sz="1200" b="0" smtClean="0">
                <a:latin typeface="Arial"/>
                <a:cs typeface="Arial"/>
                <a:sym typeface="Arial"/>
              </a:rPr>
              <a:pPr marL="0" indent="0" algn="ctr">
                <a:spcBef>
                  <a:spcPct val="0"/>
                </a:spcBef>
                <a:buNone/>
              </a:pPr>
              <a:t>11,7</a:t>
            </a:fld>
            <a:endParaRPr lang="tr-TR" sz="1200" b="0" dirty="0">
              <a:latin typeface="Arial"/>
              <a:cs typeface="Arial"/>
              <a:sym typeface="Arial"/>
            </a:endParaRPr>
          </a:p>
        </p:txBody>
      </p:sp>
      <p:sp>
        <p:nvSpPr>
          <p:cNvPr id="61" name="Metin Yer Tutucusu 7"/>
          <p:cNvSpPr>
            <a:spLocks noGrp="1"/>
          </p:cNvSpPr>
          <p:nvPr>
            <p:custDataLst>
              <p:tags r:id="rId28"/>
            </p:custDataLst>
          </p:nvPr>
        </p:nvSpPr>
        <p:spPr bwMode="gray">
          <a:xfrm>
            <a:off x="2819400" y="3221038"/>
            <a:ext cx="255588"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b"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None/>
            </a:pPr>
            <a:fld id="{FC4F9076-A105-4BC8-BF8D-27ABE9BE2214}" type="datetime'''''''''''''''''''7'''',''''''''''1'''''''''''">
              <a:rPr lang="en-US" sz="1200" b="0"/>
              <a:pPr/>
              <a:t>7,1</a:t>
            </a:fld>
            <a:endParaRPr lang="tr-TR" sz="1200" b="0" dirty="0">
              <a:latin typeface="Arial"/>
              <a:cs typeface="Arial"/>
              <a:sym typeface="Arial"/>
            </a:endParaRPr>
          </a:p>
        </p:txBody>
      </p:sp>
      <p:sp>
        <p:nvSpPr>
          <p:cNvPr id="54" name="Dikdörtgen 53"/>
          <p:cNvSpPr/>
          <p:nvPr>
            <p:custDataLst>
              <p:tags r:id="rId29"/>
            </p:custDataLst>
          </p:nvPr>
        </p:nvSpPr>
        <p:spPr bwMode="auto">
          <a:xfrm>
            <a:off x="7842250" y="2116138"/>
            <a:ext cx="214312" cy="160337"/>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tr-TR" sz="1100" i="0" u="none" strike="noStrike" cap="none" normalizeH="0" baseline="0" dirty="0" smtClean="0">
              <a:ln>
                <a:noFill/>
              </a:ln>
              <a:solidFill>
                <a:schemeClr val="bg1"/>
              </a:solidFill>
              <a:effectLst/>
              <a:latin typeface="Arial" charset="0"/>
            </a:endParaRPr>
          </a:p>
        </p:txBody>
      </p:sp>
      <p:sp>
        <p:nvSpPr>
          <p:cNvPr id="53" name="Dikdörtgen 52"/>
          <p:cNvSpPr/>
          <p:nvPr>
            <p:custDataLst>
              <p:tags r:id="rId30"/>
            </p:custDataLst>
          </p:nvPr>
        </p:nvSpPr>
        <p:spPr bwMode="auto">
          <a:xfrm>
            <a:off x="6977063" y="2116138"/>
            <a:ext cx="214312" cy="160337"/>
          </a:xfrm>
          <a:prstGeom prst="rect">
            <a:avLst/>
          </a:prstGeom>
          <a:solidFill>
            <a:srgbClr val="4C6C9C"/>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tr-TR" sz="1100" i="0" u="none" strike="noStrike" cap="none" normalizeH="0" baseline="0" dirty="0" smtClean="0">
              <a:ln>
                <a:noFill/>
              </a:ln>
              <a:solidFill>
                <a:schemeClr val="bg1"/>
              </a:solidFill>
              <a:effectLst/>
              <a:latin typeface="Arial" charset="0"/>
            </a:endParaRPr>
          </a:p>
        </p:txBody>
      </p:sp>
      <p:sp>
        <p:nvSpPr>
          <p:cNvPr id="55" name="Metin Yer Tutucusu 91"/>
          <p:cNvSpPr>
            <a:spLocks noGrp="1"/>
          </p:cNvSpPr>
          <p:nvPr>
            <p:custDataLst>
              <p:tags r:id="rId31"/>
            </p:custDataLst>
          </p:nvPr>
        </p:nvSpPr>
        <p:spPr bwMode="auto">
          <a:xfrm>
            <a:off x="7242175" y="2111375"/>
            <a:ext cx="498475" cy="182562"/>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fld id="{E6F1F67E-7712-4056-9B7D-782928D435CE}" type="datetime'''T''ü''r''''ki''y''''''''''''''''e'''''''''''''''''''''''''''">
              <a:rPr lang="en-US" sz="1200" b="0">
                <a:ea typeface="+mn-ea"/>
              </a:rPr>
              <a:pPr/>
              <a:t>Türkiye</a:t>
            </a:fld>
            <a:endParaRPr lang="tr-TR" sz="1200" b="0" dirty="0">
              <a:ea typeface="+mn-ea"/>
              <a:sym typeface="+mn-lt"/>
            </a:endParaRPr>
          </a:p>
        </p:txBody>
      </p:sp>
      <p:sp>
        <p:nvSpPr>
          <p:cNvPr id="56" name="Metin Yer Tutucusu 44"/>
          <p:cNvSpPr>
            <a:spLocks noGrp="1"/>
          </p:cNvSpPr>
          <p:nvPr>
            <p:custDataLst>
              <p:tags r:id="rId32"/>
            </p:custDataLst>
          </p:nvPr>
        </p:nvSpPr>
        <p:spPr bwMode="auto">
          <a:xfrm>
            <a:off x="8107363" y="2111375"/>
            <a:ext cx="438150" cy="182562"/>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fld id="{ADB20362-19F9-4349-A032-4C4B6BDC4E66}" type="datetime'''A''''''''''''''''''''da''''''''''''''''''''''n''''a'">
              <a:rPr lang="en-US" sz="1200" b="0">
                <a:ea typeface="+mn-ea"/>
              </a:rPr>
              <a:pPr/>
              <a:t>Adana</a:t>
            </a:fld>
            <a:endParaRPr lang="tr-TR" sz="1200" b="0" dirty="0">
              <a:ea typeface="+mn-ea"/>
              <a:sym typeface="+mn-lt"/>
            </a:endParaRPr>
          </a:p>
        </p:txBody>
      </p:sp>
      <p:sp>
        <p:nvSpPr>
          <p:cNvPr id="57" name="73 Aşağı Ok"/>
          <p:cNvSpPr/>
          <p:nvPr/>
        </p:nvSpPr>
        <p:spPr bwMode="auto">
          <a:xfrm>
            <a:off x="4767263" y="4505325"/>
            <a:ext cx="484632" cy="503710"/>
          </a:xfrm>
          <a:prstGeom prst="downArrow">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tr-TR" sz="1100" i="0" u="none" strike="noStrike" cap="none" normalizeH="0" baseline="0" dirty="0" smtClean="0">
              <a:ln>
                <a:noFill/>
              </a:ln>
              <a:solidFill>
                <a:schemeClr val="bg1"/>
              </a:solidFill>
              <a:effectLst/>
              <a:latin typeface="Arial" charset="0"/>
            </a:endParaRPr>
          </a:p>
        </p:txBody>
      </p:sp>
    </p:spTree>
    <p:extLst>
      <p:ext uri="{BB962C8B-B14F-4D97-AF65-F5344CB8AC3E}">
        <p14:creationId xmlns:p14="http://schemas.microsoft.com/office/powerpoint/2010/main" val="22275314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10 Nesne" hidden="1"/>
          <p:cNvGraphicFramePr>
            <a:graphicFrameLocks noChangeAspect="1"/>
          </p:cNvGraphicFramePr>
          <p:nvPr>
            <p:custDataLst>
              <p:tags r:id="rId2"/>
            </p:custDataLst>
          </p:nvPr>
        </p:nvGraphicFramePr>
        <p:xfrm>
          <a:off x="1718" y="1589"/>
          <a:ext cx="1719" cy="1587"/>
        </p:xfrm>
        <a:graphic>
          <a:graphicData uri="http://schemas.openxmlformats.org/presentationml/2006/ole">
            <mc:AlternateContent xmlns:mc="http://schemas.openxmlformats.org/markup-compatibility/2006">
              <mc:Choice xmlns:v="urn:schemas-microsoft-com:vml" Requires="v">
                <p:oleObj spid="_x0000_s1173578"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8" y="1589"/>
                        <a:ext cx="1719"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Metin Yer Tutucusu 3"/>
          <p:cNvSpPr>
            <a:spLocks noGrp="1"/>
          </p:cNvSpPr>
          <p:nvPr>
            <p:ph type="body" sz="quarter" idx="11"/>
          </p:nvPr>
        </p:nvSpPr>
        <p:spPr>
          <a:xfrm>
            <a:off x="0" y="6667501"/>
            <a:ext cx="7614330" cy="190501"/>
          </a:xfrm>
        </p:spPr>
        <p:txBody>
          <a:bodyPr>
            <a:noAutofit/>
          </a:bodyPr>
          <a:lstStyle/>
          <a:p>
            <a:r>
              <a:rPr lang="tr-TR" sz="900" dirty="0" smtClean="0"/>
              <a:t>Kaynak: TÜİK, TEPAV hesaplamaları</a:t>
            </a:r>
            <a:endParaRPr lang="tr-TR" sz="900" dirty="0"/>
          </a:p>
        </p:txBody>
      </p:sp>
      <p:sp>
        <p:nvSpPr>
          <p:cNvPr id="5" name="Slayt Numarası Yer Tutucusu 4"/>
          <p:cNvSpPr>
            <a:spLocks noGrp="1"/>
          </p:cNvSpPr>
          <p:nvPr>
            <p:ph type="sldNum" sz="quarter" idx="12"/>
          </p:nvPr>
        </p:nvSpPr>
        <p:spPr>
          <a:xfrm>
            <a:off x="9350026" y="6573662"/>
            <a:ext cx="536575" cy="184150"/>
          </a:xfrm>
        </p:spPr>
        <p:txBody>
          <a:bodyPr/>
          <a:lstStyle/>
          <a:p>
            <a:pPr>
              <a:defRPr/>
            </a:pPr>
            <a:fld id="{343D017F-4314-49B3-9B24-DD6683824C11}" type="slidenum">
              <a:rPr lang="en-US" smtClean="0"/>
              <a:pPr>
                <a:defRPr/>
              </a:pPr>
              <a:t>5</a:t>
            </a:fld>
            <a:endParaRPr lang="en-US" dirty="0"/>
          </a:p>
        </p:txBody>
      </p:sp>
      <p:sp>
        <p:nvSpPr>
          <p:cNvPr id="13" name="Başlık 1"/>
          <p:cNvSpPr>
            <a:spLocks noGrp="1"/>
          </p:cNvSpPr>
          <p:nvPr>
            <p:ph type="title"/>
          </p:nvPr>
        </p:nvSpPr>
        <p:spPr>
          <a:xfrm>
            <a:off x="354842" y="175342"/>
            <a:ext cx="8995183" cy="1409263"/>
          </a:xfrm>
        </p:spPr>
        <p:txBody>
          <a:bodyPr>
            <a:noAutofit/>
          </a:bodyPr>
          <a:lstStyle/>
          <a:p>
            <a:r>
              <a:rPr lang="tr-TR" sz="2100" dirty="0"/>
              <a:t>2009-2014 döneminde Adana’nın 15 ilçesinden 7’sinin nüfusu arttı. Türkiye’nin genelinde olduğu gibi Adana’da da çevre ilçelerden merkeze </a:t>
            </a:r>
            <a:r>
              <a:rPr lang="tr-TR" sz="2100" b="1" dirty="0" smtClean="0"/>
              <a:t>doğru bir yönelim var. Dışa verilen göçün nüfusu ciddi bir şekilde etkilediği görülüyor.</a:t>
            </a:r>
            <a:endParaRPr lang="tr-TR" sz="2100" b="1" dirty="0"/>
          </a:p>
        </p:txBody>
      </p:sp>
      <p:sp>
        <p:nvSpPr>
          <p:cNvPr id="14" name="Dikdörtgen 13"/>
          <p:cNvSpPr/>
          <p:nvPr/>
        </p:nvSpPr>
        <p:spPr bwMode="auto">
          <a:xfrm>
            <a:off x="7972841" y="4707255"/>
            <a:ext cx="198226" cy="228600"/>
          </a:xfrm>
          <a:prstGeom prst="rect">
            <a:avLst/>
          </a:prstGeom>
          <a:solidFill>
            <a:srgbClr val="FF0000"/>
          </a:solidFill>
          <a:ln w="9525" cap="flat" cmpd="sng" algn="ctr">
            <a:solidFill>
              <a:schemeClr val="bg1">
                <a:lumMod val="75000"/>
              </a:schemeClr>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tr-TR" sz="1100" i="0" u="none" strike="noStrike" cap="none" normalizeH="0" baseline="0" dirty="0" smtClean="0">
              <a:ln>
                <a:noFill/>
              </a:ln>
              <a:solidFill>
                <a:schemeClr val="bg1"/>
              </a:solidFill>
              <a:effectLst/>
              <a:latin typeface="Arial" charset="0"/>
            </a:endParaRPr>
          </a:p>
        </p:txBody>
      </p:sp>
      <p:sp>
        <p:nvSpPr>
          <p:cNvPr id="15" name="Metin kutusu 14"/>
          <p:cNvSpPr txBox="1"/>
          <p:nvPr/>
        </p:nvSpPr>
        <p:spPr>
          <a:xfrm>
            <a:off x="8171066" y="4707257"/>
            <a:ext cx="1715534" cy="276999"/>
          </a:xfrm>
          <a:prstGeom prst="rect">
            <a:avLst/>
          </a:prstGeom>
          <a:noFill/>
        </p:spPr>
        <p:txBody>
          <a:bodyPr wrap="square" rtlCol="0">
            <a:spAutoFit/>
          </a:bodyPr>
          <a:lstStyle/>
          <a:p>
            <a:r>
              <a:rPr lang="tr-TR" sz="1200" dirty="0" smtClean="0"/>
              <a:t>Nüfusu azalan ilçeler</a:t>
            </a:r>
            <a:endParaRPr lang="tr-TR" sz="1200" dirty="0"/>
          </a:p>
        </p:txBody>
      </p:sp>
      <p:sp>
        <p:nvSpPr>
          <p:cNvPr id="16" name="Dikdörtgen 15"/>
          <p:cNvSpPr/>
          <p:nvPr/>
        </p:nvSpPr>
        <p:spPr bwMode="auto">
          <a:xfrm>
            <a:off x="7972838" y="2954445"/>
            <a:ext cx="198227" cy="228600"/>
          </a:xfrm>
          <a:prstGeom prst="rect">
            <a:avLst/>
          </a:prstGeom>
          <a:solidFill>
            <a:srgbClr val="00B050"/>
          </a:solidFill>
          <a:ln w="9525" cap="flat" cmpd="sng" algn="ctr">
            <a:solidFill>
              <a:schemeClr val="bg1">
                <a:lumMod val="75000"/>
              </a:schemeClr>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tr-TR" sz="1100" i="0" u="none" strike="noStrike" cap="none" normalizeH="0" baseline="0" dirty="0" smtClean="0">
              <a:ln>
                <a:noFill/>
              </a:ln>
              <a:solidFill>
                <a:schemeClr val="bg1"/>
              </a:solidFill>
              <a:effectLst/>
              <a:latin typeface="Arial" charset="0"/>
            </a:endParaRPr>
          </a:p>
        </p:txBody>
      </p:sp>
      <p:sp>
        <p:nvSpPr>
          <p:cNvPr id="17" name="Metin kutusu 16"/>
          <p:cNvSpPr txBox="1"/>
          <p:nvPr/>
        </p:nvSpPr>
        <p:spPr>
          <a:xfrm>
            <a:off x="8171065" y="2954447"/>
            <a:ext cx="1620957" cy="276999"/>
          </a:xfrm>
          <a:prstGeom prst="rect">
            <a:avLst/>
          </a:prstGeom>
          <a:noFill/>
        </p:spPr>
        <p:txBody>
          <a:bodyPr wrap="square" rtlCol="0">
            <a:spAutoFit/>
          </a:bodyPr>
          <a:lstStyle/>
          <a:p>
            <a:r>
              <a:rPr lang="tr-TR" sz="1200" dirty="0" smtClean="0"/>
              <a:t>Nüfusu artan ilçeler</a:t>
            </a:r>
            <a:endParaRPr lang="tr-TR" sz="1200" dirty="0"/>
          </a:p>
        </p:txBody>
      </p:sp>
      <p:graphicFrame>
        <p:nvGraphicFramePr>
          <p:cNvPr id="18" name="17 Tablo"/>
          <p:cNvGraphicFramePr>
            <a:graphicFrameLocks noGrp="1"/>
          </p:cNvGraphicFramePr>
          <p:nvPr/>
        </p:nvGraphicFramePr>
        <p:xfrm>
          <a:off x="1195441" y="1867245"/>
          <a:ext cx="6418889" cy="4401253"/>
        </p:xfrm>
        <a:graphic>
          <a:graphicData uri="http://schemas.openxmlformats.org/drawingml/2006/table">
            <a:tbl>
              <a:tblPr/>
              <a:tblGrid>
                <a:gridCol w="1876868"/>
                <a:gridCol w="1176171"/>
                <a:gridCol w="1814306"/>
                <a:gridCol w="1551544"/>
              </a:tblGrid>
              <a:tr h="572445">
                <a:tc rowSpan="2">
                  <a:txBody>
                    <a:bodyPr/>
                    <a:lstStyle/>
                    <a:p>
                      <a:pPr algn="ctr" rtl="1" fontAlgn="ctr"/>
                      <a:r>
                        <a:rPr lang="tr-TR" sz="1400" b="1" i="0" u="none" strike="noStrike">
                          <a:solidFill>
                            <a:srgbClr val="FFFFFF"/>
                          </a:solidFill>
                          <a:latin typeface="Arial"/>
                        </a:rPr>
                        <a:t> </a:t>
                      </a:r>
                    </a:p>
                  </a:txBody>
                  <a:tcPr marL="9384" marR="9384" marT="938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66"/>
                    </a:solidFill>
                  </a:tcPr>
                </a:tc>
                <a:tc rowSpan="2">
                  <a:txBody>
                    <a:bodyPr/>
                    <a:lstStyle/>
                    <a:p>
                      <a:pPr algn="ctr" rtl="0" fontAlgn="ctr"/>
                      <a:r>
                        <a:rPr lang="tr-TR" sz="1400" b="1" i="0" u="none" strike="noStrike">
                          <a:solidFill>
                            <a:srgbClr val="FFFFFF"/>
                          </a:solidFill>
                          <a:latin typeface="Arial"/>
                        </a:rPr>
                        <a:t>Toplam nüfus (2014)</a:t>
                      </a:r>
                    </a:p>
                  </a:txBody>
                  <a:tcPr marL="9384" marR="9384" marT="938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66"/>
                    </a:solidFill>
                  </a:tcPr>
                </a:tc>
                <a:tc rowSpan="2">
                  <a:txBody>
                    <a:bodyPr/>
                    <a:lstStyle/>
                    <a:p>
                      <a:pPr algn="ctr" rtl="0" fontAlgn="ctr"/>
                      <a:r>
                        <a:rPr lang="es-ES" sz="1400" b="1" i="0" u="none" strike="noStrike">
                          <a:solidFill>
                            <a:srgbClr val="FFFFFF"/>
                          </a:solidFill>
                          <a:latin typeface="Arial"/>
                        </a:rPr>
                        <a:t>Köy ve beldelerde yaşayan nüfus oranı (%,2012)</a:t>
                      </a:r>
                    </a:p>
                  </a:txBody>
                  <a:tcPr marL="9384" marR="9384" marT="938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66"/>
                    </a:solidFill>
                  </a:tcPr>
                </a:tc>
                <a:tc>
                  <a:txBody>
                    <a:bodyPr/>
                    <a:lstStyle/>
                    <a:p>
                      <a:pPr algn="ctr" rtl="0" fontAlgn="ctr"/>
                      <a:r>
                        <a:rPr lang="tr-TR" sz="1400" b="1" i="0" u="none" strike="noStrike">
                          <a:solidFill>
                            <a:srgbClr val="FFFFFF"/>
                          </a:solidFill>
                          <a:latin typeface="Arial"/>
                        </a:rPr>
                        <a:t>İlçe nüfusundaki değişim  </a:t>
                      </a:r>
                    </a:p>
                  </a:txBody>
                  <a:tcPr marL="9384" marR="9384" marT="938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6666"/>
                    </a:solidFill>
                  </a:tcPr>
                </a:tc>
              </a:tr>
              <a:tr h="22522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ctr"/>
                      <a:r>
                        <a:rPr lang="tr-TR" sz="1400" b="1" i="0" u="none" strike="noStrike">
                          <a:solidFill>
                            <a:srgbClr val="FFFFFF"/>
                          </a:solidFill>
                          <a:latin typeface="Arial"/>
                        </a:rPr>
                        <a:t>(2009-2014) </a:t>
                      </a:r>
                    </a:p>
                  </a:txBody>
                  <a:tcPr marL="9384" marR="9384" marT="9384"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6666"/>
                    </a:solidFill>
                  </a:tcPr>
                </a:tc>
              </a:tr>
              <a:tr h="225224">
                <a:tc>
                  <a:txBody>
                    <a:bodyPr/>
                    <a:lstStyle/>
                    <a:p>
                      <a:pPr algn="l" rtl="1" fontAlgn="b"/>
                      <a:r>
                        <a:rPr lang="tr-TR" sz="1400" b="1" i="0" u="none" strike="noStrike">
                          <a:solidFill>
                            <a:srgbClr val="000000"/>
                          </a:solidFill>
                          <a:latin typeface="Arial"/>
                        </a:rPr>
                        <a:t>Toplam</a:t>
                      </a:r>
                    </a:p>
                  </a:txBody>
                  <a:tcPr marL="9384" marR="9384" marT="938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8D8D8"/>
                    </a:solidFill>
                  </a:tcPr>
                </a:tc>
                <a:tc>
                  <a:txBody>
                    <a:bodyPr/>
                    <a:lstStyle/>
                    <a:p>
                      <a:pPr algn="ctr" rtl="1" fontAlgn="b"/>
                      <a:r>
                        <a:rPr lang="tr-TR" sz="1400" b="1" i="0" u="none" strike="noStrike">
                          <a:solidFill>
                            <a:srgbClr val="000000"/>
                          </a:solidFill>
                          <a:latin typeface="Arial"/>
                        </a:rPr>
                        <a:t>2.165.595</a:t>
                      </a:r>
                    </a:p>
                  </a:txBody>
                  <a:tcPr marL="9384" marR="9384" marT="9384" marB="0" anchor="b">
                    <a:lnL>
                      <a:noFill/>
                    </a:lnL>
                    <a:lnR>
                      <a:noFill/>
                    </a:lnR>
                    <a:lnT w="6350" cap="flat" cmpd="sng" algn="ctr">
                      <a:solidFill>
                        <a:srgbClr val="000000"/>
                      </a:solidFill>
                      <a:prstDash val="solid"/>
                      <a:round/>
                      <a:headEnd type="none" w="med" len="med"/>
                      <a:tailEnd type="none" w="med" len="med"/>
                    </a:lnT>
                    <a:lnB>
                      <a:noFill/>
                    </a:lnB>
                    <a:solidFill>
                      <a:srgbClr val="D8D8D8"/>
                    </a:solidFill>
                  </a:tcPr>
                </a:tc>
                <a:tc>
                  <a:txBody>
                    <a:bodyPr/>
                    <a:lstStyle/>
                    <a:p>
                      <a:pPr algn="ctr" rtl="1" fontAlgn="b"/>
                      <a:r>
                        <a:rPr lang="tr-TR" sz="1400" b="1" i="0" u="none" strike="noStrike">
                          <a:solidFill>
                            <a:srgbClr val="000000"/>
                          </a:solidFill>
                          <a:latin typeface="Arial"/>
                        </a:rPr>
                        <a:t>11,24</a:t>
                      </a:r>
                    </a:p>
                  </a:txBody>
                  <a:tcPr marL="9384" marR="9384" marT="9384" marB="0" anchor="b">
                    <a:lnL>
                      <a:noFill/>
                    </a:lnL>
                    <a:lnR>
                      <a:noFill/>
                    </a:lnR>
                    <a:lnT w="6350" cap="flat" cmpd="sng" algn="ctr">
                      <a:solidFill>
                        <a:srgbClr val="000000"/>
                      </a:solidFill>
                      <a:prstDash val="solid"/>
                      <a:round/>
                      <a:headEnd type="none" w="med" len="med"/>
                      <a:tailEnd type="none" w="med" len="med"/>
                    </a:lnT>
                    <a:lnB>
                      <a:noFill/>
                    </a:lnB>
                    <a:solidFill>
                      <a:srgbClr val="D8D8D8"/>
                    </a:solidFill>
                  </a:tcPr>
                </a:tc>
                <a:tc>
                  <a:txBody>
                    <a:bodyPr/>
                    <a:lstStyle/>
                    <a:p>
                      <a:pPr algn="ctr" fontAlgn="b"/>
                      <a:r>
                        <a:rPr lang="tr-TR" sz="1400" b="1" i="0" u="none" strike="noStrike">
                          <a:solidFill>
                            <a:srgbClr val="000000"/>
                          </a:solidFill>
                          <a:latin typeface="Arial"/>
                        </a:rPr>
                        <a:t>5,01</a:t>
                      </a:r>
                    </a:p>
                  </a:txBody>
                  <a:tcPr marL="9384" marR="9384" marT="938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B050"/>
                    </a:solidFill>
                  </a:tcPr>
                </a:tc>
              </a:tr>
              <a:tr h="225224">
                <a:tc>
                  <a:txBody>
                    <a:bodyPr/>
                    <a:lstStyle/>
                    <a:p>
                      <a:pPr algn="l" fontAlgn="b"/>
                      <a:r>
                        <a:rPr lang="tr-TR" sz="1400" b="0" i="0" u="none" strike="noStrike">
                          <a:solidFill>
                            <a:srgbClr val="000000"/>
                          </a:solidFill>
                          <a:latin typeface="Arial"/>
                        </a:rPr>
                        <a:t>Seyhan (Merkez İlçe)</a:t>
                      </a:r>
                    </a:p>
                  </a:txBody>
                  <a:tcPr marL="9384" marR="9384" marT="938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rtl="1" fontAlgn="b"/>
                      <a:r>
                        <a:rPr lang="tr-TR" sz="1400" b="0" i="0" u="none" strike="noStrike">
                          <a:solidFill>
                            <a:srgbClr val="000000"/>
                          </a:solidFill>
                          <a:latin typeface="Arial"/>
                        </a:rPr>
                        <a:t>779.232</a:t>
                      </a:r>
                    </a:p>
                  </a:txBody>
                  <a:tcPr marL="9384" marR="9384" marT="9384" marB="0" anchor="b">
                    <a:lnL>
                      <a:noFill/>
                    </a:lnL>
                    <a:lnR>
                      <a:noFill/>
                    </a:lnR>
                    <a:lnT>
                      <a:noFill/>
                    </a:lnT>
                    <a:lnB>
                      <a:noFill/>
                    </a:lnB>
                  </a:tcPr>
                </a:tc>
                <a:tc>
                  <a:txBody>
                    <a:bodyPr/>
                    <a:lstStyle/>
                    <a:p>
                      <a:pPr algn="ctr" rtl="1" fontAlgn="b"/>
                      <a:r>
                        <a:rPr lang="tr-TR" sz="1400" b="0" i="0" u="none" strike="noStrike">
                          <a:solidFill>
                            <a:srgbClr val="000000"/>
                          </a:solidFill>
                          <a:latin typeface="Arial"/>
                        </a:rPr>
                        <a:t>-</a:t>
                      </a:r>
                    </a:p>
                  </a:txBody>
                  <a:tcPr marL="9384" marR="9384" marT="9384" marB="0" anchor="b">
                    <a:lnL>
                      <a:noFill/>
                    </a:lnL>
                    <a:lnR>
                      <a:noFill/>
                    </a:lnR>
                    <a:lnT>
                      <a:noFill/>
                    </a:lnT>
                    <a:lnB>
                      <a:noFill/>
                    </a:lnB>
                  </a:tcPr>
                </a:tc>
                <a:tc>
                  <a:txBody>
                    <a:bodyPr/>
                    <a:lstStyle/>
                    <a:p>
                      <a:pPr algn="ctr" fontAlgn="b"/>
                      <a:r>
                        <a:rPr lang="tr-TR" sz="1400" b="0" i="0" u="none" strike="noStrike">
                          <a:solidFill>
                            <a:srgbClr val="000000"/>
                          </a:solidFill>
                          <a:latin typeface="Arial"/>
                        </a:rPr>
                        <a:t>7,80</a:t>
                      </a:r>
                    </a:p>
                  </a:txBody>
                  <a:tcPr marL="9384" marR="9384" marT="9384" marB="0" anchor="b">
                    <a:lnL>
                      <a:noFill/>
                    </a:lnL>
                    <a:lnR w="6350" cap="flat" cmpd="sng" algn="ctr">
                      <a:solidFill>
                        <a:srgbClr val="000000"/>
                      </a:solidFill>
                      <a:prstDash val="solid"/>
                      <a:round/>
                      <a:headEnd type="none" w="med" len="med"/>
                      <a:tailEnd type="none" w="med" len="med"/>
                    </a:lnR>
                    <a:lnT>
                      <a:noFill/>
                    </a:lnT>
                    <a:lnB>
                      <a:noFill/>
                    </a:lnB>
                    <a:solidFill>
                      <a:srgbClr val="00B050"/>
                    </a:solidFill>
                  </a:tcPr>
                </a:tc>
              </a:tr>
              <a:tr h="225224">
                <a:tc>
                  <a:txBody>
                    <a:bodyPr/>
                    <a:lstStyle/>
                    <a:p>
                      <a:pPr algn="l" fontAlgn="b"/>
                      <a:r>
                        <a:rPr lang="tr-TR" sz="1400" b="0" i="0" u="none" strike="noStrike">
                          <a:solidFill>
                            <a:srgbClr val="000000"/>
                          </a:solidFill>
                          <a:latin typeface="Arial"/>
                        </a:rPr>
                        <a:t>Yüreğir (Merkez İlçe)</a:t>
                      </a:r>
                    </a:p>
                  </a:txBody>
                  <a:tcPr marL="9384" marR="9384" marT="9384" marB="0" anchor="b">
                    <a:lnL w="6350" cap="flat" cmpd="sng" algn="ctr">
                      <a:solidFill>
                        <a:srgbClr val="000000"/>
                      </a:solidFill>
                      <a:prstDash val="solid"/>
                      <a:round/>
                      <a:headEnd type="none" w="med" len="med"/>
                      <a:tailEnd type="none" w="med" len="med"/>
                    </a:lnL>
                    <a:lnR>
                      <a:noFill/>
                    </a:lnR>
                    <a:lnT>
                      <a:noFill/>
                    </a:lnT>
                    <a:lnB>
                      <a:noFill/>
                    </a:lnB>
                    <a:solidFill>
                      <a:srgbClr val="D8D8D8"/>
                    </a:solidFill>
                  </a:tcPr>
                </a:tc>
                <a:tc>
                  <a:txBody>
                    <a:bodyPr/>
                    <a:lstStyle/>
                    <a:p>
                      <a:pPr algn="ctr" rtl="1" fontAlgn="b"/>
                      <a:r>
                        <a:rPr lang="tr-TR" sz="1400" b="0" i="0" u="none" strike="noStrike">
                          <a:solidFill>
                            <a:srgbClr val="000000"/>
                          </a:solidFill>
                          <a:latin typeface="Arial"/>
                        </a:rPr>
                        <a:t>419.240</a:t>
                      </a:r>
                    </a:p>
                  </a:txBody>
                  <a:tcPr marL="9384" marR="9384" marT="9384" marB="0" anchor="b">
                    <a:lnL>
                      <a:noFill/>
                    </a:lnL>
                    <a:lnR>
                      <a:noFill/>
                    </a:lnR>
                    <a:lnT>
                      <a:noFill/>
                    </a:lnT>
                    <a:lnB>
                      <a:noFill/>
                    </a:lnB>
                    <a:solidFill>
                      <a:srgbClr val="D8D8D8"/>
                    </a:solidFill>
                  </a:tcPr>
                </a:tc>
                <a:tc>
                  <a:txBody>
                    <a:bodyPr/>
                    <a:lstStyle/>
                    <a:p>
                      <a:pPr algn="ctr" rtl="1" fontAlgn="b"/>
                      <a:r>
                        <a:rPr lang="tr-TR" sz="1400" b="0" i="0" u="none" strike="noStrike">
                          <a:solidFill>
                            <a:srgbClr val="000000"/>
                          </a:solidFill>
                          <a:latin typeface="Arial"/>
                        </a:rPr>
                        <a:t>1,10</a:t>
                      </a:r>
                    </a:p>
                  </a:txBody>
                  <a:tcPr marL="9384" marR="9384" marT="9384" marB="0" anchor="b">
                    <a:lnL>
                      <a:noFill/>
                    </a:lnL>
                    <a:lnR>
                      <a:noFill/>
                    </a:lnR>
                    <a:lnT>
                      <a:noFill/>
                    </a:lnT>
                    <a:lnB>
                      <a:noFill/>
                    </a:lnB>
                    <a:solidFill>
                      <a:srgbClr val="D8D8D8"/>
                    </a:solidFill>
                  </a:tcPr>
                </a:tc>
                <a:tc>
                  <a:txBody>
                    <a:bodyPr/>
                    <a:lstStyle/>
                    <a:p>
                      <a:pPr algn="ctr" fontAlgn="b"/>
                      <a:r>
                        <a:rPr lang="tr-TR" sz="1400" b="0" i="0" u="none" strike="noStrike">
                          <a:solidFill>
                            <a:srgbClr val="000000"/>
                          </a:solidFill>
                          <a:latin typeface="Arial"/>
                        </a:rPr>
                        <a:t>-0,14</a:t>
                      </a:r>
                    </a:p>
                  </a:txBody>
                  <a:tcPr marL="9384" marR="9384" marT="9384" marB="0" anchor="b">
                    <a:lnL>
                      <a:noFill/>
                    </a:lnL>
                    <a:lnR w="6350" cap="flat" cmpd="sng" algn="ctr">
                      <a:solidFill>
                        <a:srgbClr val="000000"/>
                      </a:solidFill>
                      <a:prstDash val="solid"/>
                      <a:round/>
                      <a:headEnd type="none" w="med" len="med"/>
                      <a:tailEnd type="none" w="med" len="med"/>
                    </a:lnR>
                    <a:lnT>
                      <a:noFill/>
                    </a:lnT>
                    <a:lnB>
                      <a:noFill/>
                    </a:lnB>
                    <a:solidFill>
                      <a:srgbClr val="FF0000"/>
                    </a:solidFill>
                  </a:tcPr>
                </a:tc>
              </a:tr>
              <a:tr h="225224">
                <a:tc>
                  <a:txBody>
                    <a:bodyPr/>
                    <a:lstStyle/>
                    <a:p>
                      <a:pPr algn="l" fontAlgn="b"/>
                      <a:r>
                        <a:rPr lang="tr-TR" sz="1400" b="0" i="0" u="none" strike="noStrike">
                          <a:solidFill>
                            <a:srgbClr val="000000"/>
                          </a:solidFill>
                          <a:latin typeface="Arial"/>
                        </a:rPr>
                        <a:t>Çukurova (Merkez İlçe)</a:t>
                      </a:r>
                    </a:p>
                  </a:txBody>
                  <a:tcPr marL="9384" marR="9384" marT="938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rtl="1" fontAlgn="b"/>
                      <a:r>
                        <a:rPr lang="tr-TR" sz="1400" b="0" i="0" u="none" strike="noStrike">
                          <a:solidFill>
                            <a:srgbClr val="000000"/>
                          </a:solidFill>
                          <a:latin typeface="Arial"/>
                        </a:rPr>
                        <a:t>353.680</a:t>
                      </a:r>
                    </a:p>
                  </a:txBody>
                  <a:tcPr marL="9384" marR="9384" marT="9384" marB="0" anchor="b">
                    <a:lnL>
                      <a:noFill/>
                    </a:lnL>
                    <a:lnR>
                      <a:noFill/>
                    </a:lnR>
                    <a:lnT>
                      <a:noFill/>
                    </a:lnT>
                    <a:lnB>
                      <a:noFill/>
                    </a:lnB>
                  </a:tcPr>
                </a:tc>
                <a:tc>
                  <a:txBody>
                    <a:bodyPr/>
                    <a:lstStyle/>
                    <a:p>
                      <a:pPr algn="ctr" rtl="1" fontAlgn="b"/>
                      <a:r>
                        <a:rPr lang="tr-TR" sz="1400" b="0" i="0" u="none" strike="noStrike">
                          <a:solidFill>
                            <a:srgbClr val="000000"/>
                          </a:solidFill>
                          <a:latin typeface="Arial"/>
                        </a:rPr>
                        <a:t>1,39</a:t>
                      </a:r>
                    </a:p>
                  </a:txBody>
                  <a:tcPr marL="9384" marR="9384" marT="9384" marB="0" anchor="b">
                    <a:lnL>
                      <a:noFill/>
                    </a:lnL>
                    <a:lnR>
                      <a:noFill/>
                    </a:lnR>
                    <a:lnT>
                      <a:noFill/>
                    </a:lnT>
                    <a:lnB>
                      <a:noFill/>
                    </a:lnB>
                  </a:tcPr>
                </a:tc>
                <a:tc>
                  <a:txBody>
                    <a:bodyPr/>
                    <a:lstStyle/>
                    <a:p>
                      <a:pPr algn="ctr" fontAlgn="b"/>
                      <a:r>
                        <a:rPr lang="tr-TR" sz="1400" b="0" i="0" u="none" strike="noStrike">
                          <a:solidFill>
                            <a:srgbClr val="000000"/>
                          </a:solidFill>
                          <a:latin typeface="Arial"/>
                        </a:rPr>
                        <a:t>6,72</a:t>
                      </a:r>
                    </a:p>
                  </a:txBody>
                  <a:tcPr marL="9384" marR="9384" marT="9384" marB="0" anchor="b">
                    <a:lnL>
                      <a:noFill/>
                    </a:lnL>
                    <a:lnR w="6350" cap="flat" cmpd="sng" algn="ctr">
                      <a:solidFill>
                        <a:srgbClr val="000000"/>
                      </a:solidFill>
                      <a:prstDash val="solid"/>
                      <a:round/>
                      <a:headEnd type="none" w="med" len="med"/>
                      <a:tailEnd type="none" w="med" len="med"/>
                    </a:lnR>
                    <a:lnT>
                      <a:noFill/>
                    </a:lnT>
                    <a:lnB>
                      <a:noFill/>
                    </a:lnB>
                    <a:solidFill>
                      <a:srgbClr val="00B050"/>
                    </a:solidFill>
                  </a:tcPr>
                </a:tc>
              </a:tr>
              <a:tr h="225224">
                <a:tc>
                  <a:txBody>
                    <a:bodyPr/>
                    <a:lstStyle/>
                    <a:p>
                      <a:pPr algn="l" rtl="1" fontAlgn="b"/>
                      <a:r>
                        <a:rPr lang="tr-TR" sz="1400" b="0" i="0" u="none" strike="noStrike">
                          <a:solidFill>
                            <a:srgbClr val="000000"/>
                          </a:solidFill>
                          <a:latin typeface="Arial"/>
                        </a:rPr>
                        <a:t>Ceyhan</a:t>
                      </a:r>
                    </a:p>
                  </a:txBody>
                  <a:tcPr marL="9384" marR="9384" marT="9384" marB="0" anchor="b">
                    <a:lnL w="6350" cap="flat" cmpd="sng" algn="ctr">
                      <a:solidFill>
                        <a:srgbClr val="000000"/>
                      </a:solidFill>
                      <a:prstDash val="solid"/>
                      <a:round/>
                      <a:headEnd type="none" w="med" len="med"/>
                      <a:tailEnd type="none" w="med" len="med"/>
                    </a:lnL>
                    <a:lnR>
                      <a:noFill/>
                    </a:lnR>
                    <a:lnT>
                      <a:noFill/>
                    </a:lnT>
                    <a:lnB>
                      <a:noFill/>
                    </a:lnB>
                    <a:solidFill>
                      <a:srgbClr val="D8D8D8"/>
                    </a:solidFill>
                  </a:tcPr>
                </a:tc>
                <a:tc>
                  <a:txBody>
                    <a:bodyPr/>
                    <a:lstStyle/>
                    <a:p>
                      <a:pPr algn="ctr" rtl="1" fontAlgn="b"/>
                      <a:r>
                        <a:rPr lang="tr-TR" sz="1400" b="0" i="0" u="none" strike="noStrike">
                          <a:solidFill>
                            <a:srgbClr val="000000"/>
                          </a:solidFill>
                          <a:latin typeface="Arial"/>
                        </a:rPr>
                        <a:t>159.454</a:t>
                      </a:r>
                    </a:p>
                  </a:txBody>
                  <a:tcPr marL="9384" marR="9384" marT="9384" marB="0" anchor="b">
                    <a:lnL>
                      <a:noFill/>
                    </a:lnL>
                    <a:lnR>
                      <a:noFill/>
                    </a:lnR>
                    <a:lnT>
                      <a:noFill/>
                    </a:lnT>
                    <a:lnB>
                      <a:noFill/>
                    </a:lnB>
                    <a:solidFill>
                      <a:srgbClr val="D8D8D8"/>
                    </a:solidFill>
                  </a:tcPr>
                </a:tc>
                <a:tc>
                  <a:txBody>
                    <a:bodyPr/>
                    <a:lstStyle/>
                    <a:p>
                      <a:pPr algn="ctr" rtl="1" fontAlgn="b"/>
                      <a:r>
                        <a:rPr lang="tr-TR" sz="1400" b="0" i="0" u="none" strike="noStrike">
                          <a:solidFill>
                            <a:srgbClr val="000000"/>
                          </a:solidFill>
                          <a:latin typeface="Arial"/>
                        </a:rPr>
                        <a:t>32,04</a:t>
                      </a:r>
                    </a:p>
                  </a:txBody>
                  <a:tcPr marL="9384" marR="9384" marT="9384" marB="0" anchor="b">
                    <a:lnL>
                      <a:noFill/>
                    </a:lnL>
                    <a:lnR>
                      <a:noFill/>
                    </a:lnR>
                    <a:lnT>
                      <a:noFill/>
                    </a:lnT>
                    <a:lnB>
                      <a:noFill/>
                    </a:lnB>
                    <a:solidFill>
                      <a:srgbClr val="D8D8D8"/>
                    </a:solidFill>
                  </a:tcPr>
                </a:tc>
                <a:tc>
                  <a:txBody>
                    <a:bodyPr/>
                    <a:lstStyle/>
                    <a:p>
                      <a:pPr algn="ctr" fontAlgn="b"/>
                      <a:r>
                        <a:rPr lang="tr-TR" sz="1400" b="0" i="0" u="none" strike="noStrike">
                          <a:solidFill>
                            <a:srgbClr val="000000"/>
                          </a:solidFill>
                          <a:latin typeface="Arial"/>
                        </a:rPr>
                        <a:t>0,69</a:t>
                      </a:r>
                    </a:p>
                  </a:txBody>
                  <a:tcPr marL="9384" marR="9384" marT="9384" marB="0" anchor="b">
                    <a:lnL>
                      <a:noFill/>
                    </a:lnL>
                    <a:lnR w="6350" cap="flat" cmpd="sng" algn="ctr">
                      <a:solidFill>
                        <a:srgbClr val="000000"/>
                      </a:solidFill>
                      <a:prstDash val="solid"/>
                      <a:round/>
                      <a:headEnd type="none" w="med" len="med"/>
                      <a:tailEnd type="none" w="med" len="med"/>
                    </a:lnR>
                    <a:lnT>
                      <a:noFill/>
                    </a:lnT>
                    <a:lnB>
                      <a:noFill/>
                    </a:lnB>
                    <a:solidFill>
                      <a:srgbClr val="00B050"/>
                    </a:solidFill>
                  </a:tcPr>
                </a:tc>
              </a:tr>
              <a:tr h="225224">
                <a:tc>
                  <a:txBody>
                    <a:bodyPr/>
                    <a:lstStyle/>
                    <a:p>
                      <a:pPr algn="l" fontAlgn="b"/>
                      <a:r>
                        <a:rPr lang="tr-TR" sz="1400" b="0" i="0" u="none" strike="noStrike">
                          <a:solidFill>
                            <a:srgbClr val="000000"/>
                          </a:solidFill>
                          <a:latin typeface="Arial"/>
                        </a:rPr>
                        <a:t>Sarıçam (Merkez İlçe)</a:t>
                      </a:r>
                    </a:p>
                  </a:txBody>
                  <a:tcPr marL="9384" marR="9384" marT="938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rtl="1" fontAlgn="b"/>
                      <a:r>
                        <a:rPr lang="tr-TR" sz="1400" b="0" i="0" u="none" strike="noStrike">
                          <a:solidFill>
                            <a:srgbClr val="000000"/>
                          </a:solidFill>
                          <a:latin typeface="Arial"/>
                        </a:rPr>
                        <a:t>143.547</a:t>
                      </a:r>
                    </a:p>
                  </a:txBody>
                  <a:tcPr marL="9384" marR="9384" marT="9384" marB="0" anchor="b">
                    <a:lnL>
                      <a:noFill/>
                    </a:lnL>
                    <a:lnR>
                      <a:noFill/>
                    </a:lnR>
                    <a:lnT>
                      <a:noFill/>
                    </a:lnT>
                    <a:lnB>
                      <a:noFill/>
                    </a:lnB>
                  </a:tcPr>
                </a:tc>
                <a:tc>
                  <a:txBody>
                    <a:bodyPr/>
                    <a:lstStyle/>
                    <a:p>
                      <a:pPr algn="ctr" rtl="1" fontAlgn="b"/>
                      <a:r>
                        <a:rPr lang="tr-TR" sz="1400" b="0" i="0" u="none" strike="noStrike">
                          <a:solidFill>
                            <a:srgbClr val="000000"/>
                          </a:solidFill>
                          <a:latin typeface="Arial"/>
                        </a:rPr>
                        <a:t>15,77</a:t>
                      </a:r>
                    </a:p>
                  </a:txBody>
                  <a:tcPr marL="9384" marR="9384" marT="9384" marB="0" anchor="b">
                    <a:lnL>
                      <a:noFill/>
                    </a:lnL>
                    <a:lnR>
                      <a:noFill/>
                    </a:lnR>
                    <a:lnT>
                      <a:noFill/>
                    </a:lnT>
                    <a:lnB>
                      <a:noFill/>
                    </a:lnB>
                  </a:tcPr>
                </a:tc>
                <a:tc>
                  <a:txBody>
                    <a:bodyPr/>
                    <a:lstStyle/>
                    <a:p>
                      <a:pPr algn="ctr" fontAlgn="b"/>
                      <a:r>
                        <a:rPr lang="tr-TR" sz="1400" b="0" i="0" u="none" strike="noStrike">
                          <a:solidFill>
                            <a:srgbClr val="000000"/>
                          </a:solidFill>
                          <a:latin typeface="Arial"/>
                        </a:rPr>
                        <a:t>24,41</a:t>
                      </a:r>
                    </a:p>
                  </a:txBody>
                  <a:tcPr marL="9384" marR="9384" marT="9384" marB="0" anchor="b">
                    <a:lnL>
                      <a:noFill/>
                    </a:lnL>
                    <a:lnR w="6350" cap="flat" cmpd="sng" algn="ctr">
                      <a:solidFill>
                        <a:srgbClr val="000000"/>
                      </a:solidFill>
                      <a:prstDash val="solid"/>
                      <a:round/>
                      <a:headEnd type="none" w="med" len="med"/>
                      <a:tailEnd type="none" w="med" len="med"/>
                    </a:lnR>
                    <a:lnT>
                      <a:noFill/>
                    </a:lnT>
                    <a:lnB>
                      <a:noFill/>
                    </a:lnB>
                    <a:solidFill>
                      <a:srgbClr val="00B050"/>
                    </a:solidFill>
                  </a:tcPr>
                </a:tc>
              </a:tr>
              <a:tr h="225224">
                <a:tc>
                  <a:txBody>
                    <a:bodyPr/>
                    <a:lstStyle/>
                    <a:p>
                      <a:pPr algn="l" rtl="1" fontAlgn="b"/>
                      <a:r>
                        <a:rPr lang="tr-TR" sz="1400" b="0" i="0" u="none" strike="noStrike">
                          <a:solidFill>
                            <a:srgbClr val="000000"/>
                          </a:solidFill>
                          <a:latin typeface="Arial"/>
                        </a:rPr>
                        <a:t>Kozan</a:t>
                      </a:r>
                    </a:p>
                  </a:txBody>
                  <a:tcPr marL="9384" marR="9384" marT="9384" marB="0" anchor="b">
                    <a:lnL w="6350" cap="flat" cmpd="sng" algn="ctr">
                      <a:solidFill>
                        <a:srgbClr val="000000"/>
                      </a:solidFill>
                      <a:prstDash val="solid"/>
                      <a:round/>
                      <a:headEnd type="none" w="med" len="med"/>
                      <a:tailEnd type="none" w="med" len="med"/>
                    </a:lnL>
                    <a:lnR>
                      <a:noFill/>
                    </a:lnR>
                    <a:lnT>
                      <a:noFill/>
                    </a:lnT>
                    <a:lnB>
                      <a:noFill/>
                    </a:lnB>
                    <a:solidFill>
                      <a:srgbClr val="D8D8D8"/>
                    </a:solidFill>
                  </a:tcPr>
                </a:tc>
                <a:tc>
                  <a:txBody>
                    <a:bodyPr/>
                    <a:lstStyle/>
                    <a:p>
                      <a:pPr algn="ctr" rtl="1" fontAlgn="b"/>
                      <a:r>
                        <a:rPr lang="tr-TR" sz="1400" b="0" i="0" u="none" strike="noStrike">
                          <a:solidFill>
                            <a:srgbClr val="000000"/>
                          </a:solidFill>
                          <a:latin typeface="Arial"/>
                        </a:rPr>
                        <a:t>128.893</a:t>
                      </a:r>
                    </a:p>
                  </a:txBody>
                  <a:tcPr marL="9384" marR="9384" marT="9384" marB="0" anchor="b">
                    <a:lnL>
                      <a:noFill/>
                    </a:lnL>
                    <a:lnR>
                      <a:noFill/>
                    </a:lnR>
                    <a:lnT>
                      <a:noFill/>
                    </a:lnT>
                    <a:lnB>
                      <a:noFill/>
                    </a:lnB>
                    <a:solidFill>
                      <a:srgbClr val="D8D8D8"/>
                    </a:solidFill>
                  </a:tcPr>
                </a:tc>
                <a:tc>
                  <a:txBody>
                    <a:bodyPr/>
                    <a:lstStyle/>
                    <a:p>
                      <a:pPr algn="ctr" rtl="1" fontAlgn="b"/>
                      <a:r>
                        <a:rPr lang="tr-TR" sz="1400" b="0" i="0" u="none" strike="noStrike">
                          <a:solidFill>
                            <a:srgbClr val="000000"/>
                          </a:solidFill>
                          <a:latin typeface="Arial"/>
                        </a:rPr>
                        <a:t>37,51</a:t>
                      </a:r>
                    </a:p>
                  </a:txBody>
                  <a:tcPr marL="9384" marR="9384" marT="9384" marB="0" anchor="b">
                    <a:lnL>
                      <a:noFill/>
                    </a:lnL>
                    <a:lnR>
                      <a:noFill/>
                    </a:lnR>
                    <a:lnT>
                      <a:noFill/>
                    </a:lnT>
                    <a:lnB>
                      <a:noFill/>
                    </a:lnB>
                    <a:solidFill>
                      <a:srgbClr val="D8D8D8"/>
                    </a:solidFill>
                  </a:tcPr>
                </a:tc>
                <a:tc>
                  <a:txBody>
                    <a:bodyPr/>
                    <a:lstStyle/>
                    <a:p>
                      <a:pPr algn="ctr" fontAlgn="b"/>
                      <a:r>
                        <a:rPr lang="tr-TR" sz="1400" b="0" i="0" u="none" strike="noStrike">
                          <a:solidFill>
                            <a:srgbClr val="000000"/>
                          </a:solidFill>
                          <a:latin typeface="Arial"/>
                        </a:rPr>
                        <a:t>2,45</a:t>
                      </a:r>
                    </a:p>
                  </a:txBody>
                  <a:tcPr marL="9384" marR="9384" marT="9384" marB="0" anchor="b">
                    <a:lnL>
                      <a:noFill/>
                    </a:lnL>
                    <a:lnR w="6350" cap="flat" cmpd="sng" algn="ctr">
                      <a:solidFill>
                        <a:srgbClr val="000000"/>
                      </a:solidFill>
                      <a:prstDash val="solid"/>
                      <a:round/>
                      <a:headEnd type="none" w="med" len="med"/>
                      <a:tailEnd type="none" w="med" len="med"/>
                    </a:lnR>
                    <a:lnT>
                      <a:noFill/>
                    </a:lnT>
                    <a:lnB>
                      <a:noFill/>
                    </a:lnB>
                    <a:solidFill>
                      <a:srgbClr val="00B050"/>
                    </a:solidFill>
                  </a:tcPr>
                </a:tc>
              </a:tr>
              <a:tr h="225224">
                <a:tc>
                  <a:txBody>
                    <a:bodyPr/>
                    <a:lstStyle/>
                    <a:p>
                      <a:pPr algn="l" rtl="1" fontAlgn="b"/>
                      <a:r>
                        <a:rPr lang="tr-TR" sz="1400" b="0" i="0" u="none" strike="noStrike">
                          <a:solidFill>
                            <a:srgbClr val="000000"/>
                          </a:solidFill>
                          <a:latin typeface="Arial"/>
                        </a:rPr>
                        <a:t>İmamoğlu</a:t>
                      </a:r>
                    </a:p>
                  </a:txBody>
                  <a:tcPr marL="9384" marR="9384" marT="938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rtl="1" fontAlgn="b"/>
                      <a:r>
                        <a:rPr lang="tr-TR" sz="1400" b="0" i="0" u="none" strike="noStrike">
                          <a:solidFill>
                            <a:srgbClr val="000000"/>
                          </a:solidFill>
                          <a:latin typeface="Arial"/>
                        </a:rPr>
                        <a:t>29.111</a:t>
                      </a:r>
                    </a:p>
                  </a:txBody>
                  <a:tcPr marL="9384" marR="9384" marT="9384" marB="0" anchor="b">
                    <a:lnL>
                      <a:noFill/>
                    </a:lnL>
                    <a:lnR>
                      <a:noFill/>
                    </a:lnR>
                    <a:lnT>
                      <a:noFill/>
                    </a:lnT>
                    <a:lnB>
                      <a:noFill/>
                    </a:lnB>
                  </a:tcPr>
                </a:tc>
                <a:tc>
                  <a:txBody>
                    <a:bodyPr/>
                    <a:lstStyle/>
                    <a:p>
                      <a:pPr algn="ctr" rtl="1" fontAlgn="b"/>
                      <a:r>
                        <a:rPr lang="tr-TR" sz="1400" b="0" i="0" u="none" strike="noStrike">
                          <a:solidFill>
                            <a:srgbClr val="000000"/>
                          </a:solidFill>
                          <a:latin typeface="Arial"/>
                        </a:rPr>
                        <a:t>31,58</a:t>
                      </a:r>
                    </a:p>
                  </a:txBody>
                  <a:tcPr marL="9384" marR="9384" marT="9384" marB="0" anchor="b">
                    <a:lnL>
                      <a:noFill/>
                    </a:lnL>
                    <a:lnR>
                      <a:noFill/>
                    </a:lnR>
                    <a:lnT>
                      <a:noFill/>
                    </a:lnT>
                    <a:lnB>
                      <a:noFill/>
                    </a:lnB>
                  </a:tcPr>
                </a:tc>
                <a:tc>
                  <a:txBody>
                    <a:bodyPr/>
                    <a:lstStyle/>
                    <a:p>
                      <a:pPr algn="ctr" fontAlgn="b"/>
                      <a:r>
                        <a:rPr lang="tr-TR" sz="1400" b="0" i="0" u="none" strike="noStrike">
                          <a:solidFill>
                            <a:srgbClr val="000000"/>
                          </a:solidFill>
                          <a:latin typeface="Arial"/>
                        </a:rPr>
                        <a:t>-6,00</a:t>
                      </a:r>
                    </a:p>
                  </a:txBody>
                  <a:tcPr marL="9384" marR="9384" marT="9384" marB="0" anchor="b">
                    <a:lnL>
                      <a:noFill/>
                    </a:lnL>
                    <a:lnR w="6350" cap="flat" cmpd="sng" algn="ctr">
                      <a:solidFill>
                        <a:srgbClr val="000000"/>
                      </a:solidFill>
                      <a:prstDash val="solid"/>
                      <a:round/>
                      <a:headEnd type="none" w="med" len="med"/>
                      <a:tailEnd type="none" w="med" len="med"/>
                    </a:lnR>
                    <a:lnT>
                      <a:noFill/>
                    </a:lnT>
                    <a:lnB>
                      <a:noFill/>
                    </a:lnB>
                    <a:solidFill>
                      <a:srgbClr val="FF0000"/>
                    </a:solidFill>
                  </a:tcPr>
                </a:tc>
              </a:tr>
              <a:tr h="225224">
                <a:tc>
                  <a:txBody>
                    <a:bodyPr/>
                    <a:lstStyle/>
                    <a:p>
                      <a:pPr algn="l" rtl="1" fontAlgn="b"/>
                      <a:r>
                        <a:rPr lang="tr-TR" sz="1400" b="0" i="0" u="none" strike="noStrike">
                          <a:solidFill>
                            <a:srgbClr val="000000"/>
                          </a:solidFill>
                          <a:latin typeface="Arial"/>
                        </a:rPr>
                        <a:t>Karataş</a:t>
                      </a:r>
                    </a:p>
                  </a:txBody>
                  <a:tcPr marL="9384" marR="9384" marT="9384" marB="0" anchor="b">
                    <a:lnL w="6350" cap="flat" cmpd="sng" algn="ctr">
                      <a:solidFill>
                        <a:srgbClr val="000000"/>
                      </a:solidFill>
                      <a:prstDash val="solid"/>
                      <a:round/>
                      <a:headEnd type="none" w="med" len="med"/>
                      <a:tailEnd type="none" w="med" len="med"/>
                    </a:lnL>
                    <a:lnR>
                      <a:noFill/>
                    </a:lnR>
                    <a:lnT>
                      <a:noFill/>
                    </a:lnT>
                    <a:lnB>
                      <a:noFill/>
                    </a:lnB>
                    <a:solidFill>
                      <a:srgbClr val="D8D8D8"/>
                    </a:solidFill>
                  </a:tcPr>
                </a:tc>
                <a:tc>
                  <a:txBody>
                    <a:bodyPr/>
                    <a:lstStyle/>
                    <a:p>
                      <a:pPr algn="ctr" rtl="1" fontAlgn="b"/>
                      <a:r>
                        <a:rPr lang="tr-TR" sz="1400" b="0" i="0" u="none" strike="noStrike">
                          <a:solidFill>
                            <a:srgbClr val="000000"/>
                          </a:solidFill>
                          <a:latin typeface="Arial"/>
                        </a:rPr>
                        <a:t>22.178</a:t>
                      </a:r>
                    </a:p>
                  </a:txBody>
                  <a:tcPr marL="9384" marR="9384" marT="9384" marB="0" anchor="b">
                    <a:lnL>
                      <a:noFill/>
                    </a:lnL>
                    <a:lnR>
                      <a:noFill/>
                    </a:lnR>
                    <a:lnT>
                      <a:noFill/>
                    </a:lnT>
                    <a:lnB>
                      <a:noFill/>
                    </a:lnB>
                    <a:solidFill>
                      <a:srgbClr val="D8D8D8"/>
                    </a:solidFill>
                  </a:tcPr>
                </a:tc>
                <a:tc>
                  <a:txBody>
                    <a:bodyPr/>
                    <a:lstStyle/>
                    <a:p>
                      <a:pPr algn="ctr" rtl="1" fontAlgn="b"/>
                      <a:r>
                        <a:rPr lang="tr-TR" sz="1400" b="0" i="0" u="none" strike="noStrike">
                          <a:solidFill>
                            <a:srgbClr val="000000"/>
                          </a:solidFill>
                          <a:latin typeface="Arial"/>
                        </a:rPr>
                        <a:t>58,88</a:t>
                      </a:r>
                    </a:p>
                  </a:txBody>
                  <a:tcPr marL="9384" marR="9384" marT="9384" marB="0" anchor="b">
                    <a:lnL>
                      <a:noFill/>
                    </a:lnL>
                    <a:lnR>
                      <a:noFill/>
                    </a:lnR>
                    <a:lnT>
                      <a:noFill/>
                    </a:lnT>
                    <a:lnB>
                      <a:noFill/>
                    </a:lnB>
                    <a:solidFill>
                      <a:srgbClr val="D8D8D8"/>
                    </a:solidFill>
                  </a:tcPr>
                </a:tc>
                <a:tc>
                  <a:txBody>
                    <a:bodyPr/>
                    <a:lstStyle/>
                    <a:p>
                      <a:pPr algn="ctr" fontAlgn="b"/>
                      <a:r>
                        <a:rPr lang="tr-TR" sz="1400" b="0" i="0" u="none" strike="noStrike">
                          <a:solidFill>
                            <a:srgbClr val="000000"/>
                          </a:solidFill>
                          <a:latin typeface="Arial"/>
                        </a:rPr>
                        <a:t>2,34</a:t>
                      </a:r>
                    </a:p>
                  </a:txBody>
                  <a:tcPr marL="9384" marR="9384" marT="9384" marB="0" anchor="b">
                    <a:lnL>
                      <a:noFill/>
                    </a:lnL>
                    <a:lnR w="6350" cap="flat" cmpd="sng" algn="ctr">
                      <a:solidFill>
                        <a:srgbClr val="000000"/>
                      </a:solidFill>
                      <a:prstDash val="solid"/>
                      <a:round/>
                      <a:headEnd type="none" w="med" len="med"/>
                      <a:tailEnd type="none" w="med" len="med"/>
                    </a:lnR>
                    <a:lnT>
                      <a:noFill/>
                    </a:lnT>
                    <a:lnB>
                      <a:noFill/>
                    </a:lnB>
                    <a:solidFill>
                      <a:srgbClr val="00B050"/>
                    </a:solidFill>
                  </a:tcPr>
                </a:tc>
              </a:tr>
              <a:tr h="225224">
                <a:tc>
                  <a:txBody>
                    <a:bodyPr/>
                    <a:lstStyle/>
                    <a:p>
                      <a:pPr algn="l" fontAlgn="b"/>
                      <a:r>
                        <a:rPr lang="tr-TR" sz="1400" b="0" i="0" u="none" strike="noStrike">
                          <a:solidFill>
                            <a:srgbClr val="000000"/>
                          </a:solidFill>
                          <a:latin typeface="Arial"/>
                        </a:rPr>
                        <a:t>Karaisalı (Merkez İlçe)</a:t>
                      </a:r>
                    </a:p>
                  </a:txBody>
                  <a:tcPr marL="9384" marR="9384" marT="938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rtl="1" fontAlgn="b"/>
                      <a:r>
                        <a:rPr lang="tr-TR" sz="1400" b="0" i="0" u="none" strike="noStrike">
                          <a:solidFill>
                            <a:srgbClr val="000000"/>
                          </a:solidFill>
                          <a:latin typeface="Arial"/>
                        </a:rPr>
                        <a:t>21.682</a:t>
                      </a:r>
                    </a:p>
                  </a:txBody>
                  <a:tcPr marL="9384" marR="9384" marT="9384" marB="0" anchor="b">
                    <a:lnL>
                      <a:noFill/>
                    </a:lnL>
                    <a:lnR>
                      <a:noFill/>
                    </a:lnR>
                    <a:lnT>
                      <a:noFill/>
                    </a:lnT>
                    <a:lnB>
                      <a:noFill/>
                    </a:lnB>
                  </a:tcPr>
                </a:tc>
                <a:tc>
                  <a:txBody>
                    <a:bodyPr/>
                    <a:lstStyle/>
                    <a:p>
                      <a:pPr algn="ctr" rtl="1" fontAlgn="b"/>
                      <a:r>
                        <a:rPr lang="tr-TR" sz="1400" b="0" i="0" u="none" strike="noStrike">
                          <a:solidFill>
                            <a:srgbClr val="000000"/>
                          </a:solidFill>
                          <a:latin typeface="Arial"/>
                        </a:rPr>
                        <a:t>66,45</a:t>
                      </a:r>
                    </a:p>
                  </a:txBody>
                  <a:tcPr marL="9384" marR="9384" marT="9384" marB="0" anchor="b">
                    <a:lnL>
                      <a:noFill/>
                    </a:lnL>
                    <a:lnR>
                      <a:noFill/>
                    </a:lnR>
                    <a:lnT>
                      <a:noFill/>
                    </a:lnT>
                    <a:lnB>
                      <a:noFill/>
                    </a:lnB>
                  </a:tcPr>
                </a:tc>
                <a:tc>
                  <a:txBody>
                    <a:bodyPr/>
                    <a:lstStyle/>
                    <a:p>
                      <a:pPr algn="ctr" fontAlgn="b"/>
                      <a:r>
                        <a:rPr lang="tr-TR" sz="1400" b="0" i="0" u="none" strike="noStrike">
                          <a:solidFill>
                            <a:srgbClr val="000000"/>
                          </a:solidFill>
                          <a:latin typeface="Arial"/>
                        </a:rPr>
                        <a:t>-6,15</a:t>
                      </a:r>
                    </a:p>
                  </a:txBody>
                  <a:tcPr marL="9384" marR="9384" marT="9384" marB="0" anchor="b">
                    <a:lnL>
                      <a:noFill/>
                    </a:lnL>
                    <a:lnR w="6350" cap="flat" cmpd="sng" algn="ctr">
                      <a:solidFill>
                        <a:srgbClr val="000000"/>
                      </a:solidFill>
                      <a:prstDash val="solid"/>
                      <a:round/>
                      <a:headEnd type="none" w="med" len="med"/>
                      <a:tailEnd type="none" w="med" len="med"/>
                    </a:lnR>
                    <a:lnT>
                      <a:noFill/>
                    </a:lnT>
                    <a:lnB>
                      <a:noFill/>
                    </a:lnB>
                    <a:solidFill>
                      <a:srgbClr val="FF0000"/>
                    </a:solidFill>
                  </a:tcPr>
                </a:tc>
              </a:tr>
              <a:tr h="225224">
                <a:tc>
                  <a:txBody>
                    <a:bodyPr/>
                    <a:lstStyle/>
                    <a:p>
                      <a:pPr algn="l" rtl="1" fontAlgn="b"/>
                      <a:r>
                        <a:rPr lang="tr-TR" sz="1400" b="0" i="0" u="none" strike="noStrike">
                          <a:solidFill>
                            <a:srgbClr val="000000"/>
                          </a:solidFill>
                          <a:latin typeface="Arial"/>
                        </a:rPr>
                        <a:t>Pozantı</a:t>
                      </a:r>
                    </a:p>
                  </a:txBody>
                  <a:tcPr marL="9384" marR="9384" marT="9384" marB="0" anchor="b">
                    <a:lnL w="6350" cap="flat" cmpd="sng" algn="ctr">
                      <a:solidFill>
                        <a:srgbClr val="000000"/>
                      </a:solidFill>
                      <a:prstDash val="solid"/>
                      <a:round/>
                      <a:headEnd type="none" w="med" len="med"/>
                      <a:tailEnd type="none" w="med" len="med"/>
                    </a:lnL>
                    <a:lnR>
                      <a:noFill/>
                    </a:lnR>
                    <a:lnT>
                      <a:noFill/>
                    </a:lnT>
                    <a:lnB>
                      <a:noFill/>
                    </a:lnB>
                    <a:solidFill>
                      <a:srgbClr val="D8D8D8"/>
                    </a:solidFill>
                  </a:tcPr>
                </a:tc>
                <a:tc>
                  <a:txBody>
                    <a:bodyPr/>
                    <a:lstStyle/>
                    <a:p>
                      <a:pPr algn="ctr" rtl="1" fontAlgn="b"/>
                      <a:r>
                        <a:rPr lang="tr-TR" sz="1400" b="0" i="0" u="none" strike="noStrike">
                          <a:solidFill>
                            <a:srgbClr val="000000"/>
                          </a:solidFill>
                          <a:latin typeface="Arial"/>
                        </a:rPr>
                        <a:t>20.004</a:t>
                      </a:r>
                    </a:p>
                  </a:txBody>
                  <a:tcPr marL="9384" marR="9384" marT="9384" marB="0" anchor="b">
                    <a:lnL>
                      <a:noFill/>
                    </a:lnL>
                    <a:lnR>
                      <a:noFill/>
                    </a:lnR>
                    <a:lnT>
                      <a:noFill/>
                    </a:lnT>
                    <a:lnB>
                      <a:noFill/>
                    </a:lnB>
                    <a:solidFill>
                      <a:srgbClr val="D8D8D8"/>
                    </a:solidFill>
                  </a:tcPr>
                </a:tc>
                <a:tc>
                  <a:txBody>
                    <a:bodyPr/>
                    <a:lstStyle/>
                    <a:p>
                      <a:pPr algn="ctr" rtl="1" fontAlgn="b"/>
                      <a:r>
                        <a:rPr lang="tr-TR" sz="1400" b="0" i="0" u="none" strike="noStrike">
                          <a:solidFill>
                            <a:srgbClr val="000000"/>
                          </a:solidFill>
                          <a:latin typeface="Arial"/>
                        </a:rPr>
                        <a:t>49,75</a:t>
                      </a:r>
                    </a:p>
                  </a:txBody>
                  <a:tcPr marL="9384" marR="9384" marT="9384" marB="0" anchor="b">
                    <a:lnL>
                      <a:noFill/>
                    </a:lnL>
                    <a:lnR>
                      <a:noFill/>
                    </a:lnR>
                    <a:lnT>
                      <a:noFill/>
                    </a:lnT>
                    <a:lnB>
                      <a:noFill/>
                    </a:lnB>
                    <a:solidFill>
                      <a:srgbClr val="D8D8D8"/>
                    </a:solidFill>
                  </a:tcPr>
                </a:tc>
                <a:tc>
                  <a:txBody>
                    <a:bodyPr/>
                    <a:lstStyle/>
                    <a:p>
                      <a:pPr algn="ctr" fontAlgn="b"/>
                      <a:r>
                        <a:rPr lang="tr-TR" sz="1400" b="0" i="0" u="none" strike="noStrike">
                          <a:solidFill>
                            <a:srgbClr val="000000"/>
                          </a:solidFill>
                          <a:latin typeface="Arial"/>
                        </a:rPr>
                        <a:t>-2,06</a:t>
                      </a:r>
                    </a:p>
                  </a:txBody>
                  <a:tcPr marL="9384" marR="9384" marT="9384" marB="0" anchor="b">
                    <a:lnL>
                      <a:noFill/>
                    </a:lnL>
                    <a:lnR w="6350" cap="flat" cmpd="sng" algn="ctr">
                      <a:solidFill>
                        <a:srgbClr val="000000"/>
                      </a:solidFill>
                      <a:prstDash val="solid"/>
                      <a:round/>
                      <a:headEnd type="none" w="med" len="med"/>
                      <a:tailEnd type="none" w="med" len="med"/>
                    </a:lnR>
                    <a:lnT>
                      <a:noFill/>
                    </a:lnT>
                    <a:lnB>
                      <a:noFill/>
                    </a:lnB>
                    <a:solidFill>
                      <a:srgbClr val="FF0000"/>
                    </a:solidFill>
                  </a:tcPr>
                </a:tc>
              </a:tr>
              <a:tr h="225224">
                <a:tc>
                  <a:txBody>
                    <a:bodyPr/>
                    <a:lstStyle/>
                    <a:p>
                      <a:pPr algn="l" rtl="1" fontAlgn="b"/>
                      <a:r>
                        <a:rPr lang="tr-TR" sz="1400" b="0" i="0" u="none" strike="noStrike">
                          <a:solidFill>
                            <a:srgbClr val="000000"/>
                          </a:solidFill>
                          <a:latin typeface="Arial"/>
                        </a:rPr>
                        <a:t>Tufanbeyli</a:t>
                      </a:r>
                    </a:p>
                  </a:txBody>
                  <a:tcPr marL="9384" marR="9384" marT="938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rtl="1" fontAlgn="b"/>
                      <a:r>
                        <a:rPr lang="tr-TR" sz="1400" b="0" i="0" u="none" strike="noStrike">
                          <a:solidFill>
                            <a:srgbClr val="000000"/>
                          </a:solidFill>
                          <a:latin typeface="Arial"/>
                        </a:rPr>
                        <a:t>19.184</a:t>
                      </a:r>
                    </a:p>
                  </a:txBody>
                  <a:tcPr marL="9384" marR="9384" marT="9384" marB="0" anchor="b">
                    <a:lnL>
                      <a:noFill/>
                    </a:lnL>
                    <a:lnR>
                      <a:noFill/>
                    </a:lnR>
                    <a:lnT>
                      <a:noFill/>
                    </a:lnT>
                    <a:lnB>
                      <a:noFill/>
                    </a:lnB>
                  </a:tcPr>
                </a:tc>
                <a:tc>
                  <a:txBody>
                    <a:bodyPr/>
                    <a:lstStyle/>
                    <a:p>
                      <a:pPr algn="ctr" rtl="1" fontAlgn="b"/>
                      <a:r>
                        <a:rPr lang="tr-TR" sz="1400" b="0" i="0" u="none" strike="noStrike">
                          <a:solidFill>
                            <a:srgbClr val="000000"/>
                          </a:solidFill>
                          <a:latin typeface="Arial"/>
                        </a:rPr>
                        <a:t>67,27</a:t>
                      </a:r>
                    </a:p>
                  </a:txBody>
                  <a:tcPr marL="9384" marR="9384" marT="9384" marB="0" anchor="b">
                    <a:lnL>
                      <a:noFill/>
                    </a:lnL>
                    <a:lnR>
                      <a:noFill/>
                    </a:lnR>
                    <a:lnT>
                      <a:noFill/>
                    </a:lnT>
                    <a:lnB>
                      <a:noFill/>
                    </a:lnB>
                  </a:tcPr>
                </a:tc>
                <a:tc>
                  <a:txBody>
                    <a:bodyPr/>
                    <a:lstStyle/>
                    <a:p>
                      <a:pPr algn="ctr" fontAlgn="b"/>
                      <a:r>
                        <a:rPr lang="tr-TR" sz="1400" b="0" i="0" u="none" strike="noStrike">
                          <a:solidFill>
                            <a:srgbClr val="000000"/>
                          </a:solidFill>
                          <a:latin typeface="Arial"/>
                        </a:rPr>
                        <a:t>2,22</a:t>
                      </a:r>
                    </a:p>
                  </a:txBody>
                  <a:tcPr marL="9384" marR="9384" marT="9384" marB="0" anchor="b">
                    <a:lnL>
                      <a:noFill/>
                    </a:lnL>
                    <a:lnR w="6350" cap="flat" cmpd="sng" algn="ctr">
                      <a:solidFill>
                        <a:srgbClr val="000000"/>
                      </a:solidFill>
                      <a:prstDash val="solid"/>
                      <a:round/>
                      <a:headEnd type="none" w="med" len="med"/>
                      <a:tailEnd type="none" w="med" len="med"/>
                    </a:lnR>
                    <a:lnT>
                      <a:noFill/>
                    </a:lnT>
                    <a:lnB>
                      <a:noFill/>
                    </a:lnB>
                    <a:solidFill>
                      <a:srgbClr val="00B050"/>
                    </a:solidFill>
                  </a:tcPr>
                </a:tc>
              </a:tr>
              <a:tr h="225224">
                <a:tc>
                  <a:txBody>
                    <a:bodyPr/>
                    <a:lstStyle/>
                    <a:p>
                      <a:pPr algn="l" rtl="1" fontAlgn="b"/>
                      <a:r>
                        <a:rPr lang="tr-TR" sz="1400" b="0" i="0" u="none" strike="noStrike">
                          <a:solidFill>
                            <a:srgbClr val="000000"/>
                          </a:solidFill>
                          <a:latin typeface="Arial"/>
                        </a:rPr>
                        <a:t>Yumurtalık</a:t>
                      </a:r>
                    </a:p>
                  </a:txBody>
                  <a:tcPr marL="9384" marR="9384" marT="9384" marB="0" anchor="b">
                    <a:lnL w="6350" cap="flat" cmpd="sng" algn="ctr">
                      <a:solidFill>
                        <a:srgbClr val="000000"/>
                      </a:solidFill>
                      <a:prstDash val="solid"/>
                      <a:round/>
                      <a:headEnd type="none" w="med" len="med"/>
                      <a:tailEnd type="none" w="med" len="med"/>
                    </a:lnL>
                    <a:lnR>
                      <a:noFill/>
                    </a:lnR>
                    <a:lnT>
                      <a:noFill/>
                    </a:lnT>
                    <a:lnB>
                      <a:noFill/>
                    </a:lnB>
                    <a:solidFill>
                      <a:srgbClr val="D8D8D8"/>
                    </a:solidFill>
                  </a:tcPr>
                </a:tc>
                <a:tc>
                  <a:txBody>
                    <a:bodyPr/>
                    <a:lstStyle/>
                    <a:p>
                      <a:pPr algn="ctr" rtl="1" fontAlgn="b"/>
                      <a:r>
                        <a:rPr lang="tr-TR" sz="1400" b="0" i="0" u="none" strike="noStrike">
                          <a:solidFill>
                            <a:srgbClr val="000000"/>
                          </a:solidFill>
                          <a:latin typeface="Arial"/>
                        </a:rPr>
                        <a:t>18.457</a:t>
                      </a:r>
                    </a:p>
                  </a:txBody>
                  <a:tcPr marL="9384" marR="9384" marT="9384" marB="0" anchor="b">
                    <a:lnL>
                      <a:noFill/>
                    </a:lnL>
                    <a:lnR>
                      <a:noFill/>
                    </a:lnR>
                    <a:lnT>
                      <a:noFill/>
                    </a:lnT>
                    <a:lnB>
                      <a:noFill/>
                    </a:lnB>
                    <a:solidFill>
                      <a:srgbClr val="D8D8D8"/>
                    </a:solidFill>
                  </a:tcPr>
                </a:tc>
                <a:tc>
                  <a:txBody>
                    <a:bodyPr/>
                    <a:lstStyle/>
                    <a:p>
                      <a:pPr algn="ctr" rtl="1" fontAlgn="b"/>
                      <a:r>
                        <a:rPr lang="tr-TR" sz="1400" b="0" i="0" u="none" strike="noStrike">
                          <a:solidFill>
                            <a:srgbClr val="000000"/>
                          </a:solidFill>
                          <a:latin typeface="Arial"/>
                        </a:rPr>
                        <a:t>71,50</a:t>
                      </a:r>
                    </a:p>
                  </a:txBody>
                  <a:tcPr marL="9384" marR="9384" marT="9384" marB="0" anchor="b">
                    <a:lnL>
                      <a:noFill/>
                    </a:lnL>
                    <a:lnR>
                      <a:noFill/>
                    </a:lnR>
                    <a:lnT>
                      <a:noFill/>
                    </a:lnT>
                    <a:lnB>
                      <a:noFill/>
                    </a:lnB>
                    <a:solidFill>
                      <a:srgbClr val="D8D8D8"/>
                    </a:solidFill>
                  </a:tcPr>
                </a:tc>
                <a:tc>
                  <a:txBody>
                    <a:bodyPr/>
                    <a:lstStyle/>
                    <a:p>
                      <a:pPr algn="ctr" fontAlgn="b"/>
                      <a:r>
                        <a:rPr lang="tr-TR" sz="1400" b="0" i="0" u="none" strike="noStrike">
                          <a:solidFill>
                            <a:srgbClr val="000000"/>
                          </a:solidFill>
                          <a:latin typeface="Arial"/>
                        </a:rPr>
                        <a:t>-4,06</a:t>
                      </a:r>
                    </a:p>
                  </a:txBody>
                  <a:tcPr marL="9384" marR="9384" marT="9384" marB="0" anchor="b">
                    <a:lnL>
                      <a:noFill/>
                    </a:lnL>
                    <a:lnR w="6350" cap="flat" cmpd="sng" algn="ctr">
                      <a:solidFill>
                        <a:srgbClr val="000000"/>
                      </a:solidFill>
                      <a:prstDash val="solid"/>
                      <a:round/>
                      <a:headEnd type="none" w="med" len="med"/>
                      <a:tailEnd type="none" w="med" len="med"/>
                    </a:lnR>
                    <a:lnT>
                      <a:noFill/>
                    </a:lnT>
                    <a:lnB>
                      <a:noFill/>
                    </a:lnB>
                    <a:solidFill>
                      <a:srgbClr val="FF0000"/>
                    </a:solidFill>
                  </a:tcPr>
                </a:tc>
              </a:tr>
              <a:tr h="225224">
                <a:tc>
                  <a:txBody>
                    <a:bodyPr/>
                    <a:lstStyle/>
                    <a:p>
                      <a:pPr algn="l" rtl="1" fontAlgn="b"/>
                      <a:r>
                        <a:rPr lang="tr-TR" sz="1400" b="0" i="0" u="none" strike="noStrike">
                          <a:solidFill>
                            <a:srgbClr val="000000"/>
                          </a:solidFill>
                          <a:latin typeface="Arial"/>
                        </a:rPr>
                        <a:t>Feke</a:t>
                      </a:r>
                    </a:p>
                  </a:txBody>
                  <a:tcPr marL="9384" marR="9384" marT="938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rtl="1" fontAlgn="b"/>
                      <a:r>
                        <a:rPr lang="tr-TR" sz="1400" b="0" i="0" u="none" strike="noStrike">
                          <a:solidFill>
                            <a:srgbClr val="000000"/>
                          </a:solidFill>
                          <a:latin typeface="Arial"/>
                        </a:rPr>
                        <a:t>17.820</a:t>
                      </a:r>
                    </a:p>
                  </a:txBody>
                  <a:tcPr marL="9384" marR="9384" marT="9384" marB="0" anchor="b">
                    <a:lnL>
                      <a:noFill/>
                    </a:lnL>
                    <a:lnR>
                      <a:noFill/>
                    </a:lnR>
                    <a:lnT>
                      <a:noFill/>
                    </a:lnT>
                    <a:lnB>
                      <a:noFill/>
                    </a:lnB>
                  </a:tcPr>
                </a:tc>
                <a:tc>
                  <a:txBody>
                    <a:bodyPr/>
                    <a:lstStyle/>
                    <a:p>
                      <a:pPr algn="ctr" rtl="1" fontAlgn="b"/>
                      <a:r>
                        <a:rPr lang="tr-TR" sz="1400" b="0" i="0" u="none" strike="noStrike">
                          <a:solidFill>
                            <a:srgbClr val="000000"/>
                          </a:solidFill>
                          <a:latin typeface="Arial"/>
                        </a:rPr>
                        <a:t>74,48</a:t>
                      </a:r>
                    </a:p>
                  </a:txBody>
                  <a:tcPr marL="9384" marR="9384" marT="9384" marB="0" anchor="b">
                    <a:lnL>
                      <a:noFill/>
                    </a:lnL>
                    <a:lnR>
                      <a:noFill/>
                    </a:lnR>
                    <a:lnT>
                      <a:noFill/>
                    </a:lnT>
                    <a:lnB>
                      <a:noFill/>
                    </a:lnB>
                  </a:tcPr>
                </a:tc>
                <a:tc>
                  <a:txBody>
                    <a:bodyPr/>
                    <a:lstStyle/>
                    <a:p>
                      <a:pPr algn="ctr" fontAlgn="b"/>
                      <a:r>
                        <a:rPr lang="tr-TR" sz="1400" b="0" i="0" u="none" strike="noStrike">
                          <a:solidFill>
                            <a:srgbClr val="000000"/>
                          </a:solidFill>
                          <a:latin typeface="Arial"/>
                        </a:rPr>
                        <a:t>-7,82</a:t>
                      </a:r>
                    </a:p>
                  </a:txBody>
                  <a:tcPr marL="9384" marR="9384" marT="9384" marB="0" anchor="b">
                    <a:lnL>
                      <a:noFill/>
                    </a:lnL>
                    <a:lnR w="6350" cap="flat" cmpd="sng" algn="ctr">
                      <a:solidFill>
                        <a:srgbClr val="000000"/>
                      </a:solidFill>
                      <a:prstDash val="solid"/>
                      <a:round/>
                      <a:headEnd type="none" w="med" len="med"/>
                      <a:tailEnd type="none" w="med" len="med"/>
                    </a:lnR>
                    <a:lnT>
                      <a:noFill/>
                    </a:lnT>
                    <a:lnB>
                      <a:noFill/>
                    </a:lnB>
                    <a:solidFill>
                      <a:srgbClr val="FF0000"/>
                    </a:solidFill>
                  </a:tcPr>
                </a:tc>
              </a:tr>
              <a:tr h="225224">
                <a:tc>
                  <a:txBody>
                    <a:bodyPr/>
                    <a:lstStyle/>
                    <a:p>
                      <a:pPr algn="l" rtl="1" fontAlgn="b"/>
                      <a:r>
                        <a:rPr lang="tr-TR" sz="1400" b="0" i="0" u="none" strike="noStrike">
                          <a:solidFill>
                            <a:srgbClr val="000000"/>
                          </a:solidFill>
                          <a:latin typeface="Arial"/>
                        </a:rPr>
                        <a:t>Aladağ</a:t>
                      </a:r>
                    </a:p>
                  </a:txBody>
                  <a:tcPr marL="9384" marR="9384" marT="9384" marB="0" anchor="b">
                    <a:lnL w="6350" cap="flat" cmpd="sng" algn="ctr">
                      <a:solidFill>
                        <a:srgbClr val="000000"/>
                      </a:solidFill>
                      <a:prstDash val="solid"/>
                      <a:round/>
                      <a:headEnd type="none" w="med" len="med"/>
                      <a:tailEnd type="none" w="med" len="med"/>
                    </a:lnL>
                    <a:lnR>
                      <a:noFill/>
                    </a:lnR>
                    <a:lnT>
                      <a:noFill/>
                    </a:lnT>
                    <a:lnB>
                      <a:noFill/>
                    </a:lnB>
                    <a:solidFill>
                      <a:srgbClr val="D8D8D8"/>
                    </a:solidFill>
                  </a:tcPr>
                </a:tc>
                <a:tc>
                  <a:txBody>
                    <a:bodyPr/>
                    <a:lstStyle/>
                    <a:p>
                      <a:pPr algn="ctr" rtl="1" fontAlgn="b"/>
                      <a:r>
                        <a:rPr lang="tr-TR" sz="1400" b="0" i="0" u="none" strike="noStrike">
                          <a:solidFill>
                            <a:srgbClr val="000000"/>
                          </a:solidFill>
                          <a:latin typeface="Arial"/>
                        </a:rPr>
                        <a:t>17.113</a:t>
                      </a:r>
                    </a:p>
                  </a:txBody>
                  <a:tcPr marL="9384" marR="9384" marT="9384" marB="0" anchor="b">
                    <a:lnL>
                      <a:noFill/>
                    </a:lnL>
                    <a:lnR>
                      <a:noFill/>
                    </a:lnR>
                    <a:lnT>
                      <a:noFill/>
                    </a:lnT>
                    <a:lnB>
                      <a:noFill/>
                    </a:lnB>
                    <a:solidFill>
                      <a:srgbClr val="D8D8D8"/>
                    </a:solidFill>
                  </a:tcPr>
                </a:tc>
                <a:tc>
                  <a:txBody>
                    <a:bodyPr/>
                    <a:lstStyle/>
                    <a:p>
                      <a:pPr algn="ctr" rtl="1" fontAlgn="b"/>
                      <a:r>
                        <a:rPr lang="tr-TR" sz="1400" b="0" i="0" u="none" strike="noStrike">
                          <a:solidFill>
                            <a:srgbClr val="000000"/>
                          </a:solidFill>
                          <a:latin typeface="Arial"/>
                        </a:rPr>
                        <a:t>75,08</a:t>
                      </a:r>
                    </a:p>
                  </a:txBody>
                  <a:tcPr marL="9384" marR="9384" marT="9384" marB="0" anchor="b">
                    <a:lnL>
                      <a:noFill/>
                    </a:lnL>
                    <a:lnR>
                      <a:noFill/>
                    </a:lnR>
                    <a:lnT>
                      <a:noFill/>
                    </a:lnT>
                    <a:lnB>
                      <a:noFill/>
                    </a:lnB>
                    <a:solidFill>
                      <a:srgbClr val="D8D8D8"/>
                    </a:solidFill>
                  </a:tcPr>
                </a:tc>
                <a:tc>
                  <a:txBody>
                    <a:bodyPr/>
                    <a:lstStyle/>
                    <a:p>
                      <a:pPr algn="ctr" fontAlgn="b"/>
                      <a:r>
                        <a:rPr lang="tr-TR" sz="1400" b="0" i="0" u="none" strike="noStrike">
                          <a:solidFill>
                            <a:srgbClr val="000000"/>
                          </a:solidFill>
                          <a:latin typeface="Arial"/>
                        </a:rPr>
                        <a:t>-2,18</a:t>
                      </a:r>
                    </a:p>
                  </a:txBody>
                  <a:tcPr marL="9384" marR="9384" marT="9384" marB="0" anchor="b">
                    <a:lnL>
                      <a:noFill/>
                    </a:lnL>
                    <a:lnR w="6350" cap="flat" cmpd="sng" algn="ctr">
                      <a:solidFill>
                        <a:srgbClr val="000000"/>
                      </a:solidFill>
                      <a:prstDash val="solid"/>
                      <a:round/>
                      <a:headEnd type="none" w="med" len="med"/>
                      <a:tailEnd type="none" w="med" len="med"/>
                    </a:lnR>
                    <a:lnT>
                      <a:noFill/>
                    </a:lnT>
                    <a:lnB>
                      <a:noFill/>
                    </a:lnB>
                    <a:solidFill>
                      <a:srgbClr val="FF0000"/>
                    </a:solidFill>
                  </a:tcPr>
                </a:tc>
              </a:tr>
              <a:tr h="225224">
                <a:tc>
                  <a:txBody>
                    <a:bodyPr/>
                    <a:lstStyle/>
                    <a:p>
                      <a:pPr algn="l" rtl="1" fontAlgn="b"/>
                      <a:r>
                        <a:rPr lang="tr-TR" sz="1400" b="0" i="0" u="none" strike="noStrike">
                          <a:solidFill>
                            <a:srgbClr val="000000"/>
                          </a:solidFill>
                          <a:latin typeface="Arial"/>
                        </a:rPr>
                        <a:t>Saimbeyli</a:t>
                      </a:r>
                    </a:p>
                  </a:txBody>
                  <a:tcPr marL="9384" marR="9384" marT="9384"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rtl="1" fontAlgn="b"/>
                      <a:r>
                        <a:rPr lang="tr-TR" sz="1400" b="0" i="0" u="none" strike="noStrike">
                          <a:solidFill>
                            <a:srgbClr val="000000"/>
                          </a:solidFill>
                          <a:latin typeface="Arial"/>
                        </a:rPr>
                        <a:t>16.000</a:t>
                      </a:r>
                    </a:p>
                  </a:txBody>
                  <a:tcPr marL="9384" marR="9384" marT="938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1" fontAlgn="b"/>
                      <a:r>
                        <a:rPr lang="tr-TR" sz="1400" b="0" i="0" u="none" strike="noStrike">
                          <a:solidFill>
                            <a:srgbClr val="000000"/>
                          </a:solidFill>
                          <a:latin typeface="Arial"/>
                        </a:rPr>
                        <a:t>75,89</a:t>
                      </a:r>
                    </a:p>
                  </a:txBody>
                  <a:tcPr marL="9384" marR="9384" marT="938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tr-TR" sz="1400" b="0" i="0" u="none" strike="noStrike" dirty="0">
                          <a:solidFill>
                            <a:srgbClr val="000000"/>
                          </a:solidFill>
                          <a:latin typeface="Arial"/>
                        </a:rPr>
                        <a:t>-8,95</a:t>
                      </a:r>
                    </a:p>
                  </a:txBody>
                  <a:tcPr marL="9384" marR="9384" marT="9384"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0000"/>
                    </a:solidFill>
                  </a:tcPr>
                </a:tc>
              </a:tr>
            </a:tbl>
          </a:graphicData>
        </a:graphic>
      </p:graphicFrame>
    </p:spTree>
    <p:extLst>
      <p:ext uri="{BB962C8B-B14F-4D97-AF65-F5344CB8AC3E}">
        <p14:creationId xmlns:p14="http://schemas.microsoft.com/office/powerpoint/2010/main" val="16660198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Nesne 2" hidden="1"/>
          <p:cNvGraphicFramePr>
            <a:graphicFrameLocks noChangeAspect="1"/>
          </p:cNvGraphicFramePr>
          <p:nvPr>
            <p:custDataLst>
              <p:tags r:id="rId2"/>
            </p:custDataLst>
            <p:extLst>
              <p:ext uri="{D42A27DB-BD31-4B8C-83A1-F6EECF244321}">
                <p14:modId xmlns:p14="http://schemas.microsoft.com/office/powerpoint/2010/main" val="23617855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64091" name="think-cell Slide" r:id="rId4" imgW="270" imgH="270" progId="TCLayout.ActiveDocument.1">
                  <p:embed/>
                </p:oleObj>
              </mc:Choice>
              <mc:Fallback>
                <p:oleObj name="think-cell Slide" r:id="rId4" imgW="270" imgH="270" progId="TCLayout.ActiveDocument.1">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Dikdörtgen 1"/>
          <p:cNvSpPr/>
          <p:nvPr/>
        </p:nvSpPr>
        <p:spPr bwMode="auto">
          <a:xfrm>
            <a:off x="0" y="13648"/>
            <a:ext cx="9902825" cy="6858000"/>
          </a:xfrm>
          <a:prstGeom prst="rect">
            <a:avLst/>
          </a:prstGeom>
          <a:solidFill>
            <a:schemeClr val="bg1">
              <a:lumMod val="50000"/>
              <a:alpha val="29000"/>
            </a:schemeClr>
          </a:solidFill>
          <a:ln w="9525" cap="flat" cmpd="sng" algn="ctr">
            <a:solidFill>
              <a:schemeClr val="bg1">
                <a:lumMod val="75000"/>
              </a:schemeClr>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tr-TR" sz="1100" i="0" u="none" strike="noStrike" cap="none" normalizeH="0" baseline="0" dirty="0" smtClean="0">
              <a:ln>
                <a:noFill/>
              </a:ln>
              <a:solidFill>
                <a:schemeClr val="bg1"/>
              </a:solidFill>
              <a:effectLst/>
              <a:latin typeface="Arial" charset="0"/>
            </a:endParaRPr>
          </a:p>
        </p:txBody>
      </p:sp>
      <p:sp>
        <p:nvSpPr>
          <p:cNvPr id="51202" name="Title 2"/>
          <p:cNvSpPr>
            <a:spLocks noGrp="1"/>
          </p:cNvSpPr>
          <p:nvPr>
            <p:ph type="ctrTitle"/>
          </p:nvPr>
        </p:nvSpPr>
        <p:spPr>
          <a:xfrm>
            <a:off x="1600200" y="1219200"/>
            <a:ext cx="6704013" cy="1143000"/>
          </a:xfrm>
        </p:spPr>
        <p:txBody>
          <a:bodyPr/>
          <a:lstStyle/>
          <a:p>
            <a:pPr eaLnBrk="1" hangingPunct="1"/>
            <a:r>
              <a:rPr lang="tr-TR" altLang="tr-TR" sz="2800" dirty="0" smtClean="0"/>
              <a:t>Adana’nın ekonomik yapısı</a:t>
            </a:r>
            <a:endParaRPr lang="en-US" altLang="tr-TR" sz="2800" dirty="0" smtClean="0"/>
          </a:p>
        </p:txBody>
      </p:sp>
      <p:pic>
        <p:nvPicPr>
          <p:cNvPr id="5" name="Picture 5" descr="http://www.tobb.org.tr/Resimler/Logolar/logot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4538" y="1814196"/>
            <a:ext cx="550098" cy="550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181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Nesne 24" hidden="1"/>
          <p:cNvGraphicFramePr>
            <a:graphicFrameLocks noChangeAspect="1"/>
          </p:cNvGraphicFramePr>
          <p:nvPr>
            <p:custDataLst>
              <p:tags r:id="rId2"/>
            </p:custDataLst>
            <p:extLst>
              <p:ext uri="{D42A27DB-BD31-4B8C-83A1-F6EECF244321}">
                <p14:modId xmlns:p14="http://schemas.microsoft.com/office/powerpoint/2010/main" val="1148548435"/>
              </p:ext>
            </p:extLst>
          </p:nvPr>
        </p:nvGraphicFramePr>
        <p:xfrm>
          <a:off x="1587" y="1590"/>
          <a:ext cx="1587" cy="1587"/>
        </p:xfrm>
        <a:graphic>
          <a:graphicData uri="http://schemas.openxmlformats.org/presentationml/2006/ole">
            <mc:AlternateContent xmlns:mc="http://schemas.openxmlformats.org/markup-compatibility/2006">
              <mc:Choice xmlns:v="urn:schemas-microsoft-com:vml" Requires="v">
                <p:oleObj spid="_x0000_s1176851" name="think-cell Slide" r:id="rId27" imgW="270" imgH="270" progId="TCLayout.ActiveDocument.1">
                  <p:embed/>
                </p:oleObj>
              </mc:Choice>
              <mc:Fallback>
                <p:oleObj name="think-cell Slide" r:id="rId27" imgW="270" imgH="270" progId="TCLayout.ActiveDocument.1">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587" y="1590"/>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Dikdörtgen 5" hidden="1"/>
          <p:cNvSpPr/>
          <p:nvPr>
            <p:custDataLst>
              <p:tags r:id="rId3"/>
            </p:custDataLst>
          </p:nvPr>
        </p:nvSpPr>
        <p:spPr bwMode="auto">
          <a:xfrm>
            <a:off x="0" y="0"/>
            <a:ext cx="158750" cy="158750"/>
          </a:xfrm>
          <a:prstGeom prst="rect">
            <a:avLst/>
          </a:prstGeom>
          <a:solidFill>
            <a:schemeClr val="accent1">
              <a:lumMod val="50000"/>
            </a:schemeClr>
          </a:solidFill>
          <a:ln w="9525" cap="flat" cmpd="sng" algn="ctr">
            <a:solidFill>
              <a:schemeClr val="bg1">
                <a:lumMod val="75000"/>
              </a:schemeClr>
            </a:solid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algn="ctr" eaLnBrk="0" hangingPunct="0"/>
            <a:endParaRPr kumimoji="0" lang="tr-TR" sz="1400" b="0" u="none" strike="noStrike" cap="none" normalizeH="0" dirty="0" smtClean="0">
              <a:ln>
                <a:noFill/>
              </a:ln>
              <a:solidFill>
                <a:schemeClr val="bg1"/>
              </a:solidFill>
              <a:effectLst/>
              <a:latin typeface="Arial"/>
              <a:cs typeface="Arial"/>
              <a:sym typeface="Arial"/>
            </a:endParaRPr>
          </a:p>
        </p:txBody>
      </p:sp>
      <p:sp>
        <p:nvSpPr>
          <p:cNvPr id="4" name="Metin Yer Tutucusu 3"/>
          <p:cNvSpPr>
            <a:spLocks noGrp="1"/>
          </p:cNvSpPr>
          <p:nvPr>
            <p:ph type="body" sz="quarter" idx="11"/>
          </p:nvPr>
        </p:nvSpPr>
        <p:spPr/>
        <p:txBody>
          <a:bodyPr/>
          <a:lstStyle/>
          <a:p>
            <a:r>
              <a:rPr lang="tr-TR" dirty="0" smtClean="0"/>
              <a:t>Kaynak: TÜİK</a:t>
            </a:r>
            <a:endParaRPr lang="tr-TR" dirty="0"/>
          </a:p>
        </p:txBody>
      </p:sp>
      <p:sp>
        <p:nvSpPr>
          <p:cNvPr id="5" name="Slayt Numarası Yer Tutucusu 4"/>
          <p:cNvSpPr>
            <a:spLocks noGrp="1"/>
          </p:cNvSpPr>
          <p:nvPr>
            <p:ph type="sldNum" sz="quarter" idx="12"/>
          </p:nvPr>
        </p:nvSpPr>
        <p:spPr/>
        <p:txBody>
          <a:bodyPr/>
          <a:lstStyle/>
          <a:p>
            <a:pPr>
              <a:defRPr/>
            </a:pPr>
            <a:fld id="{343D017F-4314-49B3-9B24-DD6683824C11}" type="slidenum">
              <a:rPr lang="en-US" smtClean="0"/>
              <a:pPr>
                <a:defRPr/>
              </a:pPr>
              <a:t>7</a:t>
            </a:fld>
            <a:endParaRPr lang="en-US" dirty="0"/>
          </a:p>
        </p:txBody>
      </p:sp>
      <p:sp>
        <p:nvSpPr>
          <p:cNvPr id="36" name="Başlık 1"/>
          <p:cNvSpPr>
            <a:spLocks noGrp="1"/>
          </p:cNvSpPr>
          <p:nvPr>
            <p:ph type="title"/>
          </p:nvPr>
        </p:nvSpPr>
        <p:spPr>
          <a:xfrm>
            <a:off x="201613" y="223838"/>
            <a:ext cx="9625012" cy="1006757"/>
          </a:xfrm>
        </p:spPr>
        <p:txBody>
          <a:bodyPr/>
          <a:lstStyle/>
          <a:p>
            <a:r>
              <a:rPr lang="tr-TR" sz="2200" dirty="0" smtClean="0"/>
              <a:t>TR62 </a:t>
            </a:r>
            <a:r>
              <a:rPr lang="tr-TR" sz="2200" dirty="0"/>
              <a:t>Bölgesi Türkiye ortalamasından daha düşük bir gelir düzeyine </a:t>
            </a:r>
            <a:br>
              <a:rPr lang="tr-TR" sz="2200" dirty="0"/>
            </a:br>
            <a:r>
              <a:rPr lang="tr-TR" sz="2200" dirty="0"/>
              <a:t>sahip. Bölgede  tarımın katma değerdeki payı ise Türkiye ortalamasının üzerinde</a:t>
            </a:r>
          </a:p>
        </p:txBody>
      </p:sp>
      <p:sp>
        <p:nvSpPr>
          <p:cNvPr id="37" name="Text Box 4"/>
          <p:cNvSpPr txBox="1">
            <a:spLocks noChangeArrowheads="1"/>
          </p:cNvSpPr>
          <p:nvPr/>
        </p:nvSpPr>
        <p:spPr bwMode="gray">
          <a:xfrm>
            <a:off x="375162" y="1414826"/>
            <a:ext cx="9046168" cy="215444"/>
          </a:xfrm>
          <a:prstGeom prst="rect">
            <a:avLst/>
          </a:prstGeom>
          <a:noFill/>
          <a:ln w="9525">
            <a:noFill/>
            <a:miter lim="800000"/>
            <a:headEnd/>
            <a:tailEnd/>
          </a:ln>
        </p:spPr>
        <p:txBody>
          <a:bodyPr wrap="square" lIns="0" tIns="0" rIns="0" bIns="0">
            <a:spAutoFit/>
          </a:bodyPr>
          <a:lstStyle/>
          <a:p>
            <a:pPr algn="ctr" fontAlgn="auto">
              <a:spcBef>
                <a:spcPts val="0"/>
              </a:spcBef>
              <a:spcAft>
                <a:spcPts val="0"/>
              </a:spcAft>
              <a:defRPr/>
            </a:pPr>
            <a:r>
              <a:rPr lang="tr-TR" sz="1400" kern="0" dirty="0" smtClean="0">
                <a:solidFill>
                  <a:sysClr val="windowText" lastClr="000000"/>
                </a:solidFill>
              </a:rPr>
              <a:t>Kişi başı gayri safi katma değer (cari fiyatlarla, TL)</a:t>
            </a:r>
            <a:endParaRPr lang="en-CA" sz="1400" kern="0" dirty="0">
              <a:solidFill>
                <a:sysClr val="windowText" lastClr="000000"/>
              </a:solidFill>
            </a:endParaRPr>
          </a:p>
        </p:txBody>
      </p:sp>
      <p:sp>
        <p:nvSpPr>
          <p:cNvPr id="38" name="Rectangle 43"/>
          <p:cNvSpPr/>
          <p:nvPr/>
        </p:nvSpPr>
        <p:spPr bwMode="auto">
          <a:xfrm>
            <a:off x="201613" y="1371600"/>
            <a:ext cx="9328150" cy="2967038"/>
          </a:xfrm>
          <a:prstGeom prst="rect">
            <a:avLst/>
          </a:prstGeom>
          <a:noFill/>
          <a:ln w="9525" cap="flat" cmpd="sng" algn="ctr">
            <a:solidFill>
              <a:schemeClr val="bg1">
                <a:lumMod val="65000"/>
              </a:schemeClr>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a:spcBef>
                <a:spcPts val="600"/>
              </a:spcBef>
              <a:spcAft>
                <a:spcPts val="600"/>
              </a:spcAft>
            </a:pPr>
            <a:endParaRPr lang="en-US" sz="900" b="0" dirty="0" smtClean="0">
              <a:solidFill>
                <a:srgbClr val="000000"/>
              </a:solidFill>
            </a:endParaRPr>
          </a:p>
        </p:txBody>
      </p:sp>
      <p:sp>
        <p:nvSpPr>
          <p:cNvPr id="39" name="Rectangle 43"/>
          <p:cNvSpPr/>
          <p:nvPr/>
        </p:nvSpPr>
        <p:spPr bwMode="auto">
          <a:xfrm>
            <a:off x="211138" y="4384675"/>
            <a:ext cx="4468999" cy="1931054"/>
          </a:xfrm>
          <a:prstGeom prst="rect">
            <a:avLst/>
          </a:prstGeom>
          <a:noFill/>
          <a:ln w="9525" cap="flat" cmpd="sng" algn="ctr">
            <a:solidFill>
              <a:schemeClr val="bg1">
                <a:lumMod val="65000"/>
              </a:schemeClr>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a:spcBef>
                <a:spcPts val="600"/>
              </a:spcBef>
              <a:spcAft>
                <a:spcPts val="600"/>
              </a:spcAft>
            </a:pPr>
            <a:endParaRPr lang="en-US" sz="900" b="0" dirty="0" smtClean="0">
              <a:solidFill>
                <a:srgbClr val="000000"/>
              </a:solidFill>
            </a:endParaRPr>
          </a:p>
        </p:txBody>
      </p:sp>
      <p:sp>
        <p:nvSpPr>
          <p:cNvPr id="40" name="Rectangle 43"/>
          <p:cNvSpPr/>
          <p:nvPr/>
        </p:nvSpPr>
        <p:spPr bwMode="auto">
          <a:xfrm>
            <a:off x="5014913" y="4384675"/>
            <a:ext cx="4548552" cy="1931054"/>
          </a:xfrm>
          <a:prstGeom prst="rect">
            <a:avLst/>
          </a:prstGeom>
          <a:noFill/>
          <a:ln w="9525" cap="flat" cmpd="sng" algn="ctr">
            <a:solidFill>
              <a:schemeClr val="bg1">
                <a:lumMod val="65000"/>
              </a:schemeClr>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a:spcBef>
                <a:spcPts val="600"/>
              </a:spcBef>
              <a:spcAft>
                <a:spcPts val="600"/>
              </a:spcAft>
            </a:pPr>
            <a:endParaRPr lang="en-US" sz="900" b="0" dirty="0" smtClean="0">
              <a:solidFill>
                <a:srgbClr val="000000"/>
              </a:solidFill>
            </a:endParaRPr>
          </a:p>
        </p:txBody>
      </p:sp>
      <p:graphicFrame>
        <p:nvGraphicFramePr>
          <p:cNvPr id="41" name="Nesne 40"/>
          <p:cNvGraphicFramePr>
            <a:graphicFrameLocks/>
          </p:cNvGraphicFramePr>
          <p:nvPr>
            <p:custDataLst>
              <p:tags r:id="rId4"/>
            </p:custDataLst>
            <p:extLst>
              <p:ext uri="{D42A27DB-BD31-4B8C-83A1-F6EECF244321}">
                <p14:modId xmlns:p14="http://schemas.microsoft.com/office/powerpoint/2010/main" val="4253053229"/>
              </p:ext>
            </p:extLst>
          </p:nvPr>
        </p:nvGraphicFramePr>
        <p:xfrm>
          <a:off x="381000" y="4584700"/>
          <a:ext cx="4006716" cy="1384485"/>
        </p:xfrm>
        <a:graphic>
          <a:graphicData uri="http://schemas.openxmlformats.org/presentationml/2006/ole">
            <mc:AlternateContent xmlns:mc="http://schemas.openxmlformats.org/markup-compatibility/2006">
              <mc:Choice xmlns:v="urn:schemas-microsoft-com:vml" Requires="v">
                <p:oleObj spid="_x0000_s1176852" name="Çizelge" r:id="rId29" imgW="4006716" imgH="1384485" progId="MSGraph.Chart.8">
                  <p:embed followColorScheme="full"/>
                </p:oleObj>
              </mc:Choice>
              <mc:Fallback>
                <p:oleObj name="Çizelge" r:id="rId29" imgW="4006716" imgH="1384485" progId="MSGraph.Chart.8">
                  <p:embed followColorScheme="full"/>
                  <p:pic>
                    <p:nvPicPr>
                      <p:cNvPr id="0" name=""/>
                      <p:cNvPicPr>
                        <a:picLocks noChangeArrowheads="1"/>
                      </p:cNvPicPr>
                      <p:nvPr/>
                    </p:nvPicPr>
                    <p:blipFill>
                      <a:blip r:embed="rId30"/>
                      <a:srcRect/>
                      <a:stretch>
                        <a:fillRect/>
                      </a:stretch>
                    </p:blipFill>
                    <p:spPr bwMode="auto">
                      <a:xfrm>
                        <a:off x="381000" y="4584700"/>
                        <a:ext cx="4006716" cy="13844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2" name="Metin Yer Tutucusu 49"/>
          <p:cNvSpPr>
            <a:spLocks noGrp="1"/>
          </p:cNvSpPr>
          <p:nvPr>
            <p:custDataLst>
              <p:tags r:id="rId5"/>
            </p:custDataLst>
          </p:nvPr>
        </p:nvSpPr>
        <p:spPr bwMode="auto">
          <a:xfrm>
            <a:off x="3267075" y="6029325"/>
            <a:ext cx="762000" cy="212725"/>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Clr>
                <a:srgbClr val="000000"/>
              </a:buClr>
              <a:buNone/>
            </a:pPr>
            <a:fld id="{616048C9-4054-417A-BE21-5D973B3E77CC}" type="datetime'''''''''H''''i''''''''''''''''z''me''t''''le''''''''''r'''">
              <a:rPr lang="en-US" sz="1400" b="0">
                <a:solidFill>
                  <a:srgbClr val="000000"/>
                </a:solidFill>
              </a:rPr>
              <a:pPr marL="0" indent="0" algn="ctr">
                <a:spcBef>
                  <a:spcPct val="0"/>
                </a:spcBef>
                <a:buClr>
                  <a:srgbClr val="000000"/>
                </a:buClr>
                <a:buNone/>
              </a:pPr>
              <a:t>Hizmetler</a:t>
            </a:fld>
            <a:endParaRPr lang="tr-TR" sz="1400" b="0" dirty="0">
              <a:solidFill>
                <a:srgbClr val="000000"/>
              </a:solidFill>
              <a:sym typeface="Arial"/>
            </a:endParaRPr>
          </a:p>
        </p:txBody>
      </p:sp>
      <p:sp>
        <p:nvSpPr>
          <p:cNvPr id="43" name="Metin Yer Tutucusu 41"/>
          <p:cNvSpPr>
            <a:spLocks noGrp="1"/>
          </p:cNvSpPr>
          <p:nvPr>
            <p:custDataLst>
              <p:tags r:id="rId6"/>
            </p:custDataLst>
          </p:nvPr>
        </p:nvSpPr>
        <p:spPr bwMode="auto">
          <a:xfrm>
            <a:off x="2109788" y="6029325"/>
            <a:ext cx="555625" cy="212725"/>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Clr>
                <a:srgbClr val="000000"/>
              </a:buClr>
              <a:buNone/>
            </a:pPr>
            <a:fld id="{7F499A21-BB71-4369-8C79-0DCE4B86C270}" type="datetime'S''''a''''''''''''n''''''''''''''''''''a''''''y''i'">
              <a:rPr lang="en-US" sz="1400" b="0">
                <a:solidFill>
                  <a:srgbClr val="000000"/>
                </a:solidFill>
              </a:rPr>
              <a:pPr marL="0" indent="0" algn="ctr">
                <a:spcBef>
                  <a:spcPct val="0"/>
                </a:spcBef>
                <a:buClr>
                  <a:srgbClr val="000000"/>
                </a:buClr>
                <a:buNone/>
              </a:pPr>
              <a:t>Sanayi</a:t>
            </a:fld>
            <a:endParaRPr lang="tr-TR" sz="1400" b="0" dirty="0">
              <a:solidFill>
                <a:srgbClr val="000000"/>
              </a:solidFill>
              <a:sym typeface="Arial"/>
            </a:endParaRPr>
          </a:p>
        </p:txBody>
      </p:sp>
      <p:sp>
        <p:nvSpPr>
          <p:cNvPr id="44" name="Metin Yer Tutucusu 40"/>
          <p:cNvSpPr>
            <a:spLocks noGrp="1"/>
          </p:cNvSpPr>
          <p:nvPr>
            <p:custDataLst>
              <p:tags r:id="rId7"/>
            </p:custDataLst>
          </p:nvPr>
        </p:nvSpPr>
        <p:spPr bwMode="auto">
          <a:xfrm>
            <a:off x="900113" y="6029325"/>
            <a:ext cx="455613" cy="212725"/>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Clr>
                <a:srgbClr val="000000"/>
              </a:buClr>
              <a:buNone/>
            </a:pPr>
            <a:fld id="{60618354-482C-4C8A-ABB1-70128C9BE0C5}" type="datetime'Ta''''''''''''''''''''''''''''''''''r''''''''''ı''''''''m'''''">
              <a:rPr lang="en-US" sz="1400" b="0">
                <a:solidFill>
                  <a:srgbClr val="000000"/>
                </a:solidFill>
              </a:rPr>
              <a:pPr marL="0" indent="0" algn="ctr">
                <a:spcBef>
                  <a:spcPct val="0"/>
                </a:spcBef>
                <a:buClr>
                  <a:srgbClr val="000000"/>
                </a:buClr>
                <a:buNone/>
              </a:pPr>
              <a:t>Tarım</a:t>
            </a:fld>
            <a:endParaRPr lang="tr-TR" sz="1400" b="0" dirty="0">
              <a:solidFill>
                <a:srgbClr val="000000"/>
              </a:solidFill>
              <a:sym typeface="Arial"/>
            </a:endParaRPr>
          </a:p>
        </p:txBody>
      </p:sp>
      <p:sp>
        <p:nvSpPr>
          <p:cNvPr id="45" name="Text Box 4"/>
          <p:cNvSpPr txBox="1">
            <a:spLocks noChangeArrowheads="1"/>
          </p:cNvSpPr>
          <p:nvPr/>
        </p:nvSpPr>
        <p:spPr bwMode="gray">
          <a:xfrm>
            <a:off x="211138" y="4383088"/>
            <a:ext cx="4523084" cy="215444"/>
          </a:xfrm>
          <a:prstGeom prst="rect">
            <a:avLst/>
          </a:prstGeom>
          <a:noFill/>
          <a:ln w="9525">
            <a:noFill/>
            <a:miter lim="800000"/>
            <a:headEnd/>
            <a:tailEnd/>
          </a:ln>
        </p:spPr>
        <p:txBody>
          <a:bodyPr wrap="square" lIns="0" tIns="0" rIns="0" bIns="0">
            <a:spAutoFit/>
          </a:bodyPr>
          <a:lstStyle/>
          <a:p>
            <a:pPr algn="ctr" fontAlgn="auto">
              <a:spcBef>
                <a:spcPts val="0"/>
              </a:spcBef>
              <a:spcAft>
                <a:spcPts val="0"/>
              </a:spcAft>
              <a:defRPr/>
            </a:pPr>
            <a:r>
              <a:rPr lang="tr-TR" sz="1400" kern="0" dirty="0" smtClean="0">
                <a:solidFill>
                  <a:sysClr val="windowText" lastClr="000000"/>
                </a:solidFill>
              </a:rPr>
              <a:t>Türkiye’de katma değerin </a:t>
            </a:r>
            <a:r>
              <a:rPr lang="tr-TR" sz="1400" kern="0" dirty="0" err="1" smtClean="0">
                <a:solidFill>
                  <a:sysClr val="windowText" lastClr="000000"/>
                </a:solidFill>
              </a:rPr>
              <a:t>sektörel</a:t>
            </a:r>
            <a:r>
              <a:rPr lang="tr-TR" sz="1400" kern="0" dirty="0" smtClean="0">
                <a:solidFill>
                  <a:sysClr val="windowText" lastClr="000000"/>
                </a:solidFill>
              </a:rPr>
              <a:t> dağılımı (%, 2011)</a:t>
            </a:r>
            <a:endParaRPr lang="en-CA" sz="1400" kern="0" dirty="0">
              <a:solidFill>
                <a:sysClr val="windowText" lastClr="000000"/>
              </a:solidFill>
            </a:endParaRPr>
          </a:p>
        </p:txBody>
      </p:sp>
      <p:sp>
        <p:nvSpPr>
          <p:cNvPr id="46" name="Text Box 4"/>
          <p:cNvSpPr txBox="1">
            <a:spLocks noChangeArrowheads="1"/>
          </p:cNvSpPr>
          <p:nvPr/>
        </p:nvSpPr>
        <p:spPr bwMode="gray">
          <a:xfrm>
            <a:off x="5014913" y="4383088"/>
            <a:ext cx="4523084" cy="215444"/>
          </a:xfrm>
          <a:prstGeom prst="rect">
            <a:avLst/>
          </a:prstGeom>
          <a:noFill/>
          <a:ln w="9525">
            <a:noFill/>
            <a:miter lim="800000"/>
            <a:headEnd/>
            <a:tailEnd/>
          </a:ln>
        </p:spPr>
        <p:txBody>
          <a:bodyPr wrap="square" lIns="0" tIns="0" rIns="0" bIns="0">
            <a:spAutoFit/>
          </a:bodyPr>
          <a:lstStyle/>
          <a:p>
            <a:pPr algn="ctr" fontAlgn="auto">
              <a:spcBef>
                <a:spcPts val="0"/>
              </a:spcBef>
              <a:spcAft>
                <a:spcPts val="0"/>
              </a:spcAft>
              <a:defRPr/>
            </a:pPr>
            <a:r>
              <a:rPr lang="tr-TR" sz="1400" kern="0" dirty="0" smtClean="0">
                <a:solidFill>
                  <a:sysClr val="windowText" lastClr="000000"/>
                </a:solidFill>
              </a:rPr>
              <a:t>TR62’de katma değerin </a:t>
            </a:r>
            <a:r>
              <a:rPr lang="tr-TR" sz="1400" kern="0" dirty="0" err="1" smtClean="0">
                <a:solidFill>
                  <a:sysClr val="windowText" lastClr="000000"/>
                </a:solidFill>
              </a:rPr>
              <a:t>sektörel</a:t>
            </a:r>
            <a:r>
              <a:rPr lang="tr-TR" sz="1400" kern="0" dirty="0" smtClean="0">
                <a:solidFill>
                  <a:sysClr val="windowText" lastClr="000000"/>
                </a:solidFill>
              </a:rPr>
              <a:t> dağılımı (%, 2011)</a:t>
            </a:r>
            <a:endParaRPr lang="en-CA" sz="1400" kern="0" dirty="0">
              <a:solidFill>
                <a:sysClr val="windowText" lastClr="000000"/>
              </a:solidFill>
            </a:endParaRPr>
          </a:p>
        </p:txBody>
      </p:sp>
      <p:graphicFrame>
        <p:nvGraphicFramePr>
          <p:cNvPr id="47" name="Nesne 46"/>
          <p:cNvGraphicFramePr>
            <a:graphicFrameLocks/>
          </p:cNvGraphicFramePr>
          <p:nvPr>
            <p:custDataLst>
              <p:tags r:id="rId8"/>
            </p:custDataLst>
            <p:extLst>
              <p:ext uri="{D42A27DB-BD31-4B8C-83A1-F6EECF244321}">
                <p14:modId xmlns:p14="http://schemas.microsoft.com/office/powerpoint/2010/main" val="3617319847"/>
              </p:ext>
            </p:extLst>
          </p:nvPr>
        </p:nvGraphicFramePr>
        <p:xfrm>
          <a:off x="5181600" y="4584700"/>
          <a:ext cx="4228918" cy="1384485"/>
        </p:xfrm>
        <a:graphic>
          <a:graphicData uri="http://schemas.openxmlformats.org/presentationml/2006/ole">
            <mc:AlternateContent xmlns:mc="http://schemas.openxmlformats.org/markup-compatibility/2006">
              <mc:Choice xmlns:v="urn:schemas-microsoft-com:vml" Requires="v">
                <p:oleObj spid="_x0000_s1176853" name="Çizelge" r:id="rId31" imgW="4228918" imgH="1384485" progId="MSGraph.Chart.8">
                  <p:embed followColorScheme="full"/>
                </p:oleObj>
              </mc:Choice>
              <mc:Fallback>
                <p:oleObj name="Çizelge" r:id="rId31" imgW="4228918" imgH="1384485" progId="MSGraph.Chart.8">
                  <p:embed followColorScheme="full"/>
                  <p:pic>
                    <p:nvPicPr>
                      <p:cNvPr id="0" name=""/>
                      <p:cNvPicPr>
                        <a:picLocks noChangeArrowheads="1"/>
                      </p:cNvPicPr>
                      <p:nvPr/>
                    </p:nvPicPr>
                    <p:blipFill>
                      <a:blip r:embed="rId32"/>
                      <a:srcRect/>
                      <a:stretch>
                        <a:fillRect/>
                      </a:stretch>
                    </p:blipFill>
                    <p:spPr bwMode="auto">
                      <a:xfrm>
                        <a:off x="5181600" y="4584700"/>
                        <a:ext cx="4228918" cy="13844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 name="Metin Yer Tutucusu 41"/>
          <p:cNvSpPr>
            <a:spLocks noGrp="1"/>
          </p:cNvSpPr>
          <p:nvPr>
            <p:custDataLst>
              <p:tags r:id="rId9"/>
            </p:custDataLst>
          </p:nvPr>
        </p:nvSpPr>
        <p:spPr bwMode="auto">
          <a:xfrm>
            <a:off x="7018338" y="6029325"/>
            <a:ext cx="555625" cy="212725"/>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Clr>
                <a:srgbClr val="000000"/>
              </a:buClr>
              <a:buNone/>
            </a:pPr>
            <a:fld id="{B2B6BEC2-4396-4AE0-A057-627CEC14BD03}" type="datetime'''''''''''''S''''''''''''''a''''''na''y''''''i'''''''''''''''">
              <a:rPr lang="en-US" sz="1400" b="0">
                <a:solidFill>
                  <a:srgbClr val="000000"/>
                </a:solidFill>
              </a:rPr>
              <a:pPr marL="0" indent="0" algn="ctr">
                <a:spcBef>
                  <a:spcPct val="0"/>
                </a:spcBef>
                <a:buClr>
                  <a:srgbClr val="000000"/>
                </a:buClr>
                <a:buNone/>
              </a:pPr>
              <a:t>Sanayi</a:t>
            </a:fld>
            <a:endParaRPr lang="tr-TR" sz="1400" b="0" dirty="0">
              <a:solidFill>
                <a:srgbClr val="000000"/>
              </a:solidFill>
              <a:sym typeface="Arial"/>
            </a:endParaRPr>
          </a:p>
        </p:txBody>
      </p:sp>
      <p:sp>
        <p:nvSpPr>
          <p:cNvPr id="48" name="Metin Yer Tutucusu 49"/>
          <p:cNvSpPr>
            <a:spLocks noGrp="1"/>
          </p:cNvSpPr>
          <p:nvPr>
            <p:custDataLst>
              <p:tags r:id="rId10"/>
            </p:custDataLst>
          </p:nvPr>
        </p:nvSpPr>
        <p:spPr bwMode="auto">
          <a:xfrm>
            <a:off x="8258175" y="6029325"/>
            <a:ext cx="762000" cy="212725"/>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Clr>
                <a:srgbClr val="000000"/>
              </a:buClr>
              <a:buNone/>
            </a:pPr>
            <a:fld id="{9293B5DA-250E-4939-BFAF-785157B58EBF}" type="datetime'''''''''''H''''i''''z''''''''me''tle''r'''''''''''">
              <a:rPr lang="en-US" sz="1400" b="0">
                <a:solidFill>
                  <a:srgbClr val="000000"/>
                </a:solidFill>
              </a:rPr>
              <a:pPr marL="0" indent="0" algn="ctr">
                <a:spcBef>
                  <a:spcPct val="0"/>
                </a:spcBef>
                <a:buClr>
                  <a:srgbClr val="000000"/>
                </a:buClr>
                <a:buNone/>
              </a:pPr>
              <a:t>Hizmetler</a:t>
            </a:fld>
            <a:endParaRPr lang="tr-TR" sz="1400" b="0" dirty="0">
              <a:solidFill>
                <a:srgbClr val="000000"/>
              </a:solidFill>
              <a:sym typeface="Arial"/>
            </a:endParaRPr>
          </a:p>
        </p:txBody>
      </p:sp>
      <p:sp>
        <p:nvSpPr>
          <p:cNvPr id="50" name="Metin Yer Tutucusu 40"/>
          <p:cNvSpPr>
            <a:spLocks noGrp="1"/>
          </p:cNvSpPr>
          <p:nvPr>
            <p:custDataLst>
              <p:tags r:id="rId11"/>
            </p:custDataLst>
          </p:nvPr>
        </p:nvSpPr>
        <p:spPr bwMode="auto">
          <a:xfrm>
            <a:off x="5726113" y="6029325"/>
            <a:ext cx="455613" cy="212725"/>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Clr>
                <a:srgbClr val="000000"/>
              </a:buClr>
              <a:buNone/>
            </a:pPr>
            <a:fld id="{C37C3F92-6C1F-4E28-8FB9-C478532DB086}" type="datetime'Ta''''''r''''''''''''ı''''''''''''''m'''''''''''''''">
              <a:rPr lang="en-US" sz="1400" b="0">
                <a:solidFill>
                  <a:srgbClr val="000000"/>
                </a:solidFill>
              </a:rPr>
              <a:pPr marL="0" indent="0" algn="ctr">
                <a:spcBef>
                  <a:spcPct val="0"/>
                </a:spcBef>
                <a:buClr>
                  <a:srgbClr val="000000"/>
                </a:buClr>
                <a:buNone/>
              </a:pPr>
              <a:t>Tarım</a:t>
            </a:fld>
            <a:endParaRPr lang="tr-TR" sz="1400" b="0" dirty="0">
              <a:solidFill>
                <a:srgbClr val="000000"/>
              </a:solidFill>
              <a:sym typeface="Arial"/>
            </a:endParaRPr>
          </a:p>
        </p:txBody>
      </p:sp>
      <p:graphicFrame>
        <p:nvGraphicFramePr>
          <p:cNvPr id="71" name="Nesne 70"/>
          <p:cNvGraphicFramePr>
            <a:graphicFrameLocks/>
          </p:cNvGraphicFramePr>
          <p:nvPr>
            <p:custDataLst>
              <p:tags r:id="rId12"/>
            </p:custDataLst>
            <p:extLst>
              <p:ext uri="{D42A27DB-BD31-4B8C-83A1-F6EECF244321}">
                <p14:modId xmlns:p14="http://schemas.microsoft.com/office/powerpoint/2010/main" val="2662852355"/>
              </p:ext>
            </p:extLst>
          </p:nvPr>
        </p:nvGraphicFramePr>
        <p:xfrm>
          <a:off x="711200" y="1663700"/>
          <a:ext cx="8820267" cy="2260646"/>
        </p:xfrm>
        <a:graphic>
          <a:graphicData uri="http://schemas.openxmlformats.org/presentationml/2006/ole">
            <mc:AlternateContent xmlns:mc="http://schemas.openxmlformats.org/markup-compatibility/2006">
              <mc:Choice xmlns:v="urn:schemas-microsoft-com:vml" Requires="v">
                <p:oleObj spid="_x0000_s1176854" name="Çizelge" r:id="rId33" imgW="8820267" imgH="2260646" progId="MSGraph.Chart.8">
                  <p:embed followColorScheme="full"/>
                </p:oleObj>
              </mc:Choice>
              <mc:Fallback>
                <p:oleObj name="Çizelge" r:id="rId33" imgW="8820267" imgH="2260646" progId="MSGraph.Chart.8">
                  <p:embed followColorScheme="full"/>
                  <p:pic>
                    <p:nvPicPr>
                      <p:cNvPr id="0" name=""/>
                      <p:cNvPicPr>
                        <a:picLocks noChangeArrowheads="1"/>
                      </p:cNvPicPr>
                      <p:nvPr/>
                    </p:nvPicPr>
                    <p:blipFill>
                      <a:blip r:embed="rId34"/>
                      <a:srcRect/>
                      <a:stretch>
                        <a:fillRect/>
                      </a:stretch>
                    </p:blipFill>
                    <p:spPr bwMode="auto">
                      <a:xfrm>
                        <a:off x="711200" y="1663700"/>
                        <a:ext cx="8820267" cy="226064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0" name="Metin Yer Tutucusu 10"/>
          <p:cNvSpPr>
            <a:spLocks noGrp="1"/>
          </p:cNvSpPr>
          <p:nvPr>
            <p:custDataLst>
              <p:tags r:id="rId13"/>
            </p:custDataLst>
          </p:nvPr>
        </p:nvSpPr>
        <p:spPr bwMode="gray">
          <a:xfrm>
            <a:off x="446088" y="3227388"/>
            <a:ext cx="442913"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60A41D6B-364D-46F7-9930-1F7BD6DE6A0A}" type="datetime'''''''4''''.''''''0''''''0''''''''''''''''0'''''''''''''">
              <a:rPr lang="en-US" sz="1400" b="0">
                <a:latin typeface="Arial"/>
                <a:cs typeface="Arial"/>
                <a:sym typeface="Arial"/>
              </a:rPr>
              <a:pPr marL="0" indent="0" algn="r">
                <a:spcBef>
                  <a:spcPct val="0"/>
                </a:spcBef>
                <a:buNone/>
              </a:pPr>
              <a:t>4.000</a:t>
            </a:fld>
            <a:endParaRPr lang="tr-TR" sz="1400" b="0" dirty="0">
              <a:latin typeface="Arial"/>
              <a:cs typeface="Arial"/>
              <a:sym typeface="Arial"/>
            </a:endParaRPr>
          </a:p>
        </p:txBody>
      </p:sp>
      <p:sp>
        <p:nvSpPr>
          <p:cNvPr id="93" name="Metin Yer Tutucusu 13"/>
          <p:cNvSpPr>
            <a:spLocks noGrp="1"/>
          </p:cNvSpPr>
          <p:nvPr>
            <p:custDataLst>
              <p:tags r:id="rId14"/>
            </p:custDataLst>
          </p:nvPr>
        </p:nvSpPr>
        <p:spPr bwMode="gray">
          <a:xfrm>
            <a:off x="347663" y="2179638"/>
            <a:ext cx="541338"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B768F8A9-18B4-4214-A611-A1DF0CB88761}" type="datetime'''1''2''''''''''''''''.''''''''''''''''''000'">
              <a:rPr lang="en-US" sz="1400" b="0">
                <a:latin typeface="Arial"/>
                <a:cs typeface="Arial"/>
                <a:sym typeface="Arial"/>
              </a:rPr>
              <a:pPr marL="0" indent="0" algn="r">
                <a:spcBef>
                  <a:spcPct val="0"/>
                </a:spcBef>
                <a:buNone/>
              </a:pPr>
              <a:t>12.000</a:t>
            </a:fld>
            <a:endParaRPr lang="tr-TR" sz="1400" b="0" dirty="0">
              <a:latin typeface="Arial"/>
              <a:cs typeface="Arial"/>
              <a:sym typeface="Arial"/>
            </a:endParaRPr>
          </a:p>
        </p:txBody>
      </p:sp>
      <p:sp>
        <p:nvSpPr>
          <p:cNvPr id="94" name="Metin Yer Tutucusu 14"/>
          <p:cNvSpPr>
            <a:spLocks noGrp="1"/>
          </p:cNvSpPr>
          <p:nvPr>
            <p:custDataLst>
              <p:tags r:id="rId15"/>
            </p:custDataLst>
          </p:nvPr>
        </p:nvSpPr>
        <p:spPr bwMode="gray">
          <a:xfrm>
            <a:off x="347663" y="1919288"/>
            <a:ext cx="541338"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45F17C09-67EB-4F7F-AB28-BE8DE791795A}" type="datetime'''''''''1''''4''''''''.''''''0''''0''''''''''''''0'''''''''''">
              <a:rPr lang="en-US" sz="1400" b="0">
                <a:latin typeface="Arial"/>
                <a:cs typeface="Arial"/>
                <a:sym typeface="Arial"/>
              </a:rPr>
              <a:pPr marL="0" indent="0" algn="r">
                <a:spcBef>
                  <a:spcPct val="0"/>
                </a:spcBef>
                <a:buNone/>
              </a:pPr>
              <a:t>14.000</a:t>
            </a:fld>
            <a:endParaRPr lang="tr-TR" sz="1400" b="0" dirty="0">
              <a:latin typeface="Arial"/>
              <a:cs typeface="Arial"/>
              <a:sym typeface="Arial"/>
            </a:endParaRPr>
          </a:p>
        </p:txBody>
      </p:sp>
      <p:sp>
        <p:nvSpPr>
          <p:cNvPr id="91" name="Metin Yer Tutucusu 11"/>
          <p:cNvSpPr>
            <a:spLocks noGrp="1"/>
          </p:cNvSpPr>
          <p:nvPr>
            <p:custDataLst>
              <p:tags r:id="rId16"/>
            </p:custDataLst>
          </p:nvPr>
        </p:nvSpPr>
        <p:spPr bwMode="gray">
          <a:xfrm>
            <a:off x="446088" y="2967038"/>
            <a:ext cx="442913"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E30143A9-48E6-402C-853E-EC93315A36C8}" type="datetime'''''''''''6''''''''.''''''''0''''''''''''''''''''''''0''''0'">
              <a:rPr lang="en-US" sz="1400" b="0">
                <a:latin typeface="Arial"/>
                <a:cs typeface="Arial"/>
                <a:sym typeface="Arial"/>
              </a:rPr>
              <a:pPr marL="0" indent="0" algn="r">
                <a:spcBef>
                  <a:spcPct val="0"/>
                </a:spcBef>
                <a:buNone/>
              </a:pPr>
              <a:t>6.000</a:t>
            </a:fld>
            <a:endParaRPr lang="tr-TR" sz="1400" b="0" dirty="0">
              <a:latin typeface="Arial"/>
              <a:cs typeface="Arial"/>
              <a:sym typeface="Arial"/>
            </a:endParaRPr>
          </a:p>
        </p:txBody>
      </p:sp>
      <p:sp>
        <p:nvSpPr>
          <p:cNvPr id="92" name="Metin Yer Tutucusu 12"/>
          <p:cNvSpPr>
            <a:spLocks noGrp="1"/>
          </p:cNvSpPr>
          <p:nvPr>
            <p:custDataLst>
              <p:tags r:id="rId17"/>
            </p:custDataLst>
          </p:nvPr>
        </p:nvSpPr>
        <p:spPr bwMode="gray">
          <a:xfrm>
            <a:off x="446088" y="2706688"/>
            <a:ext cx="442913"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5F4B5A21-C1A0-42C2-A439-720F766F361C}" type="datetime'''''''''8.''0''''''''00'''''''''''''''''''''''''''''">
              <a:rPr lang="en-US" sz="1400" b="0">
                <a:latin typeface="Arial"/>
                <a:cs typeface="Arial"/>
                <a:sym typeface="Arial"/>
              </a:rPr>
              <a:pPr marL="0" indent="0" algn="r">
                <a:spcBef>
                  <a:spcPct val="0"/>
                </a:spcBef>
                <a:buNone/>
              </a:pPr>
              <a:t>8.000</a:t>
            </a:fld>
            <a:endParaRPr lang="tr-TR" sz="1400" b="0" dirty="0">
              <a:latin typeface="Arial"/>
              <a:cs typeface="Arial"/>
              <a:sym typeface="Arial"/>
            </a:endParaRPr>
          </a:p>
        </p:txBody>
      </p:sp>
      <p:sp>
        <p:nvSpPr>
          <p:cNvPr id="87" name="Metin Yer Tutucusu 2"/>
          <p:cNvSpPr>
            <a:spLocks noGrp="1"/>
          </p:cNvSpPr>
          <p:nvPr>
            <p:custDataLst>
              <p:tags r:id="rId18"/>
            </p:custDataLst>
          </p:nvPr>
        </p:nvSpPr>
        <p:spPr bwMode="gray">
          <a:xfrm>
            <a:off x="347663" y="2439988"/>
            <a:ext cx="541338"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64584C0F-CED7-4E0D-B104-489E9D09AC92}" type="datetime'''''''''''''''''''1''0''.''0''''''''''''''''''''''''''00'''">
              <a:rPr lang="en-US" sz="1400" b="0">
                <a:latin typeface="Arial"/>
                <a:cs typeface="Arial"/>
                <a:sym typeface="Arial"/>
              </a:rPr>
              <a:pPr marL="0" indent="0" algn="r">
                <a:spcBef>
                  <a:spcPct val="0"/>
                </a:spcBef>
                <a:buNone/>
              </a:pPr>
              <a:t>10.000</a:t>
            </a:fld>
            <a:endParaRPr lang="tr-TR" sz="1400" b="0" dirty="0">
              <a:latin typeface="Arial"/>
              <a:cs typeface="Arial"/>
              <a:sym typeface="Arial"/>
            </a:endParaRPr>
          </a:p>
        </p:txBody>
      </p:sp>
      <p:sp>
        <p:nvSpPr>
          <p:cNvPr id="95" name="Metin Yer Tutucusu 15"/>
          <p:cNvSpPr>
            <a:spLocks noGrp="1"/>
          </p:cNvSpPr>
          <p:nvPr>
            <p:custDataLst>
              <p:tags r:id="rId19"/>
            </p:custDataLst>
          </p:nvPr>
        </p:nvSpPr>
        <p:spPr bwMode="gray">
          <a:xfrm>
            <a:off x="347663" y="1658938"/>
            <a:ext cx="541338"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74CA0B62-6D58-43D3-A6EF-27DA2CFA84D7}" type="datetime'1''''''''''6''''''''''''''.0''''''''''''''0''0'''''''''''''">
              <a:rPr lang="en-US" sz="1400" b="0">
                <a:latin typeface="Arial"/>
                <a:cs typeface="Arial"/>
                <a:sym typeface="Arial"/>
              </a:rPr>
              <a:pPr marL="0" indent="0" algn="r">
                <a:spcBef>
                  <a:spcPct val="0"/>
                </a:spcBef>
                <a:buNone/>
              </a:pPr>
              <a:t>16.000</a:t>
            </a:fld>
            <a:endParaRPr lang="tr-TR" sz="1400" b="0" dirty="0">
              <a:latin typeface="Arial"/>
              <a:cs typeface="Arial"/>
              <a:sym typeface="Arial"/>
            </a:endParaRPr>
          </a:p>
        </p:txBody>
      </p:sp>
      <p:sp useBgFill="1">
        <p:nvSpPr>
          <p:cNvPr id="80" name="25 Metin Yer Tutucusu"/>
          <p:cNvSpPr>
            <a:spLocks noGrp="1"/>
          </p:cNvSpPr>
          <p:nvPr>
            <p:custDataLst>
              <p:tags r:id="rId20"/>
            </p:custDataLst>
          </p:nvPr>
        </p:nvSpPr>
        <p:spPr bwMode="gray">
          <a:xfrm>
            <a:off x="8924925" y="2001838"/>
            <a:ext cx="592138" cy="212725"/>
          </a:xfrm>
          <a:prstGeom prst="rect">
            <a:avLst/>
          </a:prstGeom>
          <a:noFill/>
          <a:effectLst/>
        </p:spPr>
        <p:txBody>
          <a:bodyPr wrap="none" lIns="25400" tIns="0" rIns="25400" bIns="0" numCol="1" spcCol="0" anchor="b"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ctr">
              <a:spcBef>
                <a:spcPct val="0"/>
              </a:spcBef>
              <a:buClr>
                <a:srgbClr val="000000"/>
              </a:buClr>
              <a:buNone/>
            </a:pPr>
            <a:fld id="{7B859354-A109-47A9-87C7-46A1A29551FF}" type="datetime'''1''''''''2''''''''''''''''''''.125'''''''">
              <a:rPr lang="en-US" sz="1400" b="0">
                <a:solidFill>
                  <a:srgbClr val="000000"/>
                </a:solidFill>
              </a:rPr>
              <a:pPr marL="0" indent="0" algn="ctr">
                <a:spcBef>
                  <a:spcPct val="0"/>
                </a:spcBef>
                <a:buClr>
                  <a:srgbClr val="000000"/>
                </a:buClr>
                <a:buNone/>
              </a:pPr>
              <a:t>12.125</a:t>
            </a:fld>
            <a:endParaRPr lang="tr-TR" sz="1400" b="0" dirty="0">
              <a:solidFill>
                <a:srgbClr val="000000"/>
              </a:solidFill>
              <a:sym typeface="Arial"/>
            </a:endParaRPr>
          </a:p>
        </p:txBody>
      </p:sp>
      <p:sp>
        <p:nvSpPr>
          <p:cNvPr id="81" name="24 Metin Yer Tutucusu"/>
          <p:cNvSpPr>
            <a:spLocks noGrp="1"/>
          </p:cNvSpPr>
          <p:nvPr>
            <p:custDataLst>
              <p:tags r:id="rId21"/>
            </p:custDataLst>
          </p:nvPr>
        </p:nvSpPr>
        <p:spPr bwMode="gray">
          <a:xfrm>
            <a:off x="8855075" y="1638300"/>
            <a:ext cx="592137" cy="212725"/>
          </a:xfrm>
          <a:prstGeom prst="rect">
            <a:avLst/>
          </a:prstGeom>
          <a:noFill/>
          <a:effectLst/>
          <a:extLst>
            <a:ext uri="{909E8E84-426E-40DD-AFC4-6F175D3DCCD1}">
              <a14:hiddenFill xmlns:a14="http://schemas.microsoft.com/office/drawing/2010/main">
                <a:solidFill>
                  <a:schemeClr val="accent1"/>
                </a:solidFill>
              </a14:hiddenFill>
            </a:ext>
          </a:extLst>
        </p:spPr>
        <p:txBody>
          <a:bodyPr wrap="none" lIns="25400" tIns="0" rIns="25400" bIns="0" numCol="1" spcCol="0" anchor="t"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Clr>
                <a:srgbClr val="000000"/>
              </a:buClr>
              <a:buNone/>
            </a:pPr>
            <a:fld id="{146D7775-2FE3-4F18-B2BD-B210FC124CA1}" type="datetime'''1''''''''''''''''''''''''''''''''''5''''''''.50''0'''''">
              <a:rPr lang="en-US" sz="1400" b="0">
                <a:solidFill>
                  <a:srgbClr val="000000"/>
                </a:solidFill>
              </a:rPr>
              <a:pPr marL="0" indent="0">
                <a:spcBef>
                  <a:spcPct val="0"/>
                </a:spcBef>
                <a:buClr>
                  <a:srgbClr val="000000"/>
                </a:buClr>
                <a:buNone/>
              </a:pPr>
              <a:t>15.500</a:t>
            </a:fld>
            <a:endParaRPr lang="tr-TR" sz="1400" b="0" dirty="0">
              <a:solidFill>
                <a:srgbClr val="000000"/>
              </a:solidFill>
              <a:sym typeface="Arial"/>
            </a:endParaRPr>
          </a:p>
        </p:txBody>
      </p:sp>
      <p:cxnSp>
        <p:nvCxnSpPr>
          <p:cNvPr id="82" name="Düz Bağlayıcı 81"/>
          <p:cNvCxnSpPr/>
          <p:nvPr>
            <p:custDataLst>
              <p:tags r:id="rId22"/>
            </p:custDataLst>
          </p:nvPr>
        </p:nvCxnSpPr>
        <p:spPr bwMode="gray">
          <a:xfrm>
            <a:off x="4205288" y="3956050"/>
            <a:ext cx="328613" cy="0"/>
          </a:xfrm>
          <a:prstGeom prst="line">
            <a:avLst/>
          </a:prstGeom>
          <a:solidFill>
            <a:schemeClr val="bg1"/>
          </a:solidFill>
          <a:ln w="28575" cap="flat" cmpd="sng" algn="ctr">
            <a:solidFill>
              <a:srgbClr val="D90D39"/>
            </a:solidFill>
            <a:prstDash val="solid"/>
            <a:round/>
            <a:headEnd type="none" w="med" len="med"/>
            <a:tailEnd type="none" w="med" len="med"/>
          </a:ln>
          <a:effectLst/>
        </p:spPr>
      </p:cxnSp>
      <p:cxnSp>
        <p:nvCxnSpPr>
          <p:cNvPr id="83" name="Düz Bağlayıcı 82"/>
          <p:cNvCxnSpPr/>
          <p:nvPr>
            <p:custDataLst>
              <p:tags r:id="rId23"/>
            </p:custDataLst>
          </p:nvPr>
        </p:nvCxnSpPr>
        <p:spPr bwMode="gray">
          <a:xfrm>
            <a:off x="3143250" y="3956050"/>
            <a:ext cx="328613" cy="0"/>
          </a:xfrm>
          <a:prstGeom prst="line">
            <a:avLst/>
          </a:prstGeom>
          <a:solidFill>
            <a:schemeClr val="bg1"/>
          </a:solidFill>
          <a:ln w="28575" cap="flat" cmpd="sng" algn="ctr">
            <a:solidFill>
              <a:schemeClr val="tx2"/>
            </a:solidFill>
            <a:prstDash val="solid"/>
            <a:round/>
            <a:headEnd type="none" w="med" len="med"/>
            <a:tailEnd type="none" w="med" len="med"/>
          </a:ln>
          <a:effectLst/>
        </p:spPr>
      </p:cxnSp>
      <p:sp>
        <p:nvSpPr>
          <p:cNvPr id="85" name="Metin Yer Tutucusu 38"/>
          <p:cNvSpPr>
            <a:spLocks noGrp="1"/>
          </p:cNvSpPr>
          <p:nvPr>
            <p:custDataLst>
              <p:tags r:id="rId24"/>
            </p:custDataLst>
          </p:nvPr>
        </p:nvSpPr>
        <p:spPr bwMode="auto">
          <a:xfrm>
            <a:off x="3522663" y="3857625"/>
            <a:ext cx="581025"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Clr>
                <a:srgbClr val="000000"/>
              </a:buClr>
              <a:buNone/>
            </a:pPr>
            <a:fld id="{CB11FD0F-F297-45C6-A1C5-C23F1A6308CA}" type="datetime'''''''Tü''''r''''''''''''k''i''''''''''y''e'''">
              <a:rPr lang="en-US" sz="1400" b="0">
                <a:solidFill>
                  <a:srgbClr val="000000"/>
                </a:solidFill>
              </a:rPr>
              <a:pPr marL="0" indent="0">
                <a:spcBef>
                  <a:spcPct val="0"/>
                </a:spcBef>
                <a:buClr>
                  <a:srgbClr val="000000"/>
                </a:buClr>
                <a:buNone/>
              </a:pPr>
              <a:t>Türkiye</a:t>
            </a:fld>
            <a:endParaRPr lang="tr-TR" sz="1400" b="0" dirty="0">
              <a:solidFill>
                <a:srgbClr val="000000"/>
              </a:solidFill>
              <a:sym typeface="Arial"/>
            </a:endParaRPr>
          </a:p>
        </p:txBody>
      </p:sp>
      <p:sp>
        <p:nvSpPr>
          <p:cNvPr id="84" name="Metin Yer Tutucusu 39"/>
          <p:cNvSpPr>
            <a:spLocks noGrp="1"/>
          </p:cNvSpPr>
          <p:nvPr>
            <p:custDataLst>
              <p:tags r:id="rId25"/>
            </p:custDataLst>
          </p:nvPr>
        </p:nvSpPr>
        <p:spPr bwMode="auto">
          <a:xfrm>
            <a:off x="4584700" y="3857625"/>
            <a:ext cx="1792288"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Clr>
                <a:srgbClr val="000000"/>
              </a:buClr>
              <a:buNone/>
            </a:pPr>
            <a:fld id="{7A12C8EA-2FC3-49C9-A935-1766938D39FB}" type="datetime'''T''''''R62 ''''''(A''d''ana,'' Me''''r''''s''''in'' '''')'">
              <a:rPr lang="en-US" sz="1400" b="0">
                <a:solidFill>
                  <a:srgbClr val="000000"/>
                </a:solidFill>
              </a:rPr>
              <a:pPr marL="0" indent="0">
                <a:spcBef>
                  <a:spcPct val="0"/>
                </a:spcBef>
                <a:buClr>
                  <a:srgbClr val="000000"/>
                </a:buClr>
                <a:buNone/>
              </a:pPr>
              <a:t>TR62 (Adana, Mersin )</a:t>
            </a:fld>
            <a:endParaRPr lang="tr-TR" sz="1400" b="0" dirty="0">
              <a:solidFill>
                <a:srgbClr val="000000"/>
              </a:solidFill>
              <a:sym typeface="Arial"/>
            </a:endParaRPr>
          </a:p>
        </p:txBody>
      </p:sp>
    </p:spTree>
    <p:extLst>
      <p:ext uri="{BB962C8B-B14F-4D97-AF65-F5344CB8AC3E}">
        <p14:creationId xmlns:p14="http://schemas.microsoft.com/office/powerpoint/2010/main" val="31420678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Nesne 8" hidden="1"/>
          <p:cNvGraphicFramePr>
            <a:graphicFrameLocks noChangeAspect="1"/>
          </p:cNvGraphicFramePr>
          <p:nvPr>
            <p:custDataLst>
              <p:tags r:id="rId2"/>
            </p:custDataLst>
            <p:extLst>
              <p:ext uri="{D42A27DB-BD31-4B8C-83A1-F6EECF244321}">
                <p14:modId xmlns:p14="http://schemas.microsoft.com/office/powerpoint/2010/main" val="25907569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14501" name="think-cell Slide" r:id="rId66" imgW="416" imgH="416" progId="TCLayout.ActiveDocument.1">
                  <p:embed/>
                </p:oleObj>
              </mc:Choice>
              <mc:Fallback>
                <p:oleObj name="think-cell Slide" r:id="rId66" imgW="416" imgH="416" progId="TCLayout.ActiveDocument.1">
                  <p:embed/>
                  <p:pic>
                    <p:nvPicPr>
                      <p:cNvPr id="0" name=""/>
                      <p:cNvPicPr/>
                      <p:nvPr/>
                    </p:nvPicPr>
                    <p:blipFill>
                      <a:blip r:embed="rId67"/>
                      <a:stretch>
                        <a:fillRect/>
                      </a:stretch>
                    </p:blipFill>
                    <p:spPr>
                      <a:xfrm>
                        <a:off x="1588" y="1588"/>
                        <a:ext cx="1587" cy="1587"/>
                      </a:xfrm>
                      <a:prstGeom prst="rect">
                        <a:avLst/>
                      </a:prstGeom>
                    </p:spPr>
                  </p:pic>
                </p:oleObj>
              </mc:Fallback>
            </mc:AlternateContent>
          </a:graphicData>
        </a:graphic>
      </p:graphicFrame>
      <p:sp>
        <p:nvSpPr>
          <p:cNvPr id="6" name="Dikdörtgen 5" hidden="1"/>
          <p:cNvSpPr/>
          <p:nvPr>
            <p:custDataLst>
              <p:tags r:id="rId3"/>
            </p:custDataLst>
          </p:nvPr>
        </p:nvSpPr>
        <p:spPr bwMode="auto">
          <a:xfrm>
            <a:off x="0" y="0"/>
            <a:ext cx="158750" cy="158750"/>
          </a:xfrm>
          <a:prstGeom prst="rect">
            <a:avLst/>
          </a:prstGeom>
          <a:solidFill>
            <a:schemeClr val="accent1">
              <a:lumMod val="50000"/>
            </a:schemeClr>
          </a:solidFill>
          <a:ln w="9525" cap="flat" cmpd="sng" algn="ctr">
            <a:solidFill>
              <a:schemeClr val="bg1">
                <a:lumMod val="75000"/>
              </a:schemeClr>
            </a:solid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algn="ctr" eaLnBrk="0" hangingPunct="0"/>
            <a:endParaRPr kumimoji="0" lang="tr-TR" sz="1400" b="0" u="none" strike="noStrike" cap="none" normalizeH="0" dirty="0" smtClean="0">
              <a:ln>
                <a:noFill/>
              </a:ln>
              <a:solidFill>
                <a:schemeClr val="bg1"/>
              </a:solidFill>
              <a:effectLst/>
              <a:latin typeface="Arial"/>
              <a:cs typeface="Arial"/>
              <a:sym typeface="Arial"/>
            </a:endParaRPr>
          </a:p>
        </p:txBody>
      </p:sp>
      <p:sp>
        <p:nvSpPr>
          <p:cNvPr id="3" name="Slayt Numarası Yer Tutucusu 2"/>
          <p:cNvSpPr>
            <a:spLocks noGrp="1"/>
          </p:cNvSpPr>
          <p:nvPr>
            <p:ph type="sldNum" sz="quarter" idx="10"/>
          </p:nvPr>
        </p:nvSpPr>
        <p:spPr>
          <a:xfrm>
            <a:off x="9067801" y="6589680"/>
            <a:ext cx="536575" cy="184150"/>
          </a:xfrm>
        </p:spPr>
        <p:txBody>
          <a:bodyPr/>
          <a:lstStyle/>
          <a:p>
            <a:pPr>
              <a:defRPr/>
            </a:pPr>
            <a:fld id="{3EADF18E-6710-484E-B5C2-A5AD1973C07E}" type="slidenum">
              <a:rPr lang="en-US" smtClean="0">
                <a:solidFill>
                  <a:srgbClr val="000000"/>
                </a:solidFill>
              </a:rPr>
              <a:pPr>
                <a:defRPr/>
              </a:pPr>
              <a:t>8</a:t>
            </a:fld>
            <a:endParaRPr lang="en-US" dirty="0">
              <a:solidFill>
                <a:srgbClr val="000000"/>
              </a:solidFill>
            </a:endParaRPr>
          </a:p>
        </p:txBody>
      </p:sp>
      <p:sp>
        <p:nvSpPr>
          <p:cNvPr id="218" name="Metin Yer Tutucusu 3"/>
          <p:cNvSpPr txBox="1">
            <a:spLocks/>
          </p:cNvSpPr>
          <p:nvPr/>
        </p:nvSpPr>
        <p:spPr>
          <a:xfrm>
            <a:off x="277813" y="6667500"/>
            <a:ext cx="7614330" cy="190501"/>
          </a:xfrm>
          <a:prstGeom prst="rect">
            <a:avLst/>
          </a:prstGeom>
        </p:spPr>
        <p:txBody>
          <a:bodyPr>
            <a:noAutofit/>
          </a:bodyPr>
          <a:lstStyle>
            <a:lvl1pPr marL="182563" indent="-182563" algn="l"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0" fontAlgn="base" hangingPunct="0">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l"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l" rtl="0" eaLnBrk="0" fontAlgn="base" hangingPunct="0">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l" rtl="0" eaLnBrk="0" fontAlgn="base" hangingPunct="0">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buNone/>
            </a:pPr>
            <a:r>
              <a:rPr lang="tr-TR" sz="1000" b="0" kern="0" dirty="0" smtClean="0"/>
              <a:t>Kaynak: TÜİK</a:t>
            </a:r>
            <a:endParaRPr lang="tr-TR" sz="1000" b="0" kern="0" dirty="0"/>
          </a:p>
        </p:txBody>
      </p:sp>
      <p:sp>
        <p:nvSpPr>
          <p:cNvPr id="138" name="Metin kutusu 137"/>
          <p:cNvSpPr txBox="1"/>
          <p:nvPr/>
        </p:nvSpPr>
        <p:spPr>
          <a:xfrm>
            <a:off x="4748213" y="1731963"/>
            <a:ext cx="414139" cy="307777"/>
          </a:xfrm>
          <a:prstGeom prst="rect">
            <a:avLst/>
          </a:prstGeom>
          <a:solidFill>
            <a:schemeClr val="bg1"/>
          </a:solidFill>
          <a:ln>
            <a:solidFill>
              <a:schemeClr val="bg1"/>
            </a:solidFill>
          </a:ln>
        </p:spPr>
        <p:txBody>
          <a:bodyPr wrap="square" rtlCol="0">
            <a:spAutoFit/>
          </a:bodyPr>
          <a:lstStyle/>
          <a:p>
            <a:pPr algn="ctr"/>
            <a:r>
              <a:rPr lang="tr-TR" sz="1400" dirty="0" smtClean="0"/>
              <a:t>#1</a:t>
            </a:r>
            <a:endParaRPr lang="tr-TR" sz="1400" dirty="0"/>
          </a:p>
        </p:txBody>
      </p:sp>
      <p:graphicFrame>
        <p:nvGraphicFramePr>
          <p:cNvPr id="139" name="Nesne 138"/>
          <p:cNvGraphicFramePr>
            <a:graphicFrameLocks/>
          </p:cNvGraphicFramePr>
          <p:nvPr>
            <p:custDataLst>
              <p:tags r:id="rId4"/>
            </p:custDataLst>
            <p:extLst>
              <p:ext uri="{D42A27DB-BD31-4B8C-83A1-F6EECF244321}">
                <p14:modId xmlns:p14="http://schemas.microsoft.com/office/powerpoint/2010/main" val="3744535232"/>
              </p:ext>
            </p:extLst>
          </p:nvPr>
        </p:nvGraphicFramePr>
        <p:xfrm>
          <a:off x="1257300" y="1625600"/>
          <a:ext cx="2241580" cy="5086558"/>
        </p:xfrm>
        <a:graphic>
          <a:graphicData uri="http://schemas.openxmlformats.org/presentationml/2006/ole">
            <mc:AlternateContent xmlns:mc="http://schemas.openxmlformats.org/markup-compatibility/2006">
              <mc:Choice xmlns:v="urn:schemas-microsoft-com:vml" Requires="v">
                <p:oleObj spid="_x0000_s1214502" name="Çizelge" r:id="rId68" imgW="2241580" imgH="5086558" progId="MSGraph.Chart.8">
                  <p:embed followColorScheme="full"/>
                </p:oleObj>
              </mc:Choice>
              <mc:Fallback>
                <p:oleObj name="Çizelge" r:id="rId68" imgW="2241580" imgH="5086558" progId="MSGraph.Chart.8">
                  <p:embed followColorScheme="full"/>
                  <p:pic>
                    <p:nvPicPr>
                      <p:cNvPr id="0" name=""/>
                      <p:cNvPicPr/>
                      <p:nvPr/>
                    </p:nvPicPr>
                    <p:blipFill>
                      <a:blip r:embed="rId69"/>
                      <a:stretch>
                        <a:fillRect/>
                      </a:stretch>
                    </p:blipFill>
                    <p:spPr>
                      <a:xfrm>
                        <a:off x="1257300" y="1625600"/>
                        <a:ext cx="2241580" cy="5086558"/>
                      </a:xfrm>
                      <a:prstGeom prst="rect">
                        <a:avLst/>
                      </a:prstGeom>
                    </p:spPr>
                  </p:pic>
                </p:oleObj>
              </mc:Fallback>
            </mc:AlternateContent>
          </a:graphicData>
        </a:graphic>
      </p:graphicFrame>
      <p:sp>
        <p:nvSpPr>
          <p:cNvPr id="133" name="Metin Yer Tutucusu 12"/>
          <p:cNvSpPr>
            <a:spLocks noGrp="1"/>
          </p:cNvSpPr>
          <p:nvPr>
            <p:custDataLst>
              <p:tags r:id="rId5"/>
            </p:custDataLst>
          </p:nvPr>
        </p:nvSpPr>
        <p:spPr bwMode="gray">
          <a:xfrm>
            <a:off x="1936750" y="5367338"/>
            <a:ext cx="296863"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25400" tIns="0" rIns="25400" bIns="0" numCol="1" spcCol="0" anchor="ctr"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fld id="{F094168E-FEA0-4350-995C-7B1310E4072A}" type="datetime'''''''''''''6'''',''''''''''''''''''''''''''''''''''''''2'''">
              <a:rPr lang="en-US" sz="1400" b="0">
                <a:latin typeface="Arial"/>
                <a:cs typeface="Arial"/>
                <a:sym typeface="Arial"/>
              </a:rPr>
              <a:pPr marL="0" indent="0">
                <a:spcBef>
                  <a:spcPct val="0"/>
                </a:spcBef>
                <a:buNone/>
              </a:pPr>
              <a:t>6,2</a:t>
            </a:fld>
            <a:endParaRPr lang="tr-TR" sz="1400" b="0" dirty="0">
              <a:latin typeface="Arial"/>
              <a:cs typeface="Arial"/>
              <a:sym typeface="Arial"/>
            </a:endParaRPr>
          </a:p>
        </p:txBody>
      </p:sp>
      <p:sp>
        <p:nvSpPr>
          <p:cNvPr id="160" name="Metin Yer Tutucusu 22"/>
          <p:cNvSpPr>
            <a:spLocks noGrp="1"/>
          </p:cNvSpPr>
          <p:nvPr>
            <p:custDataLst>
              <p:tags r:id="rId6"/>
            </p:custDataLst>
          </p:nvPr>
        </p:nvSpPr>
        <p:spPr bwMode="auto">
          <a:xfrm>
            <a:off x="639763" y="5043488"/>
            <a:ext cx="592138"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82563" indent="-182563" algn="l"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0" fontAlgn="base" hangingPunct="0">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l"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l" rtl="0" eaLnBrk="0" fontAlgn="base" hangingPunct="0">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l" rtl="0" eaLnBrk="0" fontAlgn="base" hangingPunct="0">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A59A7FB3-C91A-40F6-BA50-B79503C0D3FF}" type="datetime'''''''An''''''''''t''''''''''''a''''''ly''''''''a'">
              <a:rPr lang="en-US" sz="1400" b="0"/>
              <a:pPr/>
              <a:t>Antalya</a:t>
            </a:fld>
            <a:endParaRPr lang="tr-TR" sz="1400" b="0" dirty="0">
              <a:latin typeface="Arial"/>
              <a:cs typeface="Arial"/>
              <a:sym typeface="Arial"/>
            </a:endParaRPr>
          </a:p>
        </p:txBody>
      </p:sp>
      <p:sp>
        <p:nvSpPr>
          <p:cNvPr id="135" name="Metin Yer Tutucusu 14"/>
          <p:cNvSpPr>
            <a:spLocks noGrp="1"/>
          </p:cNvSpPr>
          <p:nvPr>
            <p:custDataLst>
              <p:tags r:id="rId7"/>
            </p:custDataLst>
          </p:nvPr>
        </p:nvSpPr>
        <p:spPr bwMode="gray">
          <a:xfrm>
            <a:off x="1803400" y="6021388"/>
            <a:ext cx="296863"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25400" tIns="0" rIns="25400" bIns="0" numCol="1" spcCol="0" anchor="ctr"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fld id="{BE930888-AC85-4279-A271-6F1A2F21E092}" type="datetime'''''''''''''''''4'''',''''''''''''''''''''''''''''''''''7'''''">
              <a:rPr lang="en-US" sz="1400" b="0">
                <a:latin typeface="Arial"/>
                <a:cs typeface="Arial"/>
                <a:sym typeface="Arial"/>
              </a:rPr>
              <a:pPr marL="0" indent="0">
                <a:spcBef>
                  <a:spcPct val="0"/>
                </a:spcBef>
                <a:buNone/>
              </a:pPr>
              <a:t>4,7</a:t>
            </a:fld>
            <a:endParaRPr lang="tr-TR" sz="1400" b="0" dirty="0">
              <a:latin typeface="Arial"/>
              <a:cs typeface="Arial"/>
              <a:sym typeface="Arial"/>
            </a:endParaRPr>
          </a:p>
        </p:txBody>
      </p:sp>
      <p:sp>
        <p:nvSpPr>
          <p:cNvPr id="152" name="Metin Yer Tutucusu 30"/>
          <p:cNvSpPr>
            <a:spLocks noGrp="1"/>
          </p:cNvSpPr>
          <p:nvPr>
            <p:custDataLst>
              <p:tags r:id="rId8"/>
            </p:custDataLst>
          </p:nvPr>
        </p:nvSpPr>
        <p:spPr bwMode="auto">
          <a:xfrm>
            <a:off x="728663" y="6021388"/>
            <a:ext cx="503238"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82563" indent="-182563" algn="l"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0" fontAlgn="base" hangingPunct="0">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l"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l" rtl="0" eaLnBrk="0" fontAlgn="base" hangingPunct="0">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l" rtl="0" eaLnBrk="0" fontAlgn="base" hangingPunct="0">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A470EA65-CEB1-4C0E-A07A-8D2971B214EF}" type="datetime'K''''''''''on''''''''''''''''ya'''''''''''''''''''''''''''''''">
              <a:rPr lang="en-US" sz="1400" b="0"/>
              <a:pPr/>
              <a:t>Konya</a:t>
            </a:fld>
            <a:endParaRPr lang="tr-TR" sz="1400" b="0" dirty="0">
              <a:latin typeface="Arial"/>
              <a:cs typeface="Arial"/>
              <a:sym typeface="Arial"/>
            </a:endParaRPr>
          </a:p>
        </p:txBody>
      </p:sp>
      <p:sp>
        <p:nvSpPr>
          <p:cNvPr id="134" name="Metin Yer Tutucusu 13"/>
          <p:cNvSpPr>
            <a:spLocks noGrp="1"/>
          </p:cNvSpPr>
          <p:nvPr>
            <p:custDataLst>
              <p:tags r:id="rId9"/>
            </p:custDataLst>
          </p:nvPr>
        </p:nvSpPr>
        <p:spPr bwMode="gray">
          <a:xfrm>
            <a:off x="1924050" y="5694363"/>
            <a:ext cx="296863"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25400" tIns="0" rIns="25400" bIns="0" numCol="1" spcCol="0" anchor="ctr"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fld id="{5EF41AB4-D08A-49F2-AF2C-526ABC0B002D}" type="datetime'''''''''''6'',''''''1'''''''''''''''''''''''''''''''''">
              <a:rPr lang="en-US" sz="1400" b="0">
                <a:latin typeface="Arial"/>
                <a:cs typeface="Arial"/>
                <a:sym typeface="Arial"/>
              </a:rPr>
              <a:pPr marL="0" indent="0">
                <a:spcBef>
                  <a:spcPct val="0"/>
                </a:spcBef>
                <a:buNone/>
              </a:pPr>
              <a:t>6,1</a:t>
            </a:fld>
            <a:endParaRPr lang="tr-TR" sz="1400" b="0" dirty="0">
              <a:latin typeface="Arial"/>
              <a:cs typeface="Arial"/>
              <a:sym typeface="Arial"/>
            </a:endParaRPr>
          </a:p>
        </p:txBody>
      </p:sp>
      <p:sp>
        <p:nvSpPr>
          <p:cNvPr id="151" name="Metin Yer Tutucusu 25"/>
          <p:cNvSpPr>
            <a:spLocks noGrp="1"/>
          </p:cNvSpPr>
          <p:nvPr>
            <p:custDataLst>
              <p:tags r:id="rId10"/>
            </p:custDataLst>
          </p:nvPr>
        </p:nvSpPr>
        <p:spPr bwMode="auto">
          <a:xfrm>
            <a:off x="512763" y="6345238"/>
            <a:ext cx="719139"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82563" indent="-182563" algn="l"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0" fontAlgn="base" hangingPunct="0">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l"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l" rtl="0" eaLnBrk="0" fontAlgn="base" hangingPunct="0">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l" rtl="0" eaLnBrk="0" fontAlgn="base" hangingPunct="0">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8935C8C0-E2E5-4790-8AD7-EE6B64E05DC1}" type="datetime'''''''''''''''''''K''''ar''''''''''''''''''''''''''''''aman'">
              <a:rPr lang="en-US" sz="1400" b="0"/>
              <a:pPr/>
              <a:t>Karaman</a:t>
            </a:fld>
            <a:endParaRPr lang="tr-TR" sz="1400" b="0" dirty="0">
              <a:latin typeface="Arial"/>
              <a:cs typeface="Arial"/>
              <a:sym typeface="Arial"/>
            </a:endParaRPr>
          </a:p>
        </p:txBody>
      </p:sp>
      <p:sp>
        <p:nvSpPr>
          <p:cNvPr id="136" name="Metin Yer Tutucusu 15"/>
          <p:cNvSpPr>
            <a:spLocks noGrp="1"/>
          </p:cNvSpPr>
          <p:nvPr>
            <p:custDataLst>
              <p:tags r:id="rId11"/>
            </p:custDataLst>
          </p:nvPr>
        </p:nvSpPr>
        <p:spPr bwMode="gray">
          <a:xfrm>
            <a:off x="1758950" y="6345238"/>
            <a:ext cx="296863"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25400" tIns="0" rIns="25400" bIns="0" numCol="1" spcCol="0" anchor="ctr"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fld id="{50869944-3E9E-4EA8-B78A-3053537C3276}" type="datetime'''''''''''''''''''''''''''''''''''''''''''4'''',''''''2'''''">
              <a:rPr lang="en-US" sz="1400" b="0">
                <a:latin typeface="Arial"/>
                <a:cs typeface="Arial"/>
                <a:sym typeface="Arial"/>
              </a:rPr>
              <a:pPr marL="0" indent="0">
                <a:spcBef>
                  <a:spcPct val="0"/>
                </a:spcBef>
                <a:buNone/>
              </a:pPr>
              <a:t>4,2</a:t>
            </a:fld>
            <a:endParaRPr lang="tr-TR" sz="1400" b="0" dirty="0">
              <a:latin typeface="Arial"/>
              <a:cs typeface="Arial"/>
              <a:sym typeface="Arial"/>
            </a:endParaRPr>
          </a:p>
        </p:txBody>
      </p:sp>
      <p:sp>
        <p:nvSpPr>
          <p:cNvPr id="156" name="Metin Yer Tutucusu 24"/>
          <p:cNvSpPr>
            <a:spLocks noGrp="1"/>
          </p:cNvSpPr>
          <p:nvPr>
            <p:custDataLst>
              <p:tags r:id="rId12"/>
            </p:custDataLst>
          </p:nvPr>
        </p:nvSpPr>
        <p:spPr bwMode="auto">
          <a:xfrm>
            <a:off x="768350" y="5694363"/>
            <a:ext cx="463549"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82563" indent="-182563" algn="l"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0" fontAlgn="base" hangingPunct="0">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l"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l" rtl="0" eaLnBrk="0" fontAlgn="base" hangingPunct="0">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l" rtl="0" eaLnBrk="0" fontAlgn="base" hangingPunct="0">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0A274551-E2C6-48F7-8B3B-09465C782DDB}" type="datetime'''N''''''''''''''''''iğ''''''''d''e'''''''''''''''''''''''''">
              <a:rPr lang="en-US" sz="1400" b="0"/>
              <a:pPr/>
              <a:t>Niğde</a:t>
            </a:fld>
            <a:endParaRPr lang="tr-TR" sz="1400" b="0" dirty="0">
              <a:latin typeface="Arial"/>
              <a:cs typeface="Arial"/>
              <a:sym typeface="Arial"/>
            </a:endParaRPr>
          </a:p>
        </p:txBody>
      </p:sp>
      <p:sp>
        <p:nvSpPr>
          <p:cNvPr id="159" name="Metin Yer Tutucusu 23"/>
          <p:cNvSpPr>
            <a:spLocks noGrp="1"/>
          </p:cNvSpPr>
          <p:nvPr>
            <p:custDataLst>
              <p:tags r:id="rId13"/>
            </p:custDataLst>
          </p:nvPr>
        </p:nvSpPr>
        <p:spPr bwMode="auto">
          <a:xfrm>
            <a:off x="620713" y="5367338"/>
            <a:ext cx="611188"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82563" indent="-182563" algn="l"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0" fontAlgn="base" hangingPunct="0">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l"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l" rtl="0" eaLnBrk="0" fontAlgn="base" hangingPunct="0">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l" rtl="0" eaLnBrk="0" fontAlgn="base" hangingPunct="0">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AC057F8F-7409-4166-BF07-899DBC29F78F}" type="datetime'''''''''B''''''a''''''''''''''''''y''''bu''''''''rt'''''">
              <a:rPr lang="en-US" sz="1400" b="0"/>
              <a:pPr/>
              <a:t>Bayburt</a:t>
            </a:fld>
            <a:endParaRPr lang="tr-TR" sz="1400" b="0" dirty="0">
              <a:latin typeface="Arial"/>
              <a:cs typeface="Arial"/>
              <a:sym typeface="Arial"/>
            </a:endParaRPr>
          </a:p>
        </p:txBody>
      </p:sp>
      <p:sp>
        <p:nvSpPr>
          <p:cNvPr id="140" name="Metin Yer Tutucusu 7"/>
          <p:cNvSpPr>
            <a:spLocks noGrp="1"/>
          </p:cNvSpPr>
          <p:nvPr>
            <p:custDataLst>
              <p:tags r:id="rId14"/>
            </p:custDataLst>
          </p:nvPr>
        </p:nvSpPr>
        <p:spPr bwMode="auto">
          <a:xfrm>
            <a:off x="611188" y="2770188"/>
            <a:ext cx="620713"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82563" indent="-182563" algn="l"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0" fontAlgn="base" hangingPunct="0">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l"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l" rtl="0" eaLnBrk="0" fontAlgn="base" hangingPunct="0">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l" rtl="0" eaLnBrk="0" fontAlgn="base" hangingPunct="0">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0787E47E-30C3-4A44-8AD6-09F5ED968017}" type="datetime'İ''''s''''''''''''t''''''''a''n''''''''''b''''''u''''''l'''">
              <a:rPr lang="en-US" sz="1400" b="0"/>
              <a:pPr/>
              <a:t>İstanbul</a:t>
            </a:fld>
            <a:endParaRPr lang="tr-TR" sz="1400" b="0" dirty="0">
              <a:latin typeface="Arial"/>
              <a:cs typeface="Arial"/>
              <a:sym typeface="Arial"/>
            </a:endParaRPr>
          </a:p>
        </p:txBody>
      </p:sp>
      <p:sp>
        <p:nvSpPr>
          <p:cNvPr id="126" name="Metin Yer Tutucusu 3"/>
          <p:cNvSpPr>
            <a:spLocks noGrp="1"/>
          </p:cNvSpPr>
          <p:nvPr>
            <p:custDataLst>
              <p:tags r:id="rId15"/>
            </p:custDataLst>
          </p:nvPr>
        </p:nvSpPr>
        <p:spPr bwMode="gray">
          <a:xfrm>
            <a:off x="2368550" y="2770188"/>
            <a:ext cx="382588"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25400" tIns="0" rIns="25400" bIns="0" numCol="1" spcCol="0" anchor="ctr"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fld id="{BF7E7471-C78B-43FE-91BD-CFCAAFBB7817}" type="datetime'''''''''''''''1''''''''1'',''''2'''''''">
              <a:rPr lang="en-US" sz="1400" b="0">
                <a:latin typeface="Arial"/>
                <a:cs typeface="Arial"/>
                <a:sym typeface="Arial"/>
              </a:rPr>
              <a:pPr marL="0" indent="0">
                <a:spcBef>
                  <a:spcPct val="0"/>
                </a:spcBef>
                <a:buNone/>
              </a:pPr>
              <a:t>11,2</a:t>
            </a:fld>
            <a:endParaRPr lang="tr-TR" sz="1400" b="0" dirty="0">
              <a:latin typeface="Arial"/>
              <a:cs typeface="Arial"/>
              <a:sym typeface="Arial"/>
            </a:endParaRPr>
          </a:p>
        </p:txBody>
      </p:sp>
      <p:sp>
        <p:nvSpPr>
          <p:cNvPr id="148" name="Metin Yer Tutucusu 37"/>
          <p:cNvSpPr>
            <a:spLocks noGrp="1"/>
          </p:cNvSpPr>
          <p:nvPr>
            <p:custDataLst>
              <p:tags r:id="rId16"/>
            </p:custDataLst>
          </p:nvPr>
        </p:nvSpPr>
        <p:spPr bwMode="gray">
          <a:xfrm>
            <a:off x="2476500" y="2443163"/>
            <a:ext cx="395288" cy="21272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txBody>
          <a:bodyPr vert="horz" wrap="none" lIns="25400" tIns="0" rIns="25400" bIns="0" numCol="1" spcCol="0" anchor="ctr" anchorCtr="0" compatLnSpc="1">
            <a:prstTxWarp prst="textNoShape">
              <a:avLst/>
            </a:prstTxWarp>
            <a:noAutofit/>
          </a:bodyPr>
          <a:lstStyle>
            <a:lvl1pPr marL="182563" indent="-182563" algn="l"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0" fontAlgn="base" hangingPunct="0">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l"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l" rtl="0" eaLnBrk="0" fontAlgn="base" hangingPunct="0">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l" rtl="0" eaLnBrk="0" fontAlgn="base" hangingPunct="0">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fld id="{6E981CF1-302D-4E14-81C3-B41EB186E005}" type="datetime'1''''''''2'',''''''''''''''''''4'''''''''''''''">
              <a:rPr lang="en-US" sz="1400" b="0"/>
              <a:pPr/>
              <a:t>12,4</a:t>
            </a:fld>
            <a:endParaRPr lang="tr-TR" sz="1400" b="0" dirty="0">
              <a:latin typeface="Arial"/>
              <a:cs typeface="Arial"/>
              <a:sym typeface="Arial"/>
            </a:endParaRPr>
          </a:p>
        </p:txBody>
      </p:sp>
      <p:sp>
        <p:nvSpPr>
          <p:cNvPr id="149" name="Metin Yer Tutucusu 5"/>
          <p:cNvSpPr>
            <a:spLocks noGrp="1"/>
          </p:cNvSpPr>
          <p:nvPr>
            <p:custDataLst>
              <p:tags r:id="rId17"/>
            </p:custDataLst>
          </p:nvPr>
        </p:nvSpPr>
        <p:spPr bwMode="auto">
          <a:xfrm>
            <a:off x="700088" y="2443163"/>
            <a:ext cx="531813"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82563" indent="-182563" algn="l"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0" fontAlgn="base" hangingPunct="0">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l"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l" rtl="0" eaLnBrk="0" fontAlgn="base" hangingPunct="0">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l" rtl="0" eaLnBrk="0" fontAlgn="base" hangingPunct="0">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61AD56CE-2C1F-49B6-9414-F3FCDAE91F45}" type="datetime'''''''''''''M''''''''''e''''''r''s''''''''''''''''in'''''''''">
              <a:rPr lang="en-US" sz="1400" b="0"/>
              <a:pPr/>
              <a:t>Mersin</a:t>
            </a:fld>
            <a:endParaRPr lang="tr-TR" sz="1400" b="0" dirty="0">
              <a:sym typeface="+mn-lt"/>
            </a:endParaRPr>
          </a:p>
        </p:txBody>
      </p:sp>
      <p:sp>
        <p:nvSpPr>
          <p:cNvPr id="146" name="Metin Yer Tutucusu 3"/>
          <p:cNvSpPr>
            <a:spLocks noGrp="1"/>
          </p:cNvSpPr>
          <p:nvPr>
            <p:custDataLst>
              <p:tags r:id="rId18"/>
            </p:custDataLst>
          </p:nvPr>
        </p:nvSpPr>
        <p:spPr bwMode="auto">
          <a:xfrm>
            <a:off x="719138" y="2116138"/>
            <a:ext cx="512763"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82563" indent="-182563" algn="l"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0" fontAlgn="base" hangingPunct="0">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l"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l" rtl="0" eaLnBrk="0" fontAlgn="base" hangingPunct="0">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l" rtl="0" eaLnBrk="0" fontAlgn="base" hangingPunct="0">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099FCF7C-614E-4546-A630-F8EA38E6F7A1}" type="datetime'''''''''A''''''''''''''''d''''''''''''''''''a''n''''''''''a'''">
              <a:rPr lang="en-US" sz="1400" b="0"/>
              <a:pPr/>
              <a:t>Adana</a:t>
            </a:fld>
            <a:endParaRPr lang="tr-TR" sz="1400" b="0" dirty="0">
              <a:sym typeface="+mn-lt"/>
            </a:endParaRPr>
          </a:p>
        </p:txBody>
      </p:sp>
      <p:sp>
        <p:nvSpPr>
          <p:cNvPr id="142" name="Metin Yer Tutucusu 36"/>
          <p:cNvSpPr>
            <a:spLocks noGrp="1"/>
          </p:cNvSpPr>
          <p:nvPr>
            <p:custDataLst>
              <p:tags r:id="rId19"/>
            </p:custDataLst>
          </p:nvPr>
        </p:nvSpPr>
        <p:spPr bwMode="gray">
          <a:xfrm>
            <a:off x="2546350" y="2116138"/>
            <a:ext cx="395288" cy="21272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txBody>
          <a:bodyPr vert="horz" wrap="none" lIns="25400" tIns="0" rIns="25400" bIns="0" numCol="1" spcCol="0" anchor="ctr" anchorCtr="0" compatLnSpc="1">
            <a:prstTxWarp prst="textNoShape">
              <a:avLst/>
            </a:prstTxWarp>
            <a:noAutofit/>
          </a:bodyPr>
          <a:lstStyle>
            <a:lvl1pPr marL="182563" indent="-182563" algn="l"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0" fontAlgn="base" hangingPunct="0">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l"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l" rtl="0" eaLnBrk="0" fontAlgn="base" hangingPunct="0">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l" rtl="0" eaLnBrk="0" fontAlgn="base" hangingPunct="0">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fld id="{47CEDF7E-548D-42FA-8126-29EC3AD711B1}" type="datetime'''''''''''''''''''''1''3'''''''',''''''''''''2'''''">
              <a:rPr lang="en-US" sz="1400" b="0"/>
              <a:pPr/>
              <a:t>13,2</a:t>
            </a:fld>
            <a:endParaRPr lang="tr-TR" sz="1400" b="0" dirty="0">
              <a:latin typeface="Arial"/>
              <a:cs typeface="Arial"/>
              <a:sym typeface="Arial"/>
            </a:endParaRPr>
          </a:p>
        </p:txBody>
      </p:sp>
      <p:sp>
        <p:nvSpPr>
          <p:cNvPr id="130" name="Metin Yer Tutucusu 9"/>
          <p:cNvSpPr>
            <a:spLocks noGrp="1"/>
          </p:cNvSpPr>
          <p:nvPr>
            <p:custDataLst>
              <p:tags r:id="rId20"/>
            </p:custDataLst>
          </p:nvPr>
        </p:nvSpPr>
        <p:spPr bwMode="gray">
          <a:xfrm>
            <a:off x="2216150" y="4395788"/>
            <a:ext cx="296863"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25400" tIns="0" rIns="25400" bIns="0" numCol="1" spcCol="0" anchor="ctr"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fld id="{B8570877-544F-4FD9-AB49-C6E5D9A563ED}" type="datetime'9'''''''''''''''',''''''4'''''''''''''''''''''">
              <a:rPr lang="en-US" sz="1400" b="0">
                <a:latin typeface="Arial"/>
                <a:cs typeface="Arial"/>
                <a:sym typeface="Arial"/>
              </a:rPr>
              <a:pPr marL="0" indent="0">
                <a:spcBef>
                  <a:spcPct val="0"/>
                </a:spcBef>
                <a:buNone/>
              </a:pPr>
              <a:t>9,4</a:t>
            </a:fld>
            <a:endParaRPr lang="tr-TR" sz="1400" b="0" dirty="0">
              <a:latin typeface="Arial"/>
              <a:cs typeface="Arial"/>
              <a:sym typeface="Arial"/>
            </a:endParaRPr>
          </a:p>
        </p:txBody>
      </p:sp>
      <p:sp>
        <p:nvSpPr>
          <p:cNvPr id="163" name="Metin Yer Tutucusu 21"/>
          <p:cNvSpPr>
            <a:spLocks noGrp="1"/>
          </p:cNvSpPr>
          <p:nvPr>
            <p:custDataLst>
              <p:tags r:id="rId21"/>
            </p:custDataLst>
          </p:nvPr>
        </p:nvSpPr>
        <p:spPr bwMode="auto">
          <a:xfrm>
            <a:off x="511175" y="4719638"/>
            <a:ext cx="720725"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82563" indent="-182563" algn="l"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0" fontAlgn="base" hangingPunct="0">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l"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l" rtl="0" eaLnBrk="0" fontAlgn="base" hangingPunct="0">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l" rtl="0" eaLnBrk="0" fontAlgn="base" hangingPunct="0">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1B59C428-6ED7-4842-B63D-9F391B5F0DE0}" type="datetime'E''''''''''s''''k''''iş''''''''''''''''''''e''''''h''ir'''">
              <a:rPr lang="en-US" sz="1400" b="0"/>
              <a:pPr/>
              <a:t>Eskişehir</a:t>
            </a:fld>
            <a:endParaRPr lang="tr-TR" sz="1400" b="0" dirty="0">
              <a:latin typeface="Arial"/>
              <a:cs typeface="Arial"/>
              <a:sym typeface="Arial"/>
            </a:endParaRPr>
          </a:p>
        </p:txBody>
      </p:sp>
      <p:sp>
        <p:nvSpPr>
          <p:cNvPr id="132" name="Metin Yer Tutucusu 11"/>
          <p:cNvSpPr>
            <a:spLocks noGrp="1"/>
          </p:cNvSpPr>
          <p:nvPr>
            <p:custDataLst>
              <p:tags r:id="rId22"/>
            </p:custDataLst>
          </p:nvPr>
        </p:nvSpPr>
        <p:spPr bwMode="gray">
          <a:xfrm>
            <a:off x="2082800" y="5043488"/>
            <a:ext cx="296863"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25400" tIns="0" rIns="25400" bIns="0" numCol="1" spcCol="0" anchor="ctr"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fld id="{D57A4312-4669-44D9-8A9B-0861B5D5DBC7}" type="datetime'''''''''''7'''''''''''''',''''''''''''''''''''9'''''">
              <a:rPr lang="en-US" sz="1400" b="0">
                <a:latin typeface="Arial"/>
                <a:cs typeface="Arial"/>
                <a:sym typeface="Arial"/>
              </a:rPr>
              <a:pPr marL="0" indent="0">
                <a:spcBef>
                  <a:spcPct val="0"/>
                </a:spcBef>
                <a:buNone/>
              </a:pPr>
              <a:t>7,9</a:t>
            </a:fld>
            <a:endParaRPr lang="tr-TR" sz="1400" b="0" dirty="0">
              <a:latin typeface="Arial"/>
              <a:cs typeface="Arial"/>
              <a:sym typeface="Arial"/>
            </a:endParaRPr>
          </a:p>
        </p:txBody>
      </p:sp>
      <p:sp>
        <p:nvSpPr>
          <p:cNvPr id="150" name="Metin Yer Tutucusu 40"/>
          <p:cNvSpPr>
            <a:spLocks noGrp="1"/>
          </p:cNvSpPr>
          <p:nvPr>
            <p:custDataLst>
              <p:tags r:id="rId23"/>
            </p:custDataLst>
          </p:nvPr>
        </p:nvSpPr>
        <p:spPr bwMode="gray">
          <a:xfrm>
            <a:off x="2279650" y="3417888"/>
            <a:ext cx="395288"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25400" tIns="0" rIns="25400" bIns="0" numCol="1" spcCol="0" anchor="ctr" anchorCtr="0" compatLnSpc="1">
            <a:prstTxWarp prst="textNoShape">
              <a:avLst/>
            </a:prstTxWarp>
            <a:noAutofit/>
          </a:bodyPr>
          <a:lstStyle>
            <a:lvl1pPr marL="182563" indent="-182563" algn="l"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0" fontAlgn="base" hangingPunct="0">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l"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l" rtl="0" eaLnBrk="0" fontAlgn="base" hangingPunct="0">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l" rtl="0" eaLnBrk="0" fontAlgn="base" hangingPunct="0">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fld id="{E620647B-60CB-4803-A7E5-5ABE3E070C57}" type="datetime'''''''''''''''''1''''''''''''''''''''''''''0'''''',''''2'''''">
              <a:rPr lang="en-US" sz="1400" b="0"/>
              <a:pPr/>
              <a:t>10,2</a:t>
            </a:fld>
            <a:endParaRPr lang="tr-TR" sz="1400" b="0" dirty="0">
              <a:latin typeface="Arial"/>
              <a:cs typeface="Arial"/>
              <a:sym typeface="Arial"/>
            </a:endParaRPr>
          </a:p>
        </p:txBody>
      </p:sp>
      <p:sp>
        <p:nvSpPr>
          <p:cNvPr id="144" name="Metin Yer Tutucusu 8"/>
          <p:cNvSpPr>
            <a:spLocks noGrp="1"/>
          </p:cNvSpPr>
          <p:nvPr>
            <p:custDataLst>
              <p:tags r:id="rId24"/>
            </p:custDataLst>
          </p:nvPr>
        </p:nvSpPr>
        <p:spPr bwMode="auto">
          <a:xfrm>
            <a:off x="701675" y="3094038"/>
            <a:ext cx="530225"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82563" indent="-182563" algn="l"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0" fontAlgn="base" hangingPunct="0">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l"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l" rtl="0" eaLnBrk="0" fontAlgn="base" hangingPunct="0">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l" rtl="0" eaLnBrk="0" fontAlgn="base" hangingPunct="0">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211A83BF-6A65-48D6-A468-1FAAC9005881}" type="datetime'Y''''''''''''''''''a''''l''''''''''o''''v''''''''''''''a'''''">
              <a:rPr lang="en-US" sz="1400" b="0"/>
              <a:pPr/>
              <a:t>Yalova</a:t>
            </a:fld>
            <a:endParaRPr lang="tr-TR" sz="1400" b="0" dirty="0">
              <a:latin typeface="Arial"/>
              <a:cs typeface="Arial"/>
              <a:sym typeface="Arial"/>
            </a:endParaRPr>
          </a:p>
        </p:txBody>
      </p:sp>
      <p:sp>
        <p:nvSpPr>
          <p:cNvPr id="131" name="Metin Yer Tutucusu 10"/>
          <p:cNvSpPr>
            <a:spLocks noGrp="1"/>
          </p:cNvSpPr>
          <p:nvPr>
            <p:custDataLst>
              <p:tags r:id="rId25"/>
            </p:custDataLst>
          </p:nvPr>
        </p:nvSpPr>
        <p:spPr bwMode="gray">
          <a:xfrm>
            <a:off x="2133600" y="4719638"/>
            <a:ext cx="296863"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25400" tIns="0" rIns="25400" bIns="0" numCol="1" spcCol="0" anchor="ctr"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fld id="{68102744-A1F5-419D-8409-CFEF1662D4A8}" type="datetime'''''''''''''''''''''''''8'''',''5'''''''''''''">
              <a:rPr lang="en-US" sz="1400" b="0">
                <a:latin typeface="Arial"/>
                <a:cs typeface="Arial"/>
                <a:sym typeface="Arial"/>
              </a:rPr>
              <a:pPr marL="0" indent="0">
                <a:spcBef>
                  <a:spcPct val="0"/>
                </a:spcBef>
                <a:buNone/>
              </a:pPr>
              <a:t>8,5</a:t>
            </a:fld>
            <a:endParaRPr lang="tr-TR" sz="1400" b="0" dirty="0">
              <a:latin typeface="Arial"/>
              <a:cs typeface="Arial"/>
              <a:sym typeface="Arial"/>
            </a:endParaRPr>
          </a:p>
        </p:txBody>
      </p:sp>
      <p:sp>
        <p:nvSpPr>
          <p:cNvPr id="128" name="Metin Yer Tutucusu 7"/>
          <p:cNvSpPr>
            <a:spLocks noGrp="1"/>
          </p:cNvSpPr>
          <p:nvPr>
            <p:custDataLst>
              <p:tags r:id="rId26"/>
            </p:custDataLst>
          </p:nvPr>
        </p:nvSpPr>
        <p:spPr bwMode="gray">
          <a:xfrm>
            <a:off x="2254250" y="3741738"/>
            <a:ext cx="296863"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25400" tIns="0" rIns="25400" bIns="0" numCol="1" spcCol="0" anchor="ctr"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fld id="{231AD307-0F51-4FBE-BDAB-B55EF14EB4DC}" type="datetime'''''''''''''9'''''',9'''''''''''''''''''''''''''''">
              <a:rPr lang="en-US" sz="1400" b="0">
                <a:latin typeface="Arial"/>
                <a:cs typeface="Arial"/>
                <a:sym typeface="Arial"/>
              </a:rPr>
              <a:pPr marL="0" indent="0">
                <a:spcBef>
                  <a:spcPct val="0"/>
                </a:spcBef>
                <a:buNone/>
              </a:pPr>
              <a:t>9,9</a:t>
            </a:fld>
            <a:endParaRPr lang="tr-TR" sz="1400" b="0" dirty="0">
              <a:latin typeface="Arial"/>
              <a:cs typeface="Arial"/>
              <a:sym typeface="Arial"/>
            </a:endParaRPr>
          </a:p>
        </p:txBody>
      </p:sp>
      <p:sp>
        <p:nvSpPr>
          <p:cNvPr id="169" name="Metin Yer Tutucusu 10"/>
          <p:cNvSpPr>
            <a:spLocks noGrp="1"/>
          </p:cNvSpPr>
          <p:nvPr>
            <p:custDataLst>
              <p:tags r:id="rId27"/>
            </p:custDataLst>
          </p:nvPr>
        </p:nvSpPr>
        <p:spPr bwMode="auto">
          <a:xfrm>
            <a:off x="669925" y="3417888"/>
            <a:ext cx="561974"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82563" indent="-182563" algn="l"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0" fontAlgn="base" hangingPunct="0">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l"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l" rtl="0" eaLnBrk="0" fontAlgn="base" hangingPunct="0">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l" rtl="0" eaLnBrk="0" fontAlgn="base" hangingPunct="0">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34AB9FA5-D99F-4E27-B36F-63736921A317}" type="datetime'''''A''''n''k''''''a''''''''''''r''''a'''''''''''''''''''''">
              <a:rPr lang="en-US" sz="1400" b="0"/>
              <a:pPr/>
              <a:t>Ankara</a:t>
            </a:fld>
            <a:endParaRPr lang="tr-TR" sz="1400" b="0" dirty="0">
              <a:latin typeface="Arial"/>
              <a:cs typeface="Arial"/>
              <a:sym typeface="Arial"/>
            </a:endParaRPr>
          </a:p>
        </p:txBody>
      </p:sp>
      <p:sp>
        <p:nvSpPr>
          <p:cNvPr id="168" name="Metin Yer Tutucusu 14"/>
          <p:cNvSpPr>
            <a:spLocks noGrp="1"/>
          </p:cNvSpPr>
          <p:nvPr>
            <p:custDataLst>
              <p:tags r:id="rId28"/>
            </p:custDataLst>
          </p:nvPr>
        </p:nvSpPr>
        <p:spPr bwMode="auto">
          <a:xfrm>
            <a:off x="581025" y="4395788"/>
            <a:ext cx="650875"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82563" indent="-182563" algn="l"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0" fontAlgn="base" hangingPunct="0">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l"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l" rtl="0" eaLnBrk="0" fontAlgn="base" hangingPunct="0">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l" rtl="0" eaLnBrk="0" fontAlgn="base" hangingPunct="0">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7F515B4C-22F3-4018-B172-C33139C50622}" type="datetime'''''''''''''''''''''''Sa''''''''ka''r''''''y''''''''''''a'''">
              <a:rPr lang="en-US" sz="1400" b="0"/>
              <a:pPr/>
              <a:t>Sakarya</a:t>
            </a:fld>
            <a:endParaRPr lang="tr-TR" sz="1400" b="0" dirty="0">
              <a:latin typeface="Arial"/>
              <a:cs typeface="Arial"/>
              <a:sym typeface="Arial"/>
            </a:endParaRPr>
          </a:p>
        </p:txBody>
      </p:sp>
      <p:sp>
        <p:nvSpPr>
          <p:cNvPr id="161" name="Metin Yer Tutucusu 13"/>
          <p:cNvSpPr>
            <a:spLocks noGrp="1"/>
          </p:cNvSpPr>
          <p:nvPr>
            <p:custDataLst>
              <p:tags r:id="rId29"/>
            </p:custDataLst>
          </p:nvPr>
        </p:nvSpPr>
        <p:spPr bwMode="auto">
          <a:xfrm>
            <a:off x="876300" y="4068763"/>
            <a:ext cx="355600"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82563" indent="-182563" algn="l"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0" fontAlgn="base" hangingPunct="0">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l"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l" rtl="0" eaLnBrk="0" fontAlgn="base" hangingPunct="0">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l" rtl="0" eaLnBrk="0" fontAlgn="base" hangingPunct="0">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9E8AA781-470A-485C-A83B-E26C3D8E042A}" type="datetime'''''''''''''''''''''''''''''''''''B''''''''''''o''''''lu'''">
              <a:rPr lang="en-US" sz="1400" b="0"/>
              <a:pPr/>
              <a:t>Bolu</a:t>
            </a:fld>
            <a:endParaRPr lang="tr-TR" sz="1400" b="0" dirty="0">
              <a:latin typeface="Arial"/>
              <a:cs typeface="Arial"/>
              <a:sym typeface="Arial"/>
            </a:endParaRPr>
          </a:p>
        </p:txBody>
      </p:sp>
      <p:sp>
        <p:nvSpPr>
          <p:cNvPr id="166" name="Metin Yer Tutucusu 12"/>
          <p:cNvSpPr>
            <a:spLocks noGrp="1"/>
          </p:cNvSpPr>
          <p:nvPr>
            <p:custDataLst>
              <p:tags r:id="rId30"/>
            </p:custDataLst>
          </p:nvPr>
        </p:nvSpPr>
        <p:spPr bwMode="auto">
          <a:xfrm>
            <a:off x="639763" y="3741738"/>
            <a:ext cx="592138"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82563" indent="-182563" algn="l"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0" fontAlgn="base" hangingPunct="0">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l"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l" rtl="0" eaLnBrk="0" fontAlgn="base" hangingPunct="0">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l" rtl="0" eaLnBrk="0" fontAlgn="base" hangingPunct="0">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C255FA54-64B3-456B-AF54-63D9A3815E77}" type="datetime'''''''''''''''''''''K''a''''''''y''s''e''r''''''i'''''''''''">
              <a:rPr lang="en-US" sz="1400" b="0"/>
              <a:pPr/>
              <a:t>Kayseri</a:t>
            </a:fld>
            <a:endParaRPr lang="tr-TR" sz="1400" b="0" dirty="0">
              <a:latin typeface="Arial"/>
              <a:cs typeface="Arial"/>
              <a:sym typeface="Arial"/>
            </a:endParaRPr>
          </a:p>
        </p:txBody>
      </p:sp>
      <p:sp>
        <p:nvSpPr>
          <p:cNvPr id="129" name="Metin Yer Tutucusu 8"/>
          <p:cNvSpPr>
            <a:spLocks noGrp="1"/>
          </p:cNvSpPr>
          <p:nvPr>
            <p:custDataLst>
              <p:tags r:id="rId31"/>
            </p:custDataLst>
          </p:nvPr>
        </p:nvSpPr>
        <p:spPr bwMode="gray">
          <a:xfrm>
            <a:off x="2228850" y="4068763"/>
            <a:ext cx="296863"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25400" tIns="0" rIns="25400" bIns="0" numCol="1" spcCol="0" anchor="ctr"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fld id="{F17F2362-DDD5-44FB-A8A1-60603EF288A3}" type="datetime'''''''''''''''''''''''''9'''''',''''''6'''''''''''''''''''''''">
              <a:rPr lang="en-US" sz="1400" b="0">
                <a:latin typeface="Arial"/>
                <a:cs typeface="Arial"/>
                <a:sym typeface="Arial"/>
              </a:rPr>
              <a:pPr marL="0" indent="0">
                <a:spcBef>
                  <a:spcPct val="0"/>
                </a:spcBef>
                <a:buNone/>
              </a:pPr>
              <a:t>9,6</a:t>
            </a:fld>
            <a:endParaRPr lang="tr-TR" sz="1400" b="0" dirty="0">
              <a:latin typeface="Arial"/>
              <a:cs typeface="Arial"/>
              <a:sym typeface="Arial"/>
            </a:endParaRPr>
          </a:p>
        </p:txBody>
      </p:sp>
      <p:sp>
        <p:nvSpPr>
          <p:cNvPr id="127" name="Metin Yer Tutucusu 5"/>
          <p:cNvSpPr>
            <a:spLocks noGrp="1"/>
          </p:cNvSpPr>
          <p:nvPr>
            <p:custDataLst>
              <p:tags r:id="rId32"/>
            </p:custDataLst>
          </p:nvPr>
        </p:nvSpPr>
        <p:spPr bwMode="gray">
          <a:xfrm>
            <a:off x="2349500" y="3094038"/>
            <a:ext cx="382588"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25400" tIns="0" rIns="25400" bIns="0" numCol="1" spcCol="0" anchor="ctr" anchorCtr="0" compatLnSpc="1">
            <a:prstTxWarp prst="textNoShape">
              <a:avLst/>
            </a:prstTxWarp>
            <a:noAutofit/>
          </a:bodyPr>
          <a:lstStyle>
            <a:lvl1pPr marL="182563" indent="-182563" algn="l" rtl="0" eaLnBrk="1" fontAlgn="base" hangingPunct="1">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1" fontAlgn="base" hangingPunct="1">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r" rtl="1" eaLnBrk="1" fontAlgn="base" hangingPunct="1">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r" rtl="1" eaLnBrk="1" fontAlgn="base" hangingPunct="1">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r" rtl="1" eaLnBrk="1" fontAlgn="base" hangingPunct="1">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r" rtl="1" eaLnBrk="1" fontAlgn="base" hangingPunct="1">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fld id="{880BCB5E-9201-421E-89FA-2D13EBE9B8BB}" type="datetime'''1''''''1'''''''''''''',''''0'''''''''''''''''''''">
              <a:rPr lang="en-US" sz="1400" b="0">
                <a:latin typeface="Arial"/>
                <a:cs typeface="Arial"/>
                <a:sym typeface="Arial"/>
              </a:rPr>
              <a:pPr marL="0" indent="0">
                <a:spcBef>
                  <a:spcPct val="0"/>
                </a:spcBef>
                <a:buNone/>
              </a:pPr>
              <a:t>11,0</a:t>
            </a:fld>
            <a:endParaRPr lang="tr-TR" sz="1400" b="0" dirty="0">
              <a:latin typeface="Arial"/>
              <a:cs typeface="Arial"/>
              <a:sym typeface="Arial"/>
            </a:endParaRPr>
          </a:p>
        </p:txBody>
      </p:sp>
      <p:sp>
        <p:nvSpPr>
          <p:cNvPr id="143" name="Metin Yer Tutucusu 1"/>
          <p:cNvSpPr>
            <a:spLocks noGrp="1"/>
          </p:cNvSpPr>
          <p:nvPr>
            <p:custDataLst>
              <p:tags r:id="rId33"/>
            </p:custDataLst>
          </p:nvPr>
        </p:nvSpPr>
        <p:spPr bwMode="auto">
          <a:xfrm>
            <a:off x="620713" y="1792288"/>
            <a:ext cx="611188"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182563" indent="-182563" algn="l"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0" fontAlgn="base" hangingPunct="0">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l"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l" rtl="0" eaLnBrk="0" fontAlgn="base" hangingPunct="0">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l" rtl="0" eaLnBrk="0" fontAlgn="base" hangingPunct="0">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lgn="r">
              <a:spcBef>
                <a:spcPct val="0"/>
              </a:spcBef>
              <a:buNone/>
            </a:pPr>
            <a:fld id="{6C1D2136-6D28-422A-82A2-E8CA044F184A}" type="datetime'''''''B''''''''a''''''''''''tm''''''''''''''''a''n'">
              <a:rPr lang="en-US" sz="1400" b="0"/>
              <a:pPr/>
              <a:t>Batman</a:t>
            </a:fld>
            <a:endParaRPr lang="tr-TR" sz="1400" b="0" dirty="0">
              <a:sym typeface="+mn-lt"/>
            </a:endParaRPr>
          </a:p>
        </p:txBody>
      </p:sp>
      <p:sp>
        <p:nvSpPr>
          <p:cNvPr id="145" name="Metin Yer Tutucusu 35"/>
          <p:cNvSpPr>
            <a:spLocks noGrp="1"/>
          </p:cNvSpPr>
          <p:nvPr>
            <p:custDataLst>
              <p:tags r:id="rId34"/>
            </p:custDataLst>
          </p:nvPr>
        </p:nvSpPr>
        <p:spPr bwMode="gray">
          <a:xfrm>
            <a:off x="3429000" y="1792288"/>
            <a:ext cx="395288"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25400" tIns="0" rIns="25400" bIns="0" numCol="1" spcCol="0" anchor="ctr" anchorCtr="0" compatLnSpc="1">
            <a:prstTxWarp prst="textNoShape">
              <a:avLst/>
            </a:prstTxWarp>
            <a:noAutofit/>
          </a:bodyPr>
          <a:lstStyle>
            <a:lvl1pPr marL="182563" indent="-182563" algn="l"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0" fontAlgn="base" hangingPunct="0">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l"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l" rtl="0" eaLnBrk="0" fontAlgn="base" hangingPunct="0">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l" rtl="0" eaLnBrk="0" fontAlgn="base" hangingPunct="0">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fld id="{13CE15E1-8BC1-481E-905B-6F2031700B3A}" type="datetime'''''''''''''''2''''''''''3,4'''''''''''''''''''''''''''''''''">
              <a:rPr lang="en-US" sz="1400" b="0"/>
              <a:pPr/>
              <a:t>23,4</a:t>
            </a:fld>
            <a:endParaRPr lang="tr-TR" sz="1400" b="0" dirty="0">
              <a:latin typeface="Arial"/>
              <a:cs typeface="Arial"/>
              <a:sym typeface="Arial"/>
            </a:endParaRPr>
          </a:p>
        </p:txBody>
      </p:sp>
      <p:sp>
        <p:nvSpPr>
          <p:cNvPr id="170" name="Rectangle 6"/>
          <p:cNvSpPr/>
          <p:nvPr/>
        </p:nvSpPr>
        <p:spPr bwMode="auto">
          <a:xfrm>
            <a:off x="255588" y="884238"/>
            <a:ext cx="9377320" cy="5782249"/>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eaLnBrk="0" hangingPunct="0"/>
            <a:endParaRPr lang="en-US" sz="1050" b="0" i="1" dirty="0" smtClean="0">
              <a:solidFill>
                <a:srgbClr val="FFFFFF"/>
              </a:solidFill>
              <a:latin typeface="Arial" charset="0"/>
            </a:endParaRPr>
          </a:p>
        </p:txBody>
      </p:sp>
      <p:sp>
        <p:nvSpPr>
          <p:cNvPr id="171" name="Metin kutusu 170"/>
          <p:cNvSpPr txBox="1"/>
          <p:nvPr/>
        </p:nvSpPr>
        <p:spPr>
          <a:xfrm>
            <a:off x="511175" y="893763"/>
            <a:ext cx="3560230" cy="276999"/>
          </a:xfrm>
          <a:prstGeom prst="rect">
            <a:avLst/>
          </a:prstGeom>
          <a:noFill/>
        </p:spPr>
        <p:txBody>
          <a:bodyPr wrap="square" rtlCol="0">
            <a:spAutoFit/>
          </a:bodyPr>
          <a:lstStyle/>
          <a:p>
            <a:pPr algn="ctr"/>
            <a:r>
              <a:rPr lang="tr-TR" sz="1200" dirty="0" smtClean="0"/>
              <a:t>İşsizlik Oranı (2013, %)</a:t>
            </a:r>
            <a:endParaRPr lang="tr-TR" sz="1200" dirty="0"/>
          </a:p>
        </p:txBody>
      </p:sp>
      <p:sp>
        <p:nvSpPr>
          <p:cNvPr id="172" name="Metin kutusu 171"/>
          <p:cNvSpPr txBox="1"/>
          <p:nvPr/>
        </p:nvSpPr>
        <p:spPr>
          <a:xfrm>
            <a:off x="3997325" y="885825"/>
            <a:ext cx="1989360" cy="276999"/>
          </a:xfrm>
          <a:prstGeom prst="rect">
            <a:avLst/>
          </a:prstGeom>
          <a:noFill/>
        </p:spPr>
        <p:txBody>
          <a:bodyPr wrap="square" rtlCol="0">
            <a:spAutoFit/>
          </a:bodyPr>
          <a:lstStyle/>
          <a:p>
            <a:pPr algn="ctr"/>
            <a:r>
              <a:rPr lang="tr-TR" sz="1200" dirty="0" smtClean="0"/>
              <a:t>Türkiye Sıralaması</a:t>
            </a:r>
            <a:endParaRPr lang="tr-TR" sz="1200" dirty="0"/>
          </a:p>
        </p:txBody>
      </p:sp>
      <p:sp>
        <p:nvSpPr>
          <p:cNvPr id="173" name="Metin kutusu 172"/>
          <p:cNvSpPr txBox="1"/>
          <p:nvPr/>
        </p:nvSpPr>
        <p:spPr>
          <a:xfrm>
            <a:off x="5762625" y="890588"/>
            <a:ext cx="1989360" cy="461665"/>
          </a:xfrm>
          <a:prstGeom prst="rect">
            <a:avLst/>
          </a:prstGeom>
          <a:noFill/>
        </p:spPr>
        <p:txBody>
          <a:bodyPr wrap="square" rtlCol="0">
            <a:spAutoFit/>
          </a:bodyPr>
          <a:lstStyle/>
          <a:p>
            <a:pPr algn="ctr"/>
            <a:r>
              <a:rPr lang="tr-TR" sz="1200" dirty="0" smtClean="0"/>
              <a:t>İstihdam Oranı </a:t>
            </a:r>
          </a:p>
          <a:p>
            <a:pPr algn="ctr"/>
            <a:r>
              <a:rPr lang="tr-TR" sz="1200" dirty="0" smtClean="0"/>
              <a:t>(2013, %)</a:t>
            </a:r>
            <a:endParaRPr lang="tr-TR" sz="1200" dirty="0"/>
          </a:p>
        </p:txBody>
      </p:sp>
      <p:sp>
        <p:nvSpPr>
          <p:cNvPr id="174" name="Metin kutusu 173"/>
          <p:cNvSpPr txBox="1"/>
          <p:nvPr/>
        </p:nvSpPr>
        <p:spPr>
          <a:xfrm>
            <a:off x="7507288" y="893763"/>
            <a:ext cx="2126518" cy="461665"/>
          </a:xfrm>
          <a:prstGeom prst="rect">
            <a:avLst/>
          </a:prstGeom>
          <a:noFill/>
        </p:spPr>
        <p:txBody>
          <a:bodyPr wrap="square" rtlCol="0">
            <a:spAutoFit/>
          </a:bodyPr>
          <a:lstStyle/>
          <a:p>
            <a:pPr algn="ctr"/>
            <a:r>
              <a:rPr lang="tr-TR" sz="1200" dirty="0" smtClean="0"/>
              <a:t>İşgücüne Katılma Oranı (2013, %)</a:t>
            </a:r>
            <a:endParaRPr lang="tr-TR" sz="1200" dirty="0"/>
          </a:p>
        </p:txBody>
      </p:sp>
      <p:sp>
        <p:nvSpPr>
          <p:cNvPr id="175" name="Metin Yer Tutucusu 49"/>
          <p:cNvSpPr>
            <a:spLocks noGrp="1"/>
          </p:cNvSpPr>
          <p:nvPr>
            <p:custDataLst>
              <p:tags r:id="rId35"/>
            </p:custDataLst>
          </p:nvPr>
        </p:nvSpPr>
        <p:spPr bwMode="auto">
          <a:xfrm>
            <a:off x="8343900" y="1735138"/>
            <a:ext cx="488950" cy="285750"/>
          </a:xfrm>
          <a:prstGeom prst="roundRect">
            <a:avLst>
              <a:gd name="adj" fmla="val 50000"/>
            </a:avLst>
          </a:prstGeom>
          <a:solidFill>
            <a:schemeClr val="bg1"/>
          </a:solidFill>
          <a:ln w="9525">
            <a:solidFill>
              <a:schemeClr val="tx1"/>
            </a:solidFill>
            <a:miter lim="800000"/>
            <a:headEnd/>
            <a:tailEnd/>
          </a:ln>
        </p:spPr>
        <p:txBody>
          <a:bodyPr vert="horz" wrap="square" lIns="23813" tIns="0" rIns="0" bIns="0" numCol="1" spcCol="0" anchor="ctr" anchorCtr="0" compatLnSpc="1">
            <a:prstTxWarp prst="textNoShape">
              <a:avLst/>
            </a:prstTxWarp>
            <a:noAutofit/>
          </a:bodyPr>
          <a:lstStyle>
            <a:lvl1pPr marL="182563" indent="-182563" algn="l"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0" fontAlgn="base" hangingPunct="0">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l"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l" rtl="0" eaLnBrk="0" fontAlgn="base" hangingPunct="0">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l" rtl="0" eaLnBrk="0" fontAlgn="base" hangingPunct="0">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r>
              <a:rPr lang="tr-TR" sz="1400" dirty="0" smtClean="0">
                <a:sym typeface="+mn-lt"/>
              </a:rPr>
              <a:t>36.2</a:t>
            </a:r>
            <a:endParaRPr lang="tr-TR" sz="1400" dirty="0">
              <a:sym typeface="+mn-lt"/>
            </a:endParaRPr>
          </a:p>
        </p:txBody>
      </p:sp>
      <p:sp>
        <p:nvSpPr>
          <p:cNvPr id="176" name="Metin Yer Tutucusu 49"/>
          <p:cNvSpPr>
            <a:spLocks noGrp="1"/>
          </p:cNvSpPr>
          <p:nvPr>
            <p:custDataLst>
              <p:tags r:id="rId36"/>
            </p:custDataLst>
          </p:nvPr>
        </p:nvSpPr>
        <p:spPr bwMode="auto">
          <a:xfrm>
            <a:off x="6496050" y="1738313"/>
            <a:ext cx="488950" cy="285750"/>
          </a:xfrm>
          <a:prstGeom prst="roundRect">
            <a:avLst>
              <a:gd name="adj" fmla="val 50000"/>
            </a:avLst>
          </a:prstGeom>
          <a:solidFill>
            <a:schemeClr val="bg1"/>
          </a:solidFill>
          <a:ln w="9525">
            <a:solidFill>
              <a:schemeClr val="tx1"/>
            </a:solidFill>
            <a:miter lim="800000"/>
            <a:headEnd/>
            <a:tailEnd/>
          </a:ln>
        </p:spPr>
        <p:txBody>
          <a:bodyPr vert="horz" wrap="square" lIns="23813" tIns="0" rIns="0" bIns="0" numCol="1" spcCol="0" anchor="ctr" anchorCtr="0" compatLnSpc="1">
            <a:prstTxWarp prst="textNoShape">
              <a:avLst/>
            </a:prstTxWarp>
            <a:noAutofit/>
          </a:bodyPr>
          <a:lstStyle>
            <a:lvl1pPr marL="182563" indent="-182563" algn="l"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0" fontAlgn="base" hangingPunct="0">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l"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l" rtl="0" eaLnBrk="0" fontAlgn="base" hangingPunct="0">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l" rtl="0" eaLnBrk="0" fontAlgn="base" hangingPunct="0">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r>
              <a:rPr lang="tr-TR" sz="1400" dirty="0" smtClean="0">
                <a:sym typeface="+mn-lt"/>
              </a:rPr>
              <a:t>27.8</a:t>
            </a:r>
            <a:endParaRPr lang="tr-TR" sz="1400" dirty="0">
              <a:sym typeface="+mn-lt"/>
            </a:endParaRPr>
          </a:p>
        </p:txBody>
      </p:sp>
      <p:sp>
        <p:nvSpPr>
          <p:cNvPr id="177" name="Metin Yer Tutucusu 49"/>
          <p:cNvSpPr>
            <a:spLocks noGrp="1"/>
          </p:cNvSpPr>
          <p:nvPr>
            <p:custDataLst>
              <p:tags r:id="rId37"/>
            </p:custDataLst>
          </p:nvPr>
        </p:nvSpPr>
        <p:spPr bwMode="gray">
          <a:xfrm>
            <a:off x="8343900" y="2060575"/>
            <a:ext cx="488950" cy="285750"/>
          </a:xfrm>
          <a:prstGeom prst="roundRect">
            <a:avLst>
              <a:gd name="adj" fmla="val 50000"/>
            </a:avLst>
          </a:prstGeom>
          <a:solidFill>
            <a:srgbClr val="C30C3E"/>
          </a:solidFill>
          <a:ln w="9525">
            <a:solidFill>
              <a:schemeClr val="tx1"/>
            </a:solidFill>
            <a:miter lim="800000"/>
            <a:headEnd/>
            <a:tailEnd/>
          </a:ln>
        </p:spPr>
        <p:txBody>
          <a:bodyPr vert="horz" wrap="square" lIns="23813" tIns="0" rIns="0" bIns="0" numCol="1" spcCol="0" anchor="ctr" anchorCtr="0" compatLnSpc="1">
            <a:prstTxWarp prst="textNoShape">
              <a:avLst/>
            </a:prstTxWarp>
            <a:noAutofit/>
          </a:bodyPr>
          <a:lstStyle>
            <a:lvl1pPr marL="182563" indent="-182563" algn="l"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0" fontAlgn="base" hangingPunct="0">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l"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l" rtl="0" eaLnBrk="0" fontAlgn="base" hangingPunct="0">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l" rtl="0" eaLnBrk="0" fontAlgn="base" hangingPunct="0">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r>
              <a:rPr lang="tr-TR" sz="1400" dirty="0" smtClean="0">
                <a:solidFill>
                  <a:schemeClr val="bg1"/>
                </a:solidFill>
                <a:sym typeface="+mn-lt"/>
              </a:rPr>
              <a:t>49.9</a:t>
            </a:r>
            <a:endParaRPr lang="tr-TR" sz="1400" dirty="0">
              <a:solidFill>
                <a:schemeClr val="bg1"/>
              </a:solidFill>
              <a:sym typeface="+mn-lt"/>
            </a:endParaRPr>
          </a:p>
        </p:txBody>
      </p:sp>
      <p:sp>
        <p:nvSpPr>
          <p:cNvPr id="178" name="Metin Yer Tutucusu 49"/>
          <p:cNvSpPr>
            <a:spLocks noGrp="1"/>
          </p:cNvSpPr>
          <p:nvPr>
            <p:custDataLst>
              <p:tags r:id="rId38"/>
            </p:custDataLst>
          </p:nvPr>
        </p:nvSpPr>
        <p:spPr bwMode="gray">
          <a:xfrm>
            <a:off x="6496050" y="2074863"/>
            <a:ext cx="488950" cy="285750"/>
          </a:xfrm>
          <a:prstGeom prst="roundRect">
            <a:avLst>
              <a:gd name="adj" fmla="val 50000"/>
            </a:avLst>
          </a:prstGeom>
          <a:solidFill>
            <a:srgbClr val="C30C3E"/>
          </a:solidFill>
          <a:ln w="9525">
            <a:solidFill>
              <a:schemeClr val="tx1"/>
            </a:solidFill>
            <a:miter lim="800000"/>
            <a:headEnd/>
            <a:tailEnd/>
          </a:ln>
        </p:spPr>
        <p:txBody>
          <a:bodyPr vert="horz" wrap="square" lIns="23813" tIns="0" rIns="0" bIns="0" numCol="1" spcCol="0" anchor="ctr" anchorCtr="0" compatLnSpc="1">
            <a:prstTxWarp prst="textNoShape">
              <a:avLst/>
            </a:prstTxWarp>
            <a:noAutofit/>
          </a:bodyPr>
          <a:lstStyle>
            <a:lvl1pPr marL="182563" indent="-182563" algn="l"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0" fontAlgn="base" hangingPunct="0">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l"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l" rtl="0" eaLnBrk="0" fontAlgn="base" hangingPunct="0">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l" rtl="0" eaLnBrk="0" fontAlgn="base" hangingPunct="0">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r>
              <a:rPr lang="tr-TR" sz="1400" dirty="0" smtClean="0">
                <a:solidFill>
                  <a:schemeClr val="bg1"/>
                </a:solidFill>
                <a:sym typeface="+mn-lt"/>
              </a:rPr>
              <a:t>43.3</a:t>
            </a:r>
            <a:endParaRPr lang="tr-TR" sz="1400" dirty="0">
              <a:solidFill>
                <a:schemeClr val="bg1"/>
              </a:solidFill>
              <a:sym typeface="+mn-lt"/>
            </a:endParaRPr>
          </a:p>
        </p:txBody>
      </p:sp>
      <p:cxnSp>
        <p:nvCxnSpPr>
          <p:cNvPr id="179" name="Düz Bağlayıcı 178"/>
          <p:cNvCxnSpPr/>
          <p:nvPr/>
        </p:nvCxnSpPr>
        <p:spPr bwMode="auto">
          <a:xfrm>
            <a:off x="3997325" y="1897063"/>
            <a:ext cx="731520" cy="0"/>
          </a:xfrm>
          <a:prstGeom prst="line">
            <a:avLst/>
          </a:prstGeom>
          <a:solidFill>
            <a:schemeClr val="bg1"/>
          </a:solidFill>
          <a:ln w="9525" cap="flat" cmpd="sng" algn="ctr">
            <a:solidFill>
              <a:schemeClr val="tx1"/>
            </a:solidFill>
            <a:prstDash val="dash"/>
            <a:round/>
            <a:headEnd type="none" w="med" len="med"/>
            <a:tailEnd type="none" w="med" len="med"/>
          </a:ln>
          <a:effectLst/>
        </p:spPr>
      </p:cxnSp>
      <p:cxnSp>
        <p:nvCxnSpPr>
          <p:cNvPr id="180" name="Düz Bağlayıcı 179"/>
          <p:cNvCxnSpPr/>
          <p:nvPr/>
        </p:nvCxnSpPr>
        <p:spPr bwMode="auto">
          <a:xfrm>
            <a:off x="7085013" y="1890713"/>
            <a:ext cx="1188720" cy="0"/>
          </a:xfrm>
          <a:prstGeom prst="line">
            <a:avLst/>
          </a:prstGeom>
          <a:solidFill>
            <a:schemeClr val="bg1"/>
          </a:solidFill>
          <a:ln w="9525" cap="flat" cmpd="sng" algn="ctr">
            <a:solidFill>
              <a:schemeClr val="tx1"/>
            </a:solidFill>
            <a:prstDash val="dash"/>
            <a:round/>
            <a:headEnd type="none" w="med" len="med"/>
            <a:tailEnd type="none" w="med" len="med"/>
          </a:ln>
          <a:effectLst/>
        </p:spPr>
      </p:cxnSp>
      <p:cxnSp>
        <p:nvCxnSpPr>
          <p:cNvPr id="181" name="Düz Bağlayıcı 180"/>
          <p:cNvCxnSpPr/>
          <p:nvPr/>
        </p:nvCxnSpPr>
        <p:spPr bwMode="auto">
          <a:xfrm>
            <a:off x="5170488" y="1890713"/>
            <a:ext cx="1188720" cy="0"/>
          </a:xfrm>
          <a:prstGeom prst="line">
            <a:avLst/>
          </a:prstGeom>
          <a:solidFill>
            <a:schemeClr val="bg1"/>
          </a:solidFill>
          <a:ln w="9525" cap="flat" cmpd="sng" algn="ctr">
            <a:solidFill>
              <a:schemeClr val="tx1"/>
            </a:solidFill>
            <a:prstDash val="dash"/>
            <a:round/>
            <a:headEnd type="none" w="med" len="med"/>
            <a:tailEnd type="none" w="med" len="med"/>
          </a:ln>
          <a:effectLst/>
        </p:spPr>
      </p:cxnSp>
      <p:sp>
        <p:nvSpPr>
          <p:cNvPr id="182" name="Metin kutusu 181"/>
          <p:cNvSpPr txBox="1"/>
          <p:nvPr/>
        </p:nvSpPr>
        <p:spPr>
          <a:xfrm>
            <a:off x="4741863" y="2033588"/>
            <a:ext cx="414139" cy="307777"/>
          </a:xfrm>
          <a:prstGeom prst="rect">
            <a:avLst/>
          </a:prstGeom>
          <a:solidFill>
            <a:schemeClr val="bg1"/>
          </a:solidFill>
          <a:ln>
            <a:solidFill>
              <a:schemeClr val="bg1"/>
            </a:solidFill>
          </a:ln>
        </p:spPr>
        <p:txBody>
          <a:bodyPr wrap="square" rtlCol="0">
            <a:spAutoFit/>
          </a:bodyPr>
          <a:lstStyle/>
          <a:p>
            <a:pPr algn="ctr"/>
            <a:r>
              <a:rPr lang="tr-TR" sz="1400" dirty="0" smtClean="0"/>
              <a:t>#9</a:t>
            </a:r>
            <a:endParaRPr lang="tr-TR" sz="1400" dirty="0"/>
          </a:p>
        </p:txBody>
      </p:sp>
      <p:cxnSp>
        <p:nvCxnSpPr>
          <p:cNvPr id="183" name="Düz Bağlayıcı 182"/>
          <p:cNvCxnSpPr/>
          <p:nvPr/>
        </p:nvCxnSpPr>
        <p:spPr bwMode="auto">
          <a:xfrm>
            <a:off x="3171825" y="2187575"/>
            <a:ext cx="1554480" cy="0"/>
          </a:xfrm>
          <a:prstGeom prst="line">
            <a:avLst/>
          </a:prstGeom>
          <a:solidFill>
            <a:schemeClr val="bg1"/>
          </a:solidFill>
          <a:ln w="9525" cap="flat" cmpd="sng" algn="ctr">
            <a:solidFill>
              <a:schemeClr val="tx1"/>
            </a:solidFill>
            <a:prstDash val="dash"/>
            <a:round/>
            <a:headEnd type="none" w="med" len="med"/>
            <a:tailEnd type="none" w="med" len="med"/>
          </a:ln>
          <a:effectLst/>
        </p:spPr>
      </p:cxnSp>
      <p:cxnSp>
        <p:nvCxnSpPr>
          <p:cNvPr id="184" name="Düz Bağlayıcı 183"/>
          <p:cNvCxnSpPr/>
          <p:nvPr/>
        </p:nvCxnSpPr>
        <p:spPr bwMode="auto">
          <a:xfrm>
            <a:off x="7077075" y="2190750"/>
            <a:ext cx="1188720" cy="0"/>
          </a:xfrm>
          <a:prstGeom prst="line">
            <a:avLst/>
          </a:prstGeom>
          <a:solidFill>
            <a:schemeClr val="bg1"/>
          </a:solidFill>
          <a:ln w="9525" cap="flat" cmpd="sng" algn="ctr">
            <a:solidFill>
              <a:schemeClr val="tx1"/>
            </a:solidFill>
            <a:prstDash val="dash"/>
            <a:round/>
            <a:headEnd type="none" w="med" len="med"/>
            <a:tailEnd type="none" w="med" len="med"/>
          </a:ln>
          <a:effectLst/>
        </p:spPr>
      </p:cxnSp>
      <p:cxnSp>
        <p:nvCxnSpPr>
          <p:cNvPr id="185" name="Düz Bağlayıcı 184"/>
          <p:cNvCxnSpPr/>
          <p:nvPr/>
        </p:nvCxnSpPr>
        <p:spPr bwMode="auto">
          <a:xfrm>
            <a:off x="5162550" y="2190750"/>
            <a:ext cx="1188720" cy="0"/>
          </a:xfrm>
          <a:prstGeom prst="line">
            <a:avLst/>
          </a:prstGeom>
          <a:solidFill>
            <a:schemeClr val="bg1"/>
          </a:solidFill>
          <a:ln w="9525" cap="flat" cmpd="sng" algn="ctr">
            <a:solidFill>
              <a:schemeClr val="tx1"/>
            </a:solidFill>
            <a:prstDash val="dash"/>
            <a:round/>
            <a:headEnd type="none" w="med" len="med"/>
            <a:tailEnd type="none" w="med" len="med"/>
          </a:ln>
          <a:effectLst/>
        </p:spPr>
      </p:cxnSp>
      <p:sp>
        <p:nvSpPr>
          <p:cNvPr id="186" name="Metin Yer Tutucusu 49"/>
          <p:cNvSpPr>
            <a:spLocks noGrp="1"/>
          </p:cNvSpPr>
          <p:nvPr>
            <p:custDataLst>
              <p:tags r:id="rId39"/>
            </p:custDataLst>
          </p:nvPr>
        </p:nvSpPr>
        <p:spPr bwMode="auto">
          <a:xfrm>
            <a:off x="8343900" y="2387600"/>
            <a:ext cx="488950" cy="285750"/>
          </a:xfrm>
          <a:prstGeom prst="roundRect">
            <a:avLst>
              <a:gd name="adj" fmla="val 50000"/>
            </a:avLst>
          </a:prstGeom>
          <a:solidFill>
            <a:schemeClr val="bg1"/>
          </a:solidFill>
          <a:ln w="9525">
            <a:solidFill>
              <a:schemeClr val="tx1"/>
            </a:solidFill>
            <a:miter lim="800000"/>
            <a:headEnd/>
            <a:tailEnd/>
          </a:ln>
        </p:spPr>
        <p:txBody>
          <a:bodyPr vert="horz" wrap="square" lIns="23813" tIns="0" rIns="0" bIns="0" numCol="1" spcCol="0" anchor="ctr" anchorCtr="0" compatLnSpc="1">
            <a:prstTxWarp prst="textNoShape">
              <a:avLst/>
            </a:prstTxWarp>
            <a:noAutofit/>
          </a:bodyPr>
          <a:lstStyle>
            <a:lvl1pPr marL="182563" indent="-182563" algn="l"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0" fontAlgn="base" hangingPunct="0">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l"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l" rtl="0" eaLnBrk="0" fontAlgn="base" hangingPunct="0">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l" rtl="0" eaLnBrk="0" fontAlgn="base" hangingPunct="0">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r>
              <a:rPr lang="tr-TR" sz="1400" dirty="0" smtClean="0">
                <a:sym typeface="+mn-lt"/>
              </a:rPr>
              <a:t>50.7</a:t>
            </a:r>
            <a:endParaRPr lang="tr-TR" sz="1400" dirty="0">
              <a:sym typeface="+mn-lt"/>
            </a:endParaRPr>
          </a:p>
        </p:txBody>
      </p:sp>
      <p:sp>
        <p:nvSpPr>
          <p:cNvPr id="187" name="Metin Yer Tutucusu 49"/>
          <p:cNvSpPr>
            <a:spLocks noGrp="1"/>
          </p:cNvSpPr>
          <p:nvPr>
            <p:custDataLst>
              <p:tags r:id="rId40"/>
            </p:custDataLst>
          </p:nvPr>
        </p:nvSpPr>
        <p:spPr bwMode="auto">
          <a:xfrm>
            <a:off x="6496050" y="2401888"/>
            <a:ext cx="488950" cy="285750"/>
          </a:xfrm>
          <a:prstGeom prst="roundRect">
            <a:avLst>
              <a:gd name="adj" fmla="val 50000"/>
            </a:avLst>
          </a:prstGeom>
          <a:solidFill>
            <a:schemeClr val="bg1"/>
          </a:solidFill>
          <a:ln w="9525">
            <a:solidFill>
              <a:schemeClr val="tx1"/>
            </a:solidFill>
            <a:miter lim="800000"/>
            <a:headEnd/>
            <a:tailEnd/>
          </a:ln>
        </p:spPr>
        <p:txBody>
          <a:bodyPr vert="horz" wrap="square" lIns="23813" tIns="0" rIns="0" bIns="0" numCol="1" spcCol="0" anchor="ctr" anchorCtr="0" compatLnSpc="1">
            <a:prstTxWarp prst="textNoShape">
              <a:avLst/>
            </a:prstTxWarp>
            <a:noAutofit/>
          </a:bodyPr>
          <a:lstStyle>
            <a:lvl1pPr marL="182563" indent="-182563" algn="l"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0" fontAlgn="base" hangingPunct="0">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l"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l" rtl="0" eaLnBrk="0" fontAlgn="base" hangingPunct="0">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l" rtl="0" eaLnBrk="0" fontAlgn="base" hangingPunct="0">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r>
              <a:rPr lang="tr-TR" sz="1400" dirty="0" smtClean="0">
                <a:sym typeface="+mn-lt"/>
              </a:rPr>
              <a:t>44.4</a:t>
            </a:r>
            <a:endParaRPr lang="tr-TR" sz="1400" dirty="0">
              <a:sym typeface="+mn-lt"/>
            </a:endParaRPr>
          </a:p>
        </p:txBody>
      </p:sp>
      <p:sp>
        <p:nvSpPr>
          <p:cNvPr id="188" name="Metin kutusu 187"/>
          <p:cNvSpPr txBox="1"/>
          <p:nvPr/>
        </p:nvSpPr>
        <p:spPr>
          <a:xfrm>
            <a:off x="4741863" y="2360613"/>
            <a:ext cx="521586" cy="307777"/>
          </a:xfrm>
          <a:prstGeom prst="rect">
            <a:avLst/>
          </a:prstGeom>
          <a:solidFill>
            <a:schemeClr val="bg1"/>
          </a:solidFill>
          <a:ln>
            <a:solidFill>
              <a:schemeClr val="bg1"/>
            </a:solidFill>
          </a:ln>
        </p:spPr>
        <p:txBody>
          <a:bodyPr wrap="square" rtlCol="0">
            <a:spAutoFit/>
          </a:bodyPr>
          <a:lstStyle/>
          <a:p>
            <a:r>
              <a:rPr lang="tr-TR" sz="1400" dirty="0" smtClean="0"/>
              <a:t>#11</a:t>
            </a:r>
            <a:endParaRPr lang="tr-TR" sz="1400" dirty="0"/>
          </a:p>
        </p:txBody>
      </p:sp>
      <p:cxnSp>
        <p:nvCxnSpPr>
          <p:cNvPr id="189" name="Düz Bağlayıcı 188"/>
          <p:cNvCxnSpPr/>
          <p:nvPr/>
        </p:nvCxnSpPr>
        <p:spPr bwMode="auto">
          <a:xfrm>
            <a:off x="3171825" y="2514600"/>
            <a:ext cx="1554480" cy="0"/>
          </a:xfrm>
          <a:prstGeom prst="line">
            <a:avLst/>
          </a:prstGeom>
          <a:solidFill>
            <a:schemeClr val="bg1"/>
          </a:solidFill>
          <a:ln w="9525" cap="flat" cmpd="sng" algn="ctr">
            <a:solidFill>
              <a:schemeClr val="tx1"/>
            </a:solidFill>
            <a:prstDash val="dash"/>
            <a:round/>
            <a:headEnd type="none" w="med" len="med"/>
            <a:tailEnd type="none" w="med" len="med"/>
          </a:ln>
          <a:effectLst/>
        </p:spPr>
      </p:cxnSp>
      <p:cxnSp>
        <p:nvCxnSpPr>
          <p:cNvPr id="190" name="Düz Bağlayıcı 189"/>
          <p:cNvCxnSpPr/>
          <p:nvPr/>
        </p:nvCxnSpPr>
        <p:spPr bwMode="auto">
          <a:xfrm>
            <a:off x="7077075" y="2517775"/>
            <a:ext cx="1188720" cy="0"/>
          </a:xfrm>
          <a:prstGeom prst="line">
            <a:avLst/>
          </a:prstGeom>
          <a:solidFill>
            <a:schemeClr val="bg1"/>
          </a:solidFill>
          <a:ln w="9525" cap="flat" cmpd="sng" algn="ctr">
            <a:solidFill>
              <a:schemeClr val="tx1"/>
            </a:solidFill>
            <a:prstDash val="dash"/>
            <a:round/>
            <a:headEnd type="none" w="med" len="med"/>
            <a:tailEnd type="none" w="med" len="med"/>
          </a:ln>
          <a:effectLst/>
        </p:spPr>
      </p:cxnSp>
      <p:cxnSp>
        <p:nvCxnSpPr>
          <p:cNvPr id="191" name="Düz Bağlayıcı 190"/>
          <p:cNvCxnSpPr/>
          <p:nvPr/>
        </p:nvCxnSpPr>
        <p:spPr bwMode="auto">
          <a:xfrm>
            <a:off x="5162550" y="2517775"/>
            <a:ext cx="1188720" cy="0"/>
          </a:xfrm>
          <a:prstGeom prst="line">
            <a:avLst/>
          </a:prstGeom>
          <a:solidFill>
            <a:schemeClr val="bg1"/>
          </a:solidFill>
          <a:ln w="9525" cap="flat" cmpd="sng" algn="ctr">
            <a:solidFill>
              <a:schemeClr val="tx1"/>
            </a:solidFill>
            <a:prstDash val="dash"/>
            <a:round/>
            <a:headEnd type="none" w="med" len="med"/>
            <a:tailEnd type="none" w="med" len="med"/>
          </a:ln>
          <a:effectLst/>
        </p:spPr>
      </p:cxnSp>
      <p:sp>
        <p:nvSpPr>
          <p:cNvPr id="192" name="Metin Yer Tutucusu 49"/>
          <p:cNvSpPr>
            <a:spLocks noGrp="1"/>
          </p:cNvSpPr>
          <p:nvPr>
            <p:custDataLst>
              <p:tags r:id="rId41"/>
            </p:custDataLst>
          </p:nvPr>
        </p:nvSpPr>
        <p:spPr bwMode="auto">
          <a:xfrm>
            <a:off x="8343900" y="2714625"/>
            <a:ext cx="488950" cy="285750"/>
          </a:xfrm>
          <a:prstGeom prst="roundRect">
            <a:avLst>
              <a:gd name="adj" fmla="val 50000"/>
            </a:avLst>
          </a:prstGeom>
          <a:solidFill>
            <a:schemeClr val="bg1"/>
          </a:solidFill>
          <a:ln w="9525">
            <a:solidFill>
              <a:schemeClr val="tx1"/>
            </a:solidFill>
            <a:miter lim="800000"/>
            <a:headEnd/>
            <a:tailEnd/>
          </a:ln>
        </p:spPr>
        <p:txBody>
          <a:bodyPr vert="horz" wrap="square" lIns="23813" tIns="0" rIns="0" bIns="0" numCol="1" spcCol="0" anchor="ctr" anchorCtr="0" compatLnSpc="1">
            <a:prstTxWarp prst="textNoShape">
              <a:avLst/>
            </a:prstTxWarp>
            <a:noAutofit/>
          </a:bodyPr>
          <a:lstStyle>
            <a:lvl1pPr marL="182563" indent="-182563" algn="l"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0" fontAlgn="base" hangingPunct="0">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l"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l" rtl="0" eaLnBrk="0" fontAlgn="base" hangingPunct="0">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l" rtl="0" eaLnBrk="0" fontAlgn="base" hangingPunct="0">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r>
              <a:rPr lang="tr-TR" sz="1400" dirty="0" smtClean="0">
                <a:sym typeface="+mn-lt"/>
              </a:rPr>
              <a:t>52.2</a:t>
            </a:r>
            <a:endParaRPr lang="tr-TR" sz="1400" dirty="0">
              <a:sym typeface="+mn-lt"/>
            </a:endParaRPr>
          </a:p>
        </p:txBody>
      </p:sp>
      <p:sp>
        <p:nvSpPr>
          <p:cNvPr id="193" name="Metin Yer Tutucusu 49"/>
          <p:cNvSpPr>
            <a:spLocks noGrp="1"/>
          </p:cNvSpPr>
          <p:nvPr>
            <p:custDataLst>
              <p:tags r:id="rId42"/>
            </p:custDataLst>
          </p:nvPr>
        </p:nvSpPr>
        <p:spPr bwMode="auto">
          <a:xfrm>
            <a:off x="6496050" y="2728913"/>
            <a:ext cx="488950" cy="285750"/>
          </a:xfrm>
          <a:prstGeom prst="roundRect">
            <a:avLst>
              <a:gd name="adj" fmla="val 50000"/>
            </a:avLst>
          </a:prstGeom>
          <a:solidFill>
            <a:schemeClr val="bg1"/>
          </a:solidFill>
          <a:ln w="9525">
            <a:solidFill>
              <a:schemeClr val="tx1"/>
            </a:solidFill>
            <a:miter lim="800000"/>
            <a:headEnd/>
            <a:tailEnd/>
          </a:ln>
        </p:spPr>
        <p:txBody>
          <a:bodyPr vert="horz" wrap="square" lIns="23813" tIns="0" rIns="0" bIns="0" numCol="1" spcCol="0" anchor="ctr" anchorCtr="0" compatLnSpc="1">
            <a:prstTxWarp prst="textNoShape">
              <a:avLst/>
            </a:prstTxWarp>
            <a:noAutofit/>
          </a:bodyPr>
          <a:lstStyle>
            <a:lvl1pPr marL="182563" indent="-182563" algn="l"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0" fontAlgn="base" hangingPunct="0">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l"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l" rtl="0" eaLnBrk="0" fontAlgn="base" hangingPunct="0">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l" rtl="0" eaLnBrk="0" fontAlgn="base" hangingPunct="0">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r>
              <a:rPr lang="tr-TR" sz="1400" dirty="0" smtClean="0">
                <a:sym typeface="+mn-lt"/>
              </a:rPr>
              <a:t>46.4</a:t>
            </a:r>
            <a:endParaRPr lang="tr-TR" sz="1400" dirty="0">
              <a:sym typeface="+mn-lt"/>
            </a:endParaRPr>
          </a:p>
        </p:txBody>
      </p:sp>
      <p:sp>
        <p:nvSpPr>
          <p:cNvPr id="194" name="Metin kutusu 193"/>
          <p:cNvSpPr txBox="1"/>
          <p:nvPr/>
        </p:nvSpPr>
        <p:spPr>
          <a:xfrm>
            <a:off x="4741863" y="2687638"/>
            <a:ext cx="521586" cy="307777"/>
          </a:xfrm>
          <a:prstGeom prst="rect">
            <a:avLst/>
          </a:prstGeom>
          <a:solidFill>
            <a:schemeClr val="bg1"/>
          </a:solidFill>
          <a:ln>
            <a:solidFill>
              <a:schemeClr val="bg1"/>
            </a:solidFill>
          </a:ln>
        </p:spPr>
        <p:txBody>
          <a:bodyPr wrap="square" rtlCol="0">
            <a:spAutoFit/>
          </a:bodyPr>
          <a:lstStyle/>
          <a:p>
            <a:r>
              <a:rPr lang="tr-TR" sz="1400" dirty="0" smtClean="0"/>
              <a:t>#14</a:t>
            </a:r>
            <a:endParaRPr lang="tr-TR" sz="1400" dirty="0"/>
          </a:p>
        </p:txBody>
      </p:sp>
      <p:cxnSp>
        <p:nvCxnSpPr>
          <p:cNvPr id="195" name="Düz Bağlayıcı 194"/>
          <p:cNvCxnSpPr/>
          <p:nvPr/>
        </p:nvCxnSpPr>
        <p:spPr bwMode="auto">
          <a:xfrm>
            <a:off x="3171825" y="2841625"/>
            <a:ext cx="1554480" cy="0"/>
          </a:xfrm>
          <a:prstGeom prst="line">
            <a:avLst/>
          </a:prstGeom>
          <a:solidFill>
            <a:schemeClr val="bg1"/>
          </a:solidFill>
          <a:ln w="9525" cap="flat" cmpd="sng" algn="ctr">
            <a:solidFill>
              <a:schemeClr val="tx1"/>
            </a:solidFill>
            <a:prstDash val="dash"/>
            <a:round/>
            <a:headEnd type="none" w="med" len="med"/>
            <a:tailEnd type="none" w="med" len="med"/>
          </a:ln>
          <a:effectLst/>
        </p:spPr>
      </p:cxnSp>
      <p:cxnSp>
        <p:nvCxnSpPr>
          <p:cNvPr id="196" name="Düz Bağlayıcı 195"/>
          <p:cNvCxnSpPr/>
          <p:nvPr/>
        </p:nvCxnSpPr>
        <p:spPr bwMode="auto">
          <a:xfrm>
            <a:off x="7077075" y="2844800"/>
            <a:ext cx="1188720" cy="0"/>
          </a:xfrm>
          <a:prstGeom prst="line">
            <a:avLst/>
          </a:prstGeom>
          <a:solidFill>
            <a:schemeClr val="bg1"/>
          </a:solidFill>
          <a:ln w="9525" cap="flat" cmpd="sng" algn="ctr">
            <a:solidFill>
              <a:schemeClr val="tx1"/>
            </a:solidFill>
            <a:prstDash val="dash"/>
            <a:round/>
            <a:headEnd type="none" w="med" len="med"/>
            <a:tailEnd type="none" w="med" len="med"/>
          </a:ln>
          <a:effectLst/>
        </p:spPr>
      </p:cxnSp>
      <p:cxnSp>
        <p:nvCxnSpPr>
          <p:cNvPr id="197" name="Düz Bağlayıcı 196"/>
          <p:cNvCxnSpPr/>
          <p:nvPr/>
        </p:nvCxnSpPr>
        <p:spPr bwMode="auto">
          <a:xfrm>
            <a:off x="5162550" y="2844800"/>
            <a:ext cx="1188720" cy="0"/>
          </a:xfrm>
          <a:prstGeom prst="line">
            <a:avLst/>
          </a:prstGeom>
          <a:solidFill>
            <a:schemeClr val="bg1"/>
          </a:solidFill>
          <a:ln w="9525" cap="flat" cmpd="sng" algn="ctr">
            <a:solidFill>
              <a:schemeClr val="tx1"/>
            </a:solidFill>
            <a:prstDash val="dash"/>
            <a:round/>
            <a:headEnd type="none" w="med" len="med"/>
            <a:tailEnd type="none" w="med" len="med"/>
          </a:ln>
          <a:effectLst/>
        </p:spPr>
      </p:cxnSp>
      <p:sp>
        <p:nvSpPr>
          <p:cNvPr id="198" name="Metin Yer Tutucusu 49"/>
          <p:cNvSpPr>
            <a:spLocks noGrp="1"/>
          </p:cNvSpPr>
          <p:nvPr>
            <p:custDataLst>
              <p:tags r:id="rId43"/>
            </p:custDataLst>
          </p:nvPr>
        </p:nvSpPr>
        <p:spPr bwMode="auto">
          <a:xfrm>
            <a:off x="8343900" y="3041650"/>
            <a:ext cx="488950" cy="285750"/>
          </a:xfrm>
          <a:prstGeom prst="roundRect">
            <a:avLst>
              <a:gd name="adj" fmla="val 50000"/>
            </a:avLst>
          </a:prstGeom>
          <a:solidFill>
            <a:srgbClr val="FFFFFF"/>
          </a:solidFill>
          <a:ln w="9525">
            <a:solidFill>
              <a:schemeClr val="tx1"/>
            </a:solidFill>
            <a:miter lim="800000"/>
            <a:headEnd/>
            <a:tailEnd/>
          </a:ln>
        </p:spPr>
        <p:txBody>
          <a:bodyPr vert="horz" wrap="square" lIns="23813" tIns="0" rIns="0" bIns="0" numCol="1" spcCol="0" anchor="ctr" anchorCtr="0" compatLnSpc="1">
            <a:prstTxWarp prst="textNoShape">
              <a:avLst/>
            </a:prstTxWarp>
            <a:noAutofit/>
          </a:bodyPr>
          <a:lstStyle>
            <a:lvl1pPr marL="182563" indent="-182563" algn="l"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0" fontAlgn="base" hangingPunct="0">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l"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l" rtl="0" eaLnBrk="0" fontAlgn="base" hangingPunct="0">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l" rtl="0" eaLnBrk="0" fontAlgn="base" hangingPunct="0">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r>
              <a:rPr lang="tr-TR" sz="1400" dirty="0" smtClean="0">
                <a:sym typeface="+mn-lt"/>
              </a:rPr>
              <a:t>52.7</a:t>
            </a:r>
            <a:endParaRPr lang="tr-TR" sz="1400" dirty="0">
              <a:sym typeface="+mn-lt"/>
            </a:endParaRPr>
          </a:p>
        </p:txBody>
      </p:sp>
      <p:sp>
        <p:nvSpPr>
          <p:cNvPr id="199" name="Metin Yer Tutucusu 49"/>
          <p:cNvSpPr>
            <a:spLocks noGrp="1"/>
          </p:cNvSpPr>
          <p:nvPr>
            <p:custDataLst>
              <p:tags r:id="rId44"/>
            </p:custDataLst>
          </p:nvPr>
        </p:nvSpPr>
        <p:spPr bwMode="auto">
          <a:xfrm>
            <a:off x="6496050" y="3055938"/>
            <a:ext cx="488950" cy="285750"/>
          </a:xfrm>
          <a:prstGeom prst="roundRect">
            <a:avLst>
              <a:gd name="adj" fmla="val 50000"/>
            </a:avLst>
          </a:prstGeom>
          <a:solidFill>
            <a:srgbClr val="FFFFFF"/>
          </a:solidFill>
          <a:ln w="9525">
            <a:solidFill>
              <a:schemeClr val="tx1"/>
            </a:solidFill>
            <a:miter lim="800000"/>
            <a:headEnd/>
            <a:tailEnd/>
          </a:ln>
        </p:spPr>
        <p:txBody>
          <a:bodyPr vert="horz" wrap="square" lIns="23813" tIns="0" rIns="0" bIns="0" numCol="1" spcCol="0" anchor="ctr" anchorCtr="0" compatLnSpc="1">
            <a:prstTxWarp prst="textNoShape">
              <a:avLst/>
            </a:prstTxWarp>
            <a:noAutofit/>
          </a:bodyPr>
          <a:lstStyle>
            <a:lvl1pPr marL="182563" indent="-182563" algn="l"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0" fontAlgn="base" hangingPunct="0">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l"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l" rtl="0" eaLnBrk="0" fontAlgn="base" hangingPunct="0">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l" rtl="0" eaLnBrk="0" fontAlgn="base" hangingPunct="0">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r>
              <a:rPr lang="tr-TR" sz="1400" dirty="0" smtClean="0">
                <a:sym typeface="+mn-lt"/>
              </a:rPr>
              <a:t>46.9</a:t>
            </a:r>
            <a:endParaRPr lang="tr-TR" sz="1400" dirty="0">
              <a:sym typeface="+mn-lt"/>
            </a:endParaRPr>
          </a:p>
        </p:txBody>
      </p:sp>
      <p:sp>
        <p:nvSpPr>
          <p:cNvPr id="200" name="Metin kutusu 199"/>
          <p:cNvSpPr txBox="1"/>
          <p:nvPr/>
        </p:nvSpPr>
        <p:spPr>
          <a:xfrm>
            <a:off x="4741863" y="3014663"/>
            <a:ext cx="521586" cy="307777"/>
          </a:xfrm>
          <a:prstGeom prst="rect">
            <a:avLst/>
          </a:prstGeom>
          <a:solidFill>
            <a:schemeClr val="bg1"/>
          </a:solidFill>
          <a:ln>
            <a:solidFill>
              <a:schemeClr val="bg1"/>
            </a:solidFill>
          </a:ln>
        </p:spPr>
        <p:txBody>
          <a:bodyPr wrap="square" rtlCol="0">
            <a:spAutoFit/>
          </a:bodyPr>
          <a:lstStyle/>
          <a:p>
            <a:r>
              <a:rPr lang="tr-TR" sz="1400" dirty="0" smtClean="0"/>
              <a:t>#15</a:t>
            </a:r>
            <a:endParaRPr lang="tr-TR" sz="1400" dirty="0"/>
          </a:p>
        </p:txBody>
      </p:sp>
      <p:cxnSp>
        <p:nvCxnSpPr>
          <p:cNvPr id="201" name="Düz Bağlayıcı 200"/>
          <p:cNvCxnSpPr/>
          <p:nvPr/>
        </p:nvCxnSpPr>
        <p:spPr bwMode="auto">
          <a:xfrm>
            <a:off x="3171825" y="3168650"/>
            <a:ext cx="1554480" cy="0"/>
          </a:xfrm>
          <a:prstGeom prst="line">
            <a:avLst/>
          </a:prstGeom>
          <a:solidFill>
            <a:schemeClr val="bg1"/>
          </a:solidFill>
          <a:ln w="9525" cap="flat" cmpd="sng" algn="ctr">
            <a:solidFill>
              <a:schemeClr val="tx1"/>
            </a:solidFill>
            <a:prstDash val="dash"/>
            <a:round/>
            <a:headEnd type="none" w="med" len="med"/>
            <a:tailEnd type="none" w="med" len="med"/>
          </a:ln>
          <a:effectLst/>
        </p:spPr>
      </p:cxnSp>
      <p:cxnSp>
        <p:nvCxnSpPr>
          <p:cNvPr id="202" name="Düz Bağlayıcı 201"/>
          <p:cNvCxnSpPr/>
          <p:nvPr/>
        </p:nvCxnSpPr>
        <p:spPr bwMode="auto">
          <a:xfrm>
            <a:off x="7077075" y="3171825"/>
            <a:ext cx="1188720" cy="0"/>
          </a:xfrm>
          <a:prstGeom prst="line">
            <a:avLst/>
          </a:prstGeom>
          <a:solidFill>
            <a:schemeClr val="bg1"/>
          </a:solidFill>
          <a:ln w="9525" cap="flat" cmpd="sng" algn="ctr">
            <a:solidFill>
              <a:schemeClr val="tx1"/>
            </a:solidFill>
            <a:prstDash val="dash"/>
            <a:round/>
            <a:headEnd type="none" w="med" len="med"/>
            <a:tailEnd type="none" w="med" len="med"/>
          </a:ln>
          <a:effectLst/>
        </p:spPr>
      </p:cxnSp>
      <p:cxnSp>
        <p:nvCxnSpPr>
          <p:cNvPr id="203" name="Düz Bağlayıcı 202"/>
          <p:cNvCxnSpPr/>
          <p:nvPr/>
        </p:nvCxnSpPr>
        <p:spPr bwMode="auto">
          <a:xfrm>
            <a:off x="5162550" y="3171825"/>
            <a:ext cx="1188720" cy="0"/>
          </a:xfrm>
          <a:prstGeom prst="line">
            <a:avLst/>
          </a:prstGeom>
          <a:solidFill>
            <a:schemeClr val="bg1"/>
          </a:solidFill>
          <a:ln w="9525" cap="flat" cmpd="sng" algn="ctr">
            <a:solidFill>
              <a:schemeClr val="tx1"/>
            </a:solidFill>
            <a:prstDash val="dash"/>
            <a:round/>
            <a:headEnd type="none" w="med" len="med"/>
            <a:tailEnd type="none" w="med" len="med"/>
          </a:ln>
          <a:effectLst/>
        </p:spPr>
      </p:cxnSp>
      <p:sp>
        <p:nvSpPr>
          <p:cNvPr id="204" name="Metin Yer Tutucusu 49"/>
          <p:cNvSpPr>
            <a:spLocks noGrp="1"/>
          </p:cNvSpPr>
          <p:nvPr>
            <p:custDataLst>
              <p:tags r:id="rId45"/>
            </p:custDataLst>
          </p:nvPr>
        </p:nvSpPr>
        <p:spPr bwMode="auto">
          <a:xfrm>
            <a:off x="8343900" y="3368675"/>
            <a:ext cx="488950" cy="285750"/>
          </a:xfrm>
          <a:prstGeom prst="roundRect">
            <a:avLst>
              <a:gd name="adj" fmla="val 50000"/>
            </a:avLst>
          </a:prstGeom>
          <a:solidFill>
            <a:schemeClr val="bg1"/>
          </a:solidFill>
          <a:ln w="9525">
            <a:solidFill>
              <a:schemeClr val="tx1"/>
            </a:solidFill>
            <a:miter lim="800000"/>
            <a:headEnd/>
            <a:tailEnd/>
          </a:ln>
        </p:spPr>
        <p:txBody>
          <a:bodyPr vert="horz" wrap="square" lIns="23813" tIns="0" rIns="0" bIns="0" numCol="1" spcCol="0" anchor="ctr" anchorCtr="0" compatLnSpc="1">
            <a:prstTxWarp prst="textNoShape">
              <a:avLst/>
            </a:prstTxWarp>
            <a:noAutofit/>
          </a:bodyPr>
          <a:lstStyle>
            <a:lvl1pPr marL="182563" indent="-182563" algn="l"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0" fontAlgn="base" hangingPunct="0">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l"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l" rtl="0" eaLnBrk="0" fontAlgn="base" hangingPunct="0">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l" rtl="0" eaLnBrk="0" fontAlgn="base" hangingPunct="0">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r>
              <a:rPr lang="tr-TR" sz="1400" dirty="0" smtClean="0">
                <a:sym typeface="+mn-lt"/>
              </a:rPr>
              <a:t>49.5</a:t>
            </a:r>
            <a:endParaRPr lang="tr-TR" sz="1400" dirty="0">
              <a:sym typeface="+mn-lt"/>
            </a:endParaRPr>
          </a:p>
        </p:txBody>
      </p:sp>
      <p:sp>
        <p:nvSpPr>
          <p:cNvPr id="205" name="Metin Yer Tutucusu 49"/>
          <p:cNvSpPr>
            <a:spLocks noGrp="1"/>
          </p:cNvSpPr>
          <p:nvPr>
            <p:custDataLst>
              <p:tags r:id="rId46"/>
            </p:custDataLst>
          </p:nvPr>
        </p:nvSpPr>
        <p:spPr bwMode="auto">
          <a:xfrm>
            <a:off x="6496050" y="3382963"/>
            <a:ext cx="488950" cy="285750"/>
          </a:xfrm>
          <a:prstGeom prst="roundRect">
            <a:avLst>
              <a:gd name="adj" fmla="val 50000"/>
            </a:avLst>
          </a:prstGeom>
          <a:solidFill>
            <a:schemeClr val="bg1"/>
          </a:solidFill>
          <a:ln w="9525">
            <a:solidFill>
              <a:schemeClr val="tx1"/>
            </a:solidFill>
            <a:miter lim="800000"/>
            <a:headEnd/>
            <a:tailEnd/>
          </a:ln>
        </p:spPr>
        <p:txBody>
          <a:bodyPr vert="horz" wrap="square" lIns="23813" tIns="0" rIns="0" bIns="0" numCol="1" spcCol="0" anchor="ctr" anchorCtr="0" compatLnSpc="1">
            <a:prstTxWarp prst="textNoShape">
              <a:avLst/>
            </a:prstTxWarp>
            <a:noAutofit/>
          </a:bodyPr>
          <a:lstStyle>
            <a:lvl1pPr marL="182563" indent="-182563" algn="l"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0" fontAlgn="base" hangingPunct="0">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l"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l" rtl="0" eaLnBrk="0" fontAlgn="base" hangingPunct="0">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l" rtl="0" eaLnBrk="0" fontAlgn="base" hangingPunct="0">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r>
              <a:rPr lang="tr-TR" sz="1400" dirty="0" smtClean="0">
                <a:sym typeface="+mn-lt"/>
              </a:rPr>
              <a:t>44.5</a:t>
            </a:r>
            <a:endParaRPr lang="tr-TR" sz="1400" dirty="0">
              <a:sym typeface="+mn-lt"/>
            </a:endParaRPr>
          </a:p>
        </p:txBody>
      </p:sp>
      <p:sp>
        <p:nvSpPr>
          <p:cNvPr id="206" name="Metin kutusu 205"/>
          <p:cNvSpPr txBox="1"/>
          <p:nvPr/>
        </p:nvSpPr>
        <p:spPr>
          <a:xfrm>
            <a:off x="4741863" y="3341688"/>
            <a:ext cx="521586" cy="307777"/>
          </a:xfrm>
          <a:prstGeom prst="rect">
            <a:avLst/>
          </a:prstGeom>
          <a:solidFill>
            <a:schemeClr val="bg1"/>
          </a:solidFill>
          <a:ln>
            <a:solidFill>
              <a:schemeClr val="bg1"/>
            </a:solidFill>
          </a:ln>
        </p:spPr>
        <p:txBody>
          <a:bodyPr wrap="square" rtlCol="0">
            <a:spAutoFit/>
          </a:bodyPr>
          <a:lstStyle/>
          <a:p>
            <a:r>
              <a:rPr lang="tr-TR" sz="1400" dirty="0" smtClean="0"/>
              <a:t>#19</a:t>
            </a:r>
            <a:endParaRPr lang="tr-TR" sz="1400" dirty="0"/>
          </a:p>
        </p:txBody>
      </p:sp>
      <p:cxnSp>
        <p:nvCxnSpPr>
          <p:cNvPr id="207" name="Düz Bağlayıcı 206"/>
          <p:cNvCxnSpPr/>
          <p:nvPr/>
        </p:nvCxnSpPr>
        <p:spPr bwMode="auto">
          <a:xfrm>
            <a:off x="3171825" y="3495675"/>
            <a:ext cx="1554480" cy="0"/>
          </a:xfrm>
          <a:prstGeom prst="line">
            <a:avLst/>
          </a:prstGeom>
          <a:solidFill>
            <a:schemeClr val="bg1"/>
          </a:solidFill>
          <a:ln w="9525" cap="flat" cmpd="sng" algn="ctr">
            <a:solidFill>
              <a:schemeClr val="tx1"/>
            </a:solidFill>
            <a:prstDash val="dash"/>
            <a:round/>
            <a:headEnd type="none" w="med" len="med"/>
            <a:tailEnd type="none" w="med" len="med"/>
          </a:ln>
          <a:effectLst/>
        </p:spPr>
      </p:cxnSp>
      <p:cxnSp>
        <p:nvCxnSpPr>
          <p:cNvPr id="208" name="Düz Bağlayıcı 207"/>
          <p:cNvCxnSpPr/>
          <p:nvPr/>
        </p:nvCxnSpPr>
        <p:spPr bwMode="auto">
          <a:xfrm>
            <a:off x="7077075" y="3498850"/>
            <a:ext cx="1188720" cy="0"/>
          </a:xfrm>
          <a:prstGeom prst="line">
            <a:avLst/>
          </a:prstGeom>
          <a:solidFill>
            <a:schemeClr val="bg1"/>
          </a:solidFill>
          <a:ln w="9525" cap="flat" cmpd="sng" algn="ctr">
            <a:solidFill>
              <a:schemeClr val="tx1"/>
            </a:solidFill>
            <a:prstDash val="dash"/>
            <a:round/>
            <a:headEnd type="none" w="med" len="med"/>
            <a:tailEnd type="none" w="med" len="med"/>
          </a:ln>
          <a:effectLst/>
        </p:spPr>
      </p:cxnSp>
      <p:cxnSp>
        <p:nvCxnSpPr>
          <p:cNvPr id="209" name="Düz Bağlayıcı 208"/>
          <p:cNvCxnSpPr/>
          <p:nvPr/>
        </p:nvCxnSpPr>
        <p:spPr bwMode="auto">
          <a:xfrm>
            <a:off x="5162550" y="3498850"/>
            <a:ext cx="1188720" cy="0"/>
          </a:xfrm>
          <a:prstGeom prst="line">
            <a:avLst/>
          </a:prstGeom>
          <a:solidFill>
            <a:schemeClr val="bg1"/>
          </a:solidFill>
          <a:ln w="9525" cap="flat" cmpd="sng" algn="ctr">
            <a:solidFill>
              <a:schemeClr val="tx1"/>
            </a:solidFill>
            <a:prstDash val="dash"/>
            <a:round/>
            <a:headEnd type="none" w="med" len="med"/>
            <a:tailEnd type="none" w="med" len="med"/>
          </a:ln>
          <a:effectLst/>
        </p:spPr>
      </p:cxnSp>
      <p:cxnSp>
        <p:nvCxnSpPr>
          <p:cNvPr id="210" name="Düz Bağlayıcı 209"/>
          <p:cNvCxnSpPr/>
          <p:nvPr/>
        </p:nvCxnSpPr>
        <p:spPr bwMode="auto">
          <a:xfrm>
            <a:off x="3171825" y="3822700"/>
            <a:ext cx="1554480" cy="0"/>
          </a:xfrm>
          <a:prstGeom prst="line">
            <a:avLst/>
          </a:prstGeom>
          <a:solidFill>
            <a:schemeClr val="bg1"/>
          </a:solidFill>
          <a:ln w="9525" cap="flat" cmpd="sng" algn="ctr">
            <a:solidFill>
              <a:schemeClr val="tx1"/>
            </a:solidFill>
            <a:prstDash val="dash"/>
            <a:round/>
            <a:headEnd type="none" w="med" len="med"/>
            <a:tailEnd type="none" w="med" len="med"/>
          </a:ln>
          <a:effectLst/>
        </p:spPr>
      </p:cxnSp>
      <p:cxnSp>
        <p:nvCxnSpPr>
          <p:cNvPr id="211" name="Düz Bağlayıcı 210"/>
          <p:cNvCxnSpPr/>
          <p:nvPr/>
        </p:nvCxnSpPr>
        <p:spPr bwMode="auto">
          <a:xfrm>
            <a:off x="7077075" y="3825875"/>
            <a:ext cx="1188720" cy="0"/>
          </a:xfrm>
          <a:prstGeom prst="line">
            <a:avLst/>
          </a:prstGeom>
          <a:solidFill>
            <a:schemeClr val="bg1"/>
          </a:solidFill>
          <a:ln w="9525" cap="flat" cmpd="sng" algn="ctr">
            <a:solidFill>
              <a:schemeClr val="tx1"/>
            </a:solidFill>
            <a:prstDash val="dash"/>
            <a:round/>
            <a:headEnd type="none" w="med" len="med"/>
            <a:tailEnd type="none" w="med" len="med"/>
          </a:ln>
          <a:effectLst/>
        </p:spPr>
      </p:cxnSp>
      <p:cxnSp>
        <p:nvCxnSpPr>
          <p:cNvPr id="212" name="Düz Bağlayıcı 211"/>
          <p:cNvCxnSpPr/>
          <p:nvPr/>
        </p:nvCxnSpPr>
        <p:spPr bwMode="auto">
          <a:xfrm>
            <a:off x="5162550" y="3825875"/>
            <a:ext cx="1188720" cy="0"/>
          </a:xfrm>
          <a:prstGeom prst="line">
            <a:avLst/>
          </a:prstGeom>
          <a:solidFill>
            <a:schemeClr val="bg1"/>
          </a:solidFill>
          <a:ln w="9525" cap="flat" cmpd="sng" algn="ctr">
            <a:solidFill>
              <a:schemeClr val="tx1"/>
            </a:solidFill>
            <a:prstDash val="dash"/>
            <a:round/>
            <a:headEnd type="none" w="med" len="med"/>
            <a:tailEnd type="none" w="med" len="med"/>
          </a:ln>
          <a:effectLst/>
        </p:spPr>
      </p:cxnSp>
      <p:sp>
        <p:nvSpPr>
          <p:cNvPr id="213" name="Metin Yer Tutucusu 49"/>
          <p:cNvSpPr>
            <a:spLocks noGrp="1"/>
          </p:cNvSpPr>
          <p:nvPr>
            <p:custDataLst>
              <p:tags r:id="rId47"/>
            </p:custDataLst>
          </p:nvPr>
        </p:nvSpPr>
        <p:spPr bwMode="auto">
          <a:xfrm>
            <a:off x="8343900" y="3700463"/>
            <a:ext cx="488950" cy="285750"/>
          </a:xfrm>
          <a:prstGeom prst="roundRect">
            <a:avLst>
              <a:gd name="adj" fmla="val 50000"/>
            </a:avLst>
          </a:prstGeom>
          <a:solidFill>
            <a:schemeClr val="bg1"/>
          </a:solidFill>
          <a:ln w="9525">
            <a:solidFill>
              <a:schemeClr val="tx1"/>
            </a:solidFill>
            <a:miter lim="800000"/>
            <a:headEnd/>
            <a:tailEnd/>
          </a:ln>
        </p:spPr>
        <p:txBody>
          <a:bodyPr vert="horz" wrap="square" lIns="23813" tIns="0" rIns="0" bIns="0" numCol="1" spcCol="0" anchor="ctr" anchorCtr="0" compatLnSpc="1">
            <a:prstTxWarp prst="textNoShape">
              <a:avLst/>
            </a:prstTxWarp>
            <a:noAutofit/>
          </a:bodyPr>
          <a:lstStyle>
            <a:lvl1pPr marL="182563" indent="-182563" algn="l"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0" fontAlgn="base" hangingPunct="0">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l"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l" rtl="0" eaLnBrk="0" fontAlgn="base" hangingPunct="0">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l" rtl="0" eaLnBrk="0" fontAlgn="base" hangingPunct="0">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r>
              <a:rPr lang="tr-TR" sz="1400" dirty="0" smtClean="0">
                <a:sym typeface="+mn-lt"/>
              </a:rPr>
              <a:t>51.0</a:t>
            </a:r>
            <a:endParaRPr lang="tr-TR" sz="1400" dirty="0">
              <a:sym typeface="+mn-lt"/>
            </a:endParaRPr>
          </a:p>
        </p:txBody>
      </p:sp>
      <p:sp>
        <p:nvSpPr>
          <p:cNvPr id="214" name="Metin Yer Tutucusu 49"/>
          <p:cNvSpPr>
            <a:spLocks noGrp="1"/>
          </p:cNvSpPr>
          <p:nvPr>
            <p:custDataLst>
              <p:tags r:id="rId48"/>
            </p:custDataLst>
          </p:nvPr>
        </p:nvSpPr>
        <p:spPr bwMode="auto">
          <a:xfrm>
            <a:off x="6496050" y="3692525"/>
            <a:ext cx="488950" cy="285750"/>
          </a:xfrm>
          <a:prstGeom prst="roundRect">
            <a:avLst>
              <a:gd name="adj" fmla="val 50000"/>
            </a:avLst>
          </a:prstGeom>
          <a:solidFill>
            <a:schemeClr val="bg1"/>
          </a:solidFill>
          <a:ln w="9525">
            <a:solidFill>
              <a:schemeClr val="tx1"/>
            </a:solidFill>
            <a:miter lim="800000"/>
            <a:headEnd/>
            <a:tailEnd/>
          </a:ln>
        </p:spPr>
        <p:txBody>
          <a:bodyPr vert="horz" wrap="square" lIns="23813" tIns="0" rIns="0" bIns="0" numCol="1" spcCol="0" anchor="ctr" anchorCtr="0" compatLnSpc="1">
            <a:prstTxWarp prst="textNoShape">
              <a:avLst/>
            </a:prstTxWarp>
            <a:noAutofit/>
          </a:bodyPr>
          <a:lstStyle>
            <a:lvl1pPr marL="182563" indent="-182563" algn="l"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0" fontAlgn="base" hangingPunct="0">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l"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l" rtl="0" eaLnBrk="0" fontAlgn="base" hangingPunct="0">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l" rtl="0" eaLnBrk="0" fontAlgn="base" hangingPunct="0">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r>
              <a:rPr lang="tr-TR" sz="1400" dirty="0" smtClean="0">
                <a:sym typeface="+mn-lt"/>
              </a:rPr>
              <a:t>46.0</a:t>
            </a:r>
            <a:endParaRPr lang="tr-TR" sz="1400" dirty="0">
              <a:sym typeface="+mn-lt"/>
            </a:endParaRPr>
          </a:p>
        </p:txBody>
      </p:sp>
      <p:sp>
        <p:nvSpPr>
          <p:cNvPr id="215" name="Metin kutusu 214"/>
          <p:cNvSpPr txBox="1"/>
          <p:nvPr/>
        </p:nvSpPr>
        <p:spPr>
          <a:xfrm>
            <a:off x="4741863" y="3673475"/>
            <a:ext cx="521586" cy="307777"/>
          </a:xfrm>
          <a:prstGeom prst="rect">
            <a:avLst/>
          </a:prstGeom>
          <a:solidFill>
            <a:schemeClr val="bg1"/>
          </a:solidFill>
          <a:ln>
            <a:solidFill>
              <a:schemeClr val="bg1"/>
            </a:solidFill>
          </a:ln>
        </p:spPr>
        <p:txBody>
          <a:bodyPr wrap="square" rtlCol="0">
            <a:spAutoFit/>
          </a:bodyPr>
          <a:lstStyle/>
          <a:p>
            <a:r>
              <a:rPr lang="tr-TR" sz="1400" dirty="0" smtClean="0"/>
              <a:t>#22</a:t>
            </a:r>
            <a:endParaRPr lang="tr-TR" sz="1400" dirty="0"/>
          </a:p>
        </p:txBody>
      </p:sp>
      <p:cxnSp>
        <p:nvCxnSpPr>
          <p:cNvPr id="216" name="Düz Bağlayıcı 215"/>
          <p:cNvCxnSpPr/>
          <p:nvPr/>
        </p:nvCxnSpPr>
        <p:spPr bwMode="auto">
          <a:xfrm>
            <a:off x="3171825" y="4149725"/>
            <a:ext cx="1554480" cy="0"/>
          </a:xfrm>
          <a:prstGeom prst="line">
            <a:avLst/>
          </a:prstGeom>
          <a:solidFill>
            <a:schemeClr val="bg1"/>
          </a:solidFill>
          <a:ln w="9525" cap="flat" cmpd="sng" algn="ctr">
            <a:solidFill>
              <a:schemeClr val="tx1"/>
            </a:solidFill>
            <a:prstDash val="dash"/>
            <a:round/>
            <a:headEnd type="none" w="med" len="med"/>
            <a:tailEnd type="none" w="med" len="med"/>
          </a:ln>
          <a:effectLst/>
        </p:spPr>
      </p:cxnSp>
      <p:cxnSp>
        <p:nvCxnSpPr>
          <p:cNvPr id="217" name="Düz Bağlayıcı 216"/>
          <p:cNvCxnSpPr/>
          <p:nvPr/>
        </p:nvCxnSpPr>
        <p:spPr bwMode="auto">
          <a:xfrm>
            <a:off x="7077075" y="4152900"/>
            <a:ext cx="1188720" cy="0"/>
          </a:xfrm>
          <a:prstGeom prst="line">
            <a:avLst/>
          </a:prstGeom>
          <a:solidFill>
            <a:schemeClr val="bg1"/>
          </a:solidFill>
          <a:ln w="9525" cap="flat" cmpd="sng" algn="ctr">
            <a:solidFill>
              <a:schemeClr val="tx1"/>
            </a:solidFill>
            <a:prstDash val="dash"/>
            <a:round/>
            <a:headEnd type="none" w="med" len="med"/>
            <a:tailEnd type="none" w="med" len="med"/>
          </a:ln>
          <a:effectLst/>
        </p:spPr>
      </p:cxnSp>
      <p:cxnSp>
        <p:nvCxnSpPr>
          <p:cNvPr id="219" name="Düz Bağlayıcı 218"/>
          <p:cNvCxnSpPr/>
          <p:nvPr/>
        </p:nvCxnSpPr>
        <p:spPr bwMode="auto">
          <a:xfrm>
            <a:off x="5162550" y="4152900"/>
            <a:ext cx="1188720" cy="0"/>
          </a:xfrm>
          <a:prstGeom prst="line">
            <a:avLst/>
          </a:prstGeom>
          <a:solidFill>
            <a:schemeClr val="bg1"/>
          </a:solidFill>
          <a:ln w="9525" cap="flat" cmpd="sng" algn="ctr">
            <a:solidFill>
              <a:schemeClr val="tx1"/>
            </a:solidFill>
            <a:prstDash val="dash"/>
            <a:round/>
            <a:headEnd type="none" w="med" len="med"/>
            <a:tailEnd type="none" w="med" len="med"/>
          </a:ln>
          <a:effectLst/>
        </p:spPr>
      </p:cxnSp>
      <p:sp>
        <p:nvSpPr>
          <p:cNvPr id="220" name="Metin Yer Tutucusu 49"/>
          <p:cNvSpPr>
            <a:spLocks noGrp="1"/>
          </p:cNvSpPr>
          <p:nvPr>
            <p:custDataLst>
              <p:tags r:id="rId49"/>
            </p:custDataLst>
          </p:nvPr>
        </p:nvSpPr>
        <p:spPr bwMode="auto">
          <a:xfrm>
            <a:off x="8343900" y="4027488"/>
            <a:ext cx="488950" cy="285750"/>
          </a:xfrm>
          <a:prstGeom prst="roundRect">
            <a:avLst>
              <a:gd name="adj" fmla="val 50000"/>
            </a:avLst>
          </a:prstGeom>
          <a:solidFill>
            <a:schemeClr val="bg1"/>
          </a:solidFill>
          <a:ln w="9525">
            <a:solidFill>
              <a:schemeClr val="tx1"/>
            </a:solidFill>
            <a:miter lim="800000"/>
            <a:headEnd/>
            <a:tailEnd/>
          </a:ln>
        </p:spPr>
        <p:txBody>
          <a:bodyPr vert="horz" wrap="square" lIns="23813" tIns="0" rIns="0" bIns="0" numCol="1" spcCol="0" anchor="ctr" anchorCtr="0" compatLnSpc="1">
            <a:prstTxWarp prst="textNoShape">
              <a:avLst/>
            </a:prstTxWarp>
            <a:noAutofit/>
          </a:bodyPr>
          <a:lstStyle>
            <a:lvl1pPr marL="182563" indent="-182563" algn="l"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0" fontAlgn="base" hangingPunct="0">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l"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l" rtl="0" eaLnBrk="0" fontAlgn="base" hangingPunct="0">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l" rtl="0" eaLnBrk="0" fontAlgn="base" hangingPunct="0">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r>
              <a:rPr lang="tr-TR" sz="1400" dirty="0" smtClean="0">
                <a:sym typeface="+mn-lt"/>
              </a:rPr>
              <a:t>55.3</a:t>
            </a:r>
            <a:endParaRPr lang="tr-TR" sz="1400" dirty="0">
              <a:sym typeface="+mn-lt"/>
            </a:endParaRPr>
          </a:p>
        </p:txBody>
      </p:sp>
      <p:sp>
        <p:nvSpPr>
          <p:cNvPr id="221" name="Metin Yer Tutucusu 49"/>
          <p:cNvSpPr>
            <a:spLocks noGrp="1"/>
          </p:cNvSpPr>
          <p:nvPr>
            <p:custDataLst>
              <p:tags r:id="rId50"/>
            </p:custDataLst>
          </p:nvPr>
        </p:nvSpPr>
        <p:spPr bwMode="auto">
          <a:xfrm>
            <a:off x="6496050" y="4019550"/>
            <a:ext cx="488950" cy="285750"/>
          </a:xfrm>
          <a:prstGeom prst="roundRect">
            <a:avLst>
              <a:gd name="adj" fmla="val 50000"/>
            </a:avLst>
          </a:prstGeom>
          <a:solidFill>
            <a:schemeClr val="bg1"/>
          </a:solidFill>
          <a:ln w="9525">
            <a:solidFill>
              <a:schemeClr val="tx1"/>
            </a:solidFill>
            <a:miter lim="800000"/>
            <a:headEnd/>
            <a:tailEnd/>
          </a:ln>
        </p:spPr>
        <p:txBody>
          <a:bodyPr vert="horz" wrap="square" lIns="23813" tIns="0" rIns="0" bIns="0" numCol="1" spcCol="0" anchor="ctr" anchorCtr="0" compatLnSpc="1">
            <a:prstTxWarp prst="textNoShape">
              <a:avLst/>
            </a:prstTxWarp>
            <a:noAutofit/>
          </a:bodyPr>
          <a:lstStyle>
            <a:lvl1pPr marL="182563" indent="-182563" algn="l"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0" fontAlgn="base" hangingPunct="0">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l"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l" rtl="0" eaLnBrk="0" fontAlgn="base" hangingPunct="0">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l" rtl="0" eaLnBrk="0" fontAlgn="base" hangingPunct="0">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r>
              <a:rPr lang="tr-TR" sz="1400" dirty="0" smtClean="0">
                <a:sym typeface="+mn-lt"/>
              </a:rPr>
              <a:t>50.0</a:t>
            </a:r>
            <a:endParaRPr lang="tr-TR" sz="1400" dirty="0">
              <a:sym typeface="+mn-lt"/>
            </a:endParaRPr>
          </a:p>
        </p:txBody>
      </p:sp>
      <p:sp>
        <p:nvSpPr>
          <p:cNvPr id="352" name="Metin kutusu 351"/>
          <p:cNvSpPr txBox="1"/>
          <p:nvPr/>
        </p:nvSpPr>
        <p:spPr>
          <a:xfrm>
            <a:off x="4741863" y="4000500"/>
            <a:ext cx="521586" cy="307777"/>
          </a:xfrm>
          <a:prstGeom prst="rect">
            <a:avLst/>
          </a:prstGeom>
          <a:solidFill>
            <a:schemeClr val="bg1"/>
          </a:solidFill>
          <a:ln>
            <a:solidFill>
              <a:schemeClr val="bg1"/>
            </a:solidFill>
          </a:ln>
        </p:spPr>
        <p:txBody>
          <a:bodyPr wrap="square" rtlCol="0">
            <a:spAutoFit/>
          </a:bodyPr>
          <a:lstStyle/>
          <a:p>
            <a:r>
              <a:rPr lang="tr-TR" sz="1400" dirty="0" smtClean="0"/>
              <a:t>#23</a:t>
            </a:r>
            <a:endParaRPr lang="tr-TR" sz="1400" dirty="0"/>
          </a:p>
        </p:txBody>
      </p:sp>
      <p:cxnSp>
        <p:nvCxnSpPr>
          <p:cNvPr id="353" name="Düz Bağlayıcı 352"/>
          <p:cNvCxnSpPr/>
          <p:nvPr/>
        </p:nvCxnSpPr>
        <p:spPr bwMode="auto">
          <a:xfrm>
            <a:off x="3171825" y="4476750"/>
            <a:ext cx="1554480" cy="0"/>
          </a:xfrm>
          <a:prstGeom prst="line">
            <a:avLst/>
          </a:prstGeom>
          <a:solidFill>
            <a:schemeClr val="bg1"/>
          </a:solidFill>
          <a:ln w="9525" cap="flat" cmpd="sng" algn="ctr">
            <a:solidFill>
              <a:schemeClr val="tx1"/>
            </a:solidFill>
            <a:prstDash val="dash"/>
            <a:round/>
            <a:headEnd type="none" w="med" len="med"/>
            <a:tailEnd type="none" w="med" len="med"/>
          </a:ln>
          <a:effectLst/>
        </p:spPr>
      </p:cxnSp>
      <p:cxnSp>
        <p:nvCxnSpPr>
          <p:cNvPr id="354" name="Düz Bağlayıcı 353"/>
          <p:cNvCxnSpPr/>
          <p:nvPr/>
        </p:nvCxnSpPr>
        <p:spPr bwMode="auto">
          <a:xfrm>
            <a:off x="7077075" y="4479925"/>
            <a:ext cx="1188720" cy="0"/>
          </a:xfrm>
          <a:prstGeom prst="line">
            <a:avLst/>
          </a:prstGeom>
          <a:solidFill>
            <a:schemeClr val="bg1"/>
          </a:solidFill>
          <a:ln w="9525" cap="flat" cmpd="sng" algn="ctr">
            <a:solidFill>
              <a:schemeClr val="tx1"/>
            </a:solidFill>
            <a:prstDash val="dash"/>
            <a:round/>
            <a:headEnd type="none" w="med" len="med"/>
            <a:tailEnd type="none" w="med" len="med"/>
          </a:ln>
          <a:effectLst/>
        </p:spPr>
      </p:cxnSp>
      <p:cxnSp>
        <p:nvCxnSpPr>
          <p:cNvPr id="355" name="Düz Bağlayıcı 354"/>
          <p:cNvCxnSpPr/>
          <p:nvPr/>
        </p:nvCxnSpPr>
        <p:spPr bwMode="auto">
          <a:xfrm>
            <a:off x="5162550" y="4479925"/>
            <a:ext cx="1188720" cy="0"/>
          </a:xfrm>
          <a:prstGeom prst="line">
            <a:avLst/>
          </a:prstGeom>
          <a:solidFill>
            <a:schemeClr val="bg1"/>
          </a:solidFill>
          <a:ln w="9525" cap="flat" cmpd="sng" algn="ctr">
            <a:solidFill>
              <a:schemeClr val="tx1"/>
            </a:solidFill>
            <a:prstDash val="dash"/>
            <a:round/>
            <a:headEnd type="none" w="med" len="med"/>
            <a:tailEnd type="none" w="med" len="med"/>
          </a:ln>
          <a:effectLst/>
        </p:spPr>
      </p:cxnSp>
      <p:sp>
        <p:nvSpPr>
          <p:cNvPr id="356" name="Metin Yer Tutucusu 49"/>
          <p:cNvSpPr>
            <a:spLocks noGrp="1"/>
          </p:cNvSpPr>
          <p:nvPr>
            <p:custDataLst>
              <p:tags r:id="rId51"/>
            </p:custDataLst>
          </p:nvPr>
        </p:nvSpPr>
        <p:spPr bwMode="auto">
          <a:xfrm>
            <a:off x="8343900" y="4354513"/>
            <a:ext cx="488950" cy="285750"/>
          </a:xfrm>
          <a:prstGeom prst="roundRect">
            <a:avLst>
              <a:gd name="adj" fmla="val 50000"/>
            </a:avLst>
          </a:prstGeom>
          <a:solidFill>
            <a:srgbClr val="FFFFFF"/>
          </a:solidFill>
          <a:ln w="9525">
            <a:solidFill>
              <a:schemeClr val="tx1"/>
            </a:solidFill>
            <a:miter lim="800000"/>
            <a:headEnd/>
            <a:tailEnd/>
          </a:ln>
        </p:spPr>
        <p:txBody>
          <a:bodyPr vert="horz" wrap="square" lIns="23813" tIns="0" rIns="0" bIns="0" numCol="1" spcCol="0" anchor="ctr" anchorCtr="0" compatLnSpc="1">
            <a:prstTxWarp prst="textNoShape">
              <a:avLst/>
            </a:prstTxWarp>
            <a:noAutofit/>
          </a:bodyPr>
          <a:lstStyle>
            <a:lvl1pPr marL="182563" indent="-182563" algn="l"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0" fontAlgn="base" hangingPunct="0">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l"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l" rtl="0" eaLnBrk="0" fontAlgn="base" hangingPunct="0">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l" rtl="0" eaLnBrk="0" fontAlgn="base" hangingPunct="0">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r>
              <a:rPr lang="tr-TR" sz="1400" dirty="0" smtClean="0">
                <a:sym typeface="+mn-lt"/>
              </a:rPr>
              <a:t>54.8</a:t>
            </a:r>
            <a:endParaRPr lang="tr-TR" sz="1400" dirty="0">
              <a:sym typeface="+mn-lt"/>
            </a:endParaRPr>
          </a:p>
        </p:txBody>
      </p:sp>
      <p:sp>
        <p:nvSpPr>
          <p:cNvPr id="357" name="Metin Yer Tutucusu 49"/>
          <p:cNvSpPr>
            <a:spLocks noGrp="1"/>
          </p:cNvSpPr>
          <p:nvPr>
            <p:custDataLst>
              <p:tags r:id="rId52"/>
            </p:custDataLst>
          </p:nvPr>
        </p:nvSpPr>
        <p:spPr bwMode="auto">
          <a:xfrm>
            <a:off x="6496050" y="4346575"/>
            <a:ext cx="488950" cy="285750"/>
          </a:xfrm>
          <a:prstGeom prst="roundRect">
            <a:avLst>
              <a:gd name="adj" fmla="val 50000"/>
            </a:avLst>
          </a:prstGeom>
          <a:solidFill>
            <a:srgbClr val="FFFFFF"/>
          </a:solidFill>
          <a:ln w="9525">
            <a:solidFill>
              <a:schemeClr val="tx1"/>
            </a:solidFill>
            <a:miter lim="800000"/>
            <a:headEnd/>
            <a:tailEnd/>
          </a:ln>
        </p:spPr>
        <p:txBody>
          <a:bodyPr vert="horz" wrap="square" lIns="23813" tIns="0" rIns="0" bIns="0" numCol="1" spcCol="0" anchor="ctr" anchorCtr="0" compatLnSpc="1">
            <a:prstTxWarp prst="textNoShape">
              <a:avLst/>
            </a:prstTxWarp>
            <a:noAutofit/>
          </a:bodyPr>
          <a:lstStyle>
            <a:lvl1pPr marL="182563" indent="-182563" algn="l"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0" fontAlgn="base" hangingPunct="0">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l"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l" rtl="0" eaLnBrk="0" fontAlgn="base" hangingPunct="0">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l" rtl="0" eaLnBrk="0" fontAlgn="base" hangingPunct="0">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r>
              <a:rPr lang="tr-TR" sz="1400" dirty="0" smtClean="0">
                <a:sym typeface="+mn-lt"/>
              </a:rPr>
              <a:t>49.7</a:t>
            </a:r>
            <a:endParaRPr lang="tr-TR" sz="1400" dirty="0">
              <a:sym typeface="+mn-lt"/>
            </a:endParaRPr>
          </a:p>
        </p:txBody>
      </p:sp>
      <p:sp>
        <p:nvSpPr>
          <p:cNvPr id="358" name="Metin kutusu 357"/>
          <p:cNvSpPr txBox="1"/>
          <p:nvPr/>
        </p:nvSpPr>
        <p:spPr>
          <a:xfrm>
            <a:off x="4741863" y="4327525"/>
            <a:ext cx="521586" cy="307777"/>
          </a:xfrm>
          <a:prstGeom prst="rect">
            <a:avLst/>
          </a:prstGeom>
          <a:solidFill>
            <a:schemeClr val="bg1"/>
          </a:solidFill>
          <a:ln>
            <a:solidFill>
              <a:schemeClr val="bg1"/>
            </a:solidFill>
          </a:ln>
        </p:spPr>
        <p:txBody>
          <a:bodyPr wrap="square" rtlCol="0">
            <a:spAutoFit/>
          </a:bodyPr>
          <a:lstStyle/>
          <a:p>
            <a:r>
              <a:rPr lang="tr-TR" sz="1400" dirty="0" smtClean="0"/>
              <a:t>#24</a:t>
            </a:r>
            <a:endParaRPr lang="tr-TR" sz="1400" dirty="0"/>
          </a:p>
        </p:txBody>
      </p:sp>
      <p:cxnSp>
        <p:nvCxnSpPr>
          <p:cNvPr id="359" name="Düz Bağlayıcı 358"/>
          <p:cNvCxnSpPr/>
          <p:nvPr/>
        </p:nvCxnSpPr>
        <p:spPr bwMode="auto">
          <a:xfrm>
            <a:off x="3171825" y="4803775"/>
            <a:ext cx="1554480" cy="0"/>
          </a:xfrm>
          <a:prstGeom prst="line">
            <a:avLst/>
          </a:prstGeom>
          <a:solidFill>
            <a:schemeClr val="bg1"/>
          </a:solidFill>
          <a:ln w="9525" cap="flat" cmpd="sng" algn="ctr">
            <a:solidFill>
              <a:schemeClr val="tx1"/>
            </a:solidFill>
            <a:prstDash val="dash"/>
            <a:round/>
            <a:headEnd type="none" w="med" len="med"/>
            <a:tailEnd type="none" w="med" len="med"/>
          </a:ln>
          <a:effectLst/>
        </p:spPr>
      </p:cxnSp>
      <p:cxnSp>
        <p:nvCxnSpPr>
          <p:cNvPr id="360" name="Düz Bağlayıcı 359"/>
          <p:cNvCxnSpPr/>
          <p:nvPr/>
        </p:nvCxnSpPr>
        <p:spPr bwMode="auto">
          <a:xfrm>
            <a:off x="7077075" y="4806950"/>
            <a:ext cx="1188720" cy="0"/>
          </a:xfrm>
          <a:prstGeom prst="line">
            <a:avLst/>
          </a:prstGeom>
          <a:solidFill>
            <a:schemeClr val="bg1"/>
          </a:solidFill>
          <a:ln w="9525" cap="flat" cmpd="sng" algn="ctr">
            <a:solidFill>
              <a:schemeClr val="tx1"/>
            </a:solidFill>
            <a:prstDash val="dash"/>
            <a:round/>
            <a:headEnd type="none" w="med" len="med"/>
            <a:tailEnd type="none" w="med" len="med"/>
          </a:ln>
          <a:effectLst/>
        </p:spPr>
      </p:cxnSp>
      <p:cxnSp>
        <p:nvCxnSpPr>
          <p:cNvPr id="361" name="Düz Bağlayıcı 360"/>
          <p:cNvCxnSpPr/>
          <p:nvPr/>
        </p:nvCxnSpPr>
        <p:spPr bwMode="auto">
          <a:xfrm>
            <a:off x="5162550" y="4806950"/>
            <a:ext cx="1188720" cy="0"/>
          </a:xfrm>
          <a:prstGeom prst="line">
            <a:avLst/>
          </a:prstGeom>
          <a:solidFill>
            <a:schemeClr val="bg1"/>
          </a:solidFill>
          <a:ln w="9525" cap="flat" cmpd="sng" algn="ctr">
            <a:solidFill>
              <a:schemeClr val="tx1"/>
            </a:solidFill>
            <a:prstDash val="dash"/>
            <a:round/>
            <a:headEnd type="none" w="med" len="med"/>
            <a:tailEnd type="none" w="med" len="med"/>
          </a:ln>
          <a:effectLst/>
        </p:spPr>
      </p:cxnSp>
      <p:sp>
        <p:nvSpPr>
          <p:cNvPr id="362" name="Metin Yer Tutucusu 49"/>
          <p:cNvSpPr>
            <a:spLocks noGrp="1"/>
          </p:cNvSpPr>
          <p:nvPr>
            <p:custDataLst>
              <p:tags r:id="rId53"/>
            </p:custDataLst>
          </p:nvPr>
        </p:nvSpPr>
        <p:spPr bwMode="auto">
          <a:xfrm>
            <a:off x="8343900" y="4681538"/>
            <a:ext cx="488950" cy="285750"/>
          </a:xfrm>
          <a:prstGeom prst="roundRect">
            <a:avLst>
              <a:gd name="adj" fmla="val 50000"/>
            </a:avLst>
          </a:prstGeom>
          <a:solidFill>
            <a:schemeClr val="bg1"/>
          </a:solidFill>
          <a:ln w="9525">
            <a:solidFill>
              <a:schemeClr val="tx1"/>
            </a:solidFill>
            <a:miter lim="800000"/>
            <a:headEnd/>
            <a:tailEnd/>
          </a:ln>
        </p:spPr>
        <p:txBody>
          <a:bodyPr vert="horz" wrap="square" lIns="23813" tIns="0" rIns="0" bIns="0" numCol="1" spcCol="0" anchor="ctr" anchorCtr="0" compatLnSpc="1">
            <a:prstTxWarp prst="textNoShape">
              <a:avLst/>
            </a:prstTxWarp>
            <a:noAutofit/>
          </a:bodyPr>
          <a:lstStyle>
            <a:lvl1pPr marL="182563" indent="-182563" algn="l"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0" fontAlgn="base" hangingPunct="0">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l"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l" rtl="0" eaLnBrk="0" fontAlgn="base" hangingPunct="0">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l" rtl="0" eaLnBrk="0" fontAlgn="base" hangingPunct="0">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r>
              <a:rPr lang="tr-TR" sz="1400" dirty="0" smtClean="0">
                <a:sym typeface="+mn-lt"/>
              </a:rPr>
              <a:t>46.9</a:t>
            </a:r>
            <a:endParaRPr lang="tr-TR" sz="1400" dirty="0">
              <a:sym typeface="+mn-lt"/>
            </a:endParaRPr>
          </a:p>
        </p:txBody>
      </p:sp>
      <p:sp>
        <p:nvSpPr>
          <p:cNvPr id="363" name="Metin Yer Tutucusu 49"/>
          <p:cNvSpPr>
            <a:spLocks noGrp="1"/>
          </p:cNvSpPr>
          <p:nvPr>
            <p:custDataLst>
              <p:tags r:id="rId54"/>
            </p:custDataLst>
          </p:nvPr>
        </p:nvSpPr>
        <p:spPr bwMode="auto">
          <a:xfrm>
            <a:off x="6496050" y="4673600"/>
            <a:ext cx="488950" cy="285750"/>
          </a:xfrm>
          <a:prstGeom prst="roundRect">
            <a:avLst>
              <a:gd name="adj" fmla="val 50000"/>
            </a:avLst>
          </a:prstGeom>
          <a:solidFill>
            <a:schemeClr val="bg1"/>
          </a:solidFill>
          <a:ln w="9525">
            <a:solidFill>
              <a:schemeClr val="tx1"/>
            </a:solidFill>
            <a:miter lim="800000"/>
            <a:headEnd/>
            <a:tailEnd/>
          </a:ln>
        </p:spPr>
        <p:txBody>
          <a:bodyPr vert="horz" wrap="square" lIns="23813" tIns="0" rIns="0" bIns="0" numCol="1" spcCol="0" anchor="ctr" anchorCtr="0" compatLnSpc="1">
            <a:prstTxWarp prst="textNoShape">
              <a:avLst/>
            </a:prstTxWarp>
            <a:noAutofit/>
          </a:bodyPr>
          <a:lstStyle>
            <a:lvl1pPr marL="182563" indent="-182563" algn="l"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0" fontAlgn="base" hangingPunct="0">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l"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l" rtl="0" eaLnBrk="0" fontAlgn="base" hangingPunct="0">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l" rtl="0" eaLnBrk="0" fontAlgn="base" hangingPunct="0">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r>
              <a:rPr lang="tr-TR" sz="1400" dirty="0" smtClean="0">
                <a:sym typeface="+mn-lt"/>
              </a:rPr>
              <a:t>42.9</a:t>
            </a:r>
            <a:endParaRPr lang="tr-TR" sz="1400" dirty="0">
              <a:sym typeface="+mn-lt"/>
            </a:endParaRPr>
          </a:p>
        </p:txBody>
      </p:sp>
      <p:sp>
        <p:nvSpPr>
          <p:cNvPr id="364" name="Metin kutusu 363"/>
          <p:cNvSpPr txBox="1"/>
          <p:nvPr/>
        </p:nvSpPr>
        <p:spPr>
          <a:xfrm>
            <a:off x="4741863" y="4654550"/>
            <a:ext cx="521586" cy="307777"/>
          </a:xfrm>
          <a:prstGeom prst="rect">
            <a:avLst/>
          </a:prstGeom>
          <a:solidFill>
            <a:schemeClr val="bg1"/>
          </a:solidFill>
          <a:ln>
            <a:solidFill>
              <a:schemeClr val="bg1"/>
            </a:solidFill>
          </a:ln>
        </p:spPr>
        <p:txBody>
          <a:bodyPr wrap="square" rtlCol="0">
            <a:spAutoFit/>
          </a:bodyPr>
          <a:lstStyle/>
          <a:p>
            <a:r>
              <a:rPr lang="tr-TR" sz="1400" dirty="0" smtClean="0"/>
              <a:t>#29</a:t>
            </a:r>
            <a:endParaRPr lang="tr-TR" sz="1400" dirty="0"/>
          </a:p>
        </p:txBody>
      </p:sp>
      <p:cxnSp>
        <p:nvCxnSpPr>
          <p:cNvPr id="365" name="Düz Bağlayıcı 364"/>
          <p:cNvCxnSpPr/>
          <p:nvPr/>
        </p:nvCxnSpPr>
        <p:spPr bwMode="auto">
          <a:xfrm>
            <a:off x="3171825" y="5130800"/>
            <a:ext cx="1554480" cy="0"/>
          </a:xfrm>
          <a:prstGeom prst="line">
            <a:avLst/>
          </a:prstGeom>
          <a:solidFill>
            <a:schemeClr val="bg1"/>
          </a:solidFill>
          <a:ln w="9525" cap="flat" cmpd="sng" algn="ctr">
            <a:solidFill>
              <a:schemeClr val="tx1"/>
            </a:solidFill>
            <a:prstDash val="dash"/>
            <a:round/>
            <a:headEnd type="none" w="med" len="med"/>
            <a:tailEnd type="none" w="med" len="med"/>
          </a:ln>
          <a:effectLst/>
        </p:spPr>
      </p:cxnSp>
      <p:cxnSp>
        <p:nvCxnSpPr>
          <p:cNvPr id="366" name="Düz Bağlayıcı 365"/>
          <p:cNvCxnSpPr/>
          <p:nvPr/>
        </p:nvCxnSpPr>
        <p:spPr bwMode="auto">
          <a:xfrm>
            <a:off x="7077075" y="5133975"/>
            <a:ext cx="1188720" cy="0"/>
          </a:xfrm>
          <a:prstGeom prst="line">
            <a:avLst/>
          </a:prstGeom>
          <a:solidFill>
            <a:schemeClr val="bg1"/>
          </a:solidFill>
          <a:ln w="9525" cap="flat" cmpd="sng" algn="ctr">
            <a:solidFill>
              <a:schemeClr val="tx1"/>
            </a:solidFill>
            <a:prstDash val="dash"/>
            <a:round/>
            <a:headEnd type="none" w="med" len="med"/>
            <a:tailEnd type="none" w="med" len="med"/>
          </a:ln>
          <a:effectLst/>
        </p:spPr>
      </p:cxnSp>
      <p:cxnSp>
        <p:nvCxnSpPr>
          <p:cNvPr id="367" name="Düz Bağlayıcı 366"/>
          <p:cNvCxnSpPr/>
          <p:nvPr/>
        </p:nvCxnSpPr>
        <p:spPr bwMode="auto">
          <a:xfrm>
            <a:off x="5162550" y="5133975"/>
            <a:ext cx="1188720" cy="0"/>
          </a:xfrm>
          <a:prstGeom prst="line">
            <a:avLst/>
          </a:prstGeom>
          <a:solidFill>
            <a:schemeClr val="bg1"/>
          </a:solidFill>
          <a:ln w="9525" cap="flat" cmpd="sng" algn="ctr">
            <a:solidFill>
              <a:schemeClr val="tx1"/>
            </a:solidFill>
            <a:prstDash val="dash"/>
            <a:round/>
            <a:headEnd type="none" w="med" len="med"/>
            <a:tailEnd type="none" w="med" len="med"/>
          </a:ln>
          <a:effectLst/>
        </p:spPr>
      </p:cxnSp>
      <p:sp>
        <p:nvSpPr>
          <p:cNvPr id="368" name="Metin Yer Tutucusu 49"/>
          <p:cNvSpPr>
            <a:spLocks noGrp="1"/>
          </p:cNvSpPr>
          <p:nvPr>
            <p:custDataLst>
              <p:tags r:id="rId55"/>
            </p:custDataLst>
          </p:nvPr>
        </p:nvSpPr>
        <p:spPr bwMode="auto">
          <a:xfrm>
            <a:off x="8343900" y="5330825"/>
            <a:ext cx="488950" cy="285750"/>
          </a:xfrm>
          <a:prstGeom prst="roundRect">
            <a:avLst>
              <a:gd name="adj" fmla="val 50000"/>
            </a:avLst>
          </a:prstGeom>
          <a:solidFill>
            <a:schemeClr val="bg1"/>
          </a:solidFill>
          <a:ln w="9525">
            <a:solidFill>
              <a:schemeClr val="tx1"/>
            </a:solidFill>
            <a:miter lim="800000"/>
            <a:headEnd/>
            <a:tailEnd/>
          </a:ln>
        </p:spPr>
        <p:txBody>
          <a:bodyPr vert="horz" wrap="square" lIns="23813" tIns="0" rIns="0" bIns="0" numCol="1" spcCol="0" anchor="ctr" anchorCtr="0" compatLnSpc="1">
            <a:prstTxWarp prst="textNoShape">
              <a:avLst/>
            </a:prstTxWarp>
            <a:noAutofit/>
          </a:bodyPr>
          <a:lstStyle>
            <a:lvl1pPr marL="182563" indent="-182563" algn="l"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0" fontAlgn="base" hangingPunct="0">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l"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l" rtl="0" eaLnBrk="0" fontAlgn="base" hangingPunct="0">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l" rtl="0" eaLnBrk="0" fontAlgn="base" hangingPunct="0">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r>
              <a:rPr lang="tr-TR" sz="1400" dirty="0" smtClean="0">
                <a:sym typeface="+mn-lt"/>
              </a:rPr>
              <a:t>51.3</a:t>
            </a:r>
            <a:endParaRPr lang="tr-TR" sz="1400" dirty="0">
              <a:sym typeface="+mn-lt"/>
            </a:endParaRPr>
          </a:p>
        </p:txBody>
      </p:sp>
      <p:sp>
        <p:nvSpPr>
          <p:cNvPr id="369" name="Metin Yer Tutucusu 49"/>
          <p:cNvSpPr>
            <a:spLocks noGrp="1"/>
          </p:cNvSpPr>
          <p:nvPr>
            <p:custDataLst>
              <p:tags r:id="rId56"/>
            </p:custDataLst>
          </p:nvPr>
        </p:nvSpPr>
        <p:spPr bwMode="auto">
          <a:xfrm>
            <a:off x="6496050" y="5345113"/>
            <a:ext cx="488950" cy="285750"/>
          </a:xfrm>
          <a:prstGeom prst="roundRect">
            <a:avLst>
              <a:gd name="adj" fmla="val 50000"/>
            </a:avLst>
          </a:prstGeom>
          <a:solidFill>
            <a:schemeClr val="bg1"/>
          </a:solidFill>
          <a:ln w="9525">
            <a:solidFill>
              <a:schemeClr val="tx1"/>
            </a:solidFill>
            <a:miter lim="800000"/>
            <a:headEnd/>
            <a:tailEnd/>
          </a:ln>
        </p:spPr>
        <p:txBody>
          <a:bodyPr vert="horz" wrap="square" lIns="23813" tIns="0" rIns="0" bIns="0" numCol="1" spcCol="0" anchor="ctr" anchorCtr="0" compatLnSpc="1">
            <a:prstTxWarp prst="textNoShape">
              <a:avLst/>
            </a:prstTxWarp>
            <a:noAutofit/>
          </a:bodyPr>
          <a:lstStyle>
            <a:lvl1pPr marL="182563" indent="-182563" algn="l"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0" fontAlgn="base" hangingPunct="0">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l"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l" rtl="0" eaLnBrk="0" fontAlgn="base" hangingPunct="0">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l" rtl="0" eaLnBrk="0" fontAlgn="base" hangingPunct="0">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r>
              <a:rPr lang="tr-TR" sz="1400" dirty="0" smtClean="0">
                <a:sym typeface="+mn-lt"/>
              </a:rPr>
              <a:t>48.1</a:t>
            </a:r>
            <a:endParaRPr lang="tr-TR" sz="1400" dirty="0">
              <a:sym typeface="+mn-lt"/>
            </a:endParaRPr>
          </a:p>
        </p:txBody>
      </p:sp>
      <p:sp>
        <p:nvSpPr>
          <p:cNvPr id="370" name="Metin kutusu 369"/>
          <p:cNvSpPr txBox="1"/>
          <p:nvPr/>
        </p:nvSpPr>
        <p:spPr>
          <a:xfrm>
            <a:off x="4741863" y="5303838"/>
            <a:ext cx="521586" cy="307777"/>
          </a:xfrm>
          <a:prstGeom prst="rect">
            <a:avLst/>
          </a:prstGeom>
          <a:solidFill>
            <a:schemeClr val="bg1"/>
          </a:solidFill>
          <a:ln>
            <a:solidFill>
              <a:schemeClr val="bg1"/>
            </a:solidFill>
          </a:ln>
        </p:spPr>
        <p:txBody>
          <a:bodyPr wrap="square" rtlCol="0">
            <a:spAutoFit/>
          </a:bodyPr>
          <a:lstStyle/>
          <a:p>
            <a:r>
              <a:rPr lang="tr-TR" sz="1400" dirty="0" smtClean="0"/>
              <a:t>#64</a:t>
            </a:r>
            <a:endParaRPr lang="tr-TR" sz="1400" dirty="0"/>
          </a:p>
        </p:txBody>
      </p:sp>
      <p:cxnSp>
        <p:nvCxnSpPr>
          <p:cNvPr id="371" name="Düz Bağlayıcı 370"/>
          <p:cNvCxnSpPr/>
          <p:nvPr/>
        </p:nvCxnSpPr>
        <p:spPr bwMode="auto">
          <a:xfrm>
            <a:off x="3171825" y="5457825"/>
            <a:ext cx="1554480" cy="0"/>
          </a:xfrm>
          <a:prstGeom prst="line">
            <a:avLst/>
          </a:prstGeom>
          <a:solidFill>
            <a:schemeClr val="bg1"/>
          </a:solidFill>
          <a:ln w="9525" cap="flat" cmpd="sng" algn="ctr">
            <a:solidFill>
              <a:schemeClr val="tx1"/>
            </a:solidFill>
            <a:prstDash val="dash"/>
            <a:round/>
            <a:headEnd type="none" w="med" len="med"/>
            <a:tailEnd type="none" w="med" len="med"/>
          </a:ln>
          <a:effectLst/>
        </p:spPr>
      </p:cxnSp>
      <p:cxnSp>
        <p:nvCxnSpPr>
          <p:cNvPr id="372" name="Düz Bağlayıcı 371"/>
          <p:cNvCxnSpPr/>
          <p:nvPr/>
        </p:nvCxnSpPr>
        <p:spPr bwMode="auto">
          <a:xfrm>
            <a:off x="7077075" y="5461000"/>
            <a:ext cx="1188720" cy="0"/>
          </a:xfrm>
          <a:prstGeom prst="line">
            <a:avLst/>
          </a:prstGeom>
          <a:solidFill>
            <a:schemeClr val="bg1"/>
          </a:solidFill>
          <a:ln w="9525" cap="flat" cmpd="sng" algn="ctr">
            <a:solidFill>
              <a:schemeClr val="tx1"/>
            </a:solidFill>
            <a:prstDash val="dash"/>
            <a:round/>
            <a:headEnd type="none" w="med" len="med"/>
            <a:tailEnd type="none" w="med" len="med"/>
          </a:ln>
          <a:effectLst/>
        </p:spPr>
      </p:cxnSp>
      <p:cxnSp>
        <p:nvCxnSpPr>
          <p:cNvPr id="373" name="Düz Bağlayıcı 372"/>
          <p:cNvCxnSpPr/>
          <p:nvPr/>
        </p:nvCxnSpPr>
        <p:spPr bwMode="auto">
          <a:xfrm>
            <a:off x="5162550" y="5461000"/>
            <a:ext cx="1188720" cy="0"/>
          </a:xfrm>
          <a:prstGeom prst="line">
            <a:avLst/>
          </a:prstGeom>
          <a:solidFill>
            <a:schemeClr val="bg1"/>
          </a:solidFill>
          <a:ln w="9525" cap="flat" cmpd="sng" algn="ctr">
            <a:solidFill>
              <a:schemeClr val="tx1"/>
            </a:solidFill>
            <a:prstDash val="dash"/>
            <a:round/>
            <a:headEnd type="none" w="med" len="med"/>
            <a:tailEnd type="none" w="med" len="med"/>
          </a:ln>
          <a:effectLst/>
        </p:spPr>
      </p:cxnSp>
      <p:sp>
        <p:nvSpPr>
          <p:cNvPr id="374" name="Metin Yer Tutucusu 49"/>
          <p:cNvSpPr>
            <a:spLocks noGrp="1"/>
          </p:cNvSpPr>
          <p:nvPr>
            <p:custDataLst>
              <p:tags r:id="rId57"/>
            </p:custDataLst>
          </p:nvPr>
        </p:nvSpPr>
        <p:spPr bwMode="auto">
          <a:xfrm>
            <a:off x="8343900" y="5657850"/>
            <a:ext cx="488950" cy="285750"/>
          </a:xfrm>
          <a:prstGeom prst="roundRect">
            <a:avLst>
              <a:gd name="adj" fmla="val 50000"/>
            </a:avLst>
          </a:prstGeom>
          <a:solidFill>
            <a:schemeClr val="bg1"/>
          </a:solidFill>
          <a:ln w="9525">
            <a:solidFill>
              <a:schemeClr val="tx1"/>
            </a:solidFill>
            <a:miter lim="800000"/>
            <a:headEnd/>
            <a:tailEnd/>
          </a:ln>
        </p:spPr>
        <p:txBody>
          <a:bodyPr vert="horz" wrap="square" lIns="23813" tIns="0" rIns="0" bIns="0" numCol="1" spcCol="0" anchor="ctr" anchorCtr="0" compatLnSpc="1">
            <a:prstTxWarp prst="textNoShape">
              <a:avLst/>
            </a:prstTxWarp>
            <a:noAutofit/>
          </a:bodyPr>
          <a:lstStyle>
            <a:lvl1pPr marL="182563" indent="-182563" algn="l"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0" fontAlgn="base" hangingPunct="0">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l"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l" rtl="0" eaLnBrk="0" fontAlgn="base" hangingPunct="0">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l" rtl="0" eaLnBrk="0" fontAlgn="base" hangingPunct="0">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r>
              <a:rPr lang="tr-TR" sz="1400" dirty="0" smtClean="0">
                <a:sym typeface="+mn-lt"/>
              </a:rPr>
              <a:t>49.3</a:t>
            </a:r>
            <a:endParaRPr lang="tr-TR" sz="1400" dirty="0">
              <a:sym typeface="+mn-lt"/>
            </a:endParaRPr>
          </a:p>
        </p:txBody>
      </p:sp>
      <p:sp>
        <p:nvSpPr>
          <p:cNvPr id="375" name="Metin Yer Tutucusu 49"/>
          <p:cNvSpPr>
            <a:spLocks noGrp="1"/>
          </p:cNvSpPr>
          <p:nvPr>
            <p:custDataLst>
              <p:tags r:id="rId58"/>
            </p:custDataLst>
          </p:nvPr>
        </p:nvSpPr>
        <p:spPr bwMode="auto">
          <a:xfrm>
            <a:off x="6496050" y="5672138"/>
            <a:ext cx="488950" cy="285750"/>
          </a:xfrm>
          <a:prstGeom prst="roundRect">
            <a:avLst>
              <a:gd name="adj" fmla="val 50000"/>
            </a:avLst>
          </a:prstGeom>
          <a:solidFill>
            <a:schemeClr val="bg1"/>
          </a:solidFill>
          <a:ln w="9525">
            <a:solidFill>
              <a:schemeClr val="tx1"/>
            </a:solidFill>
            <a:miter lim="800000"/>
            <a:headEnd/>
            <a:tailEnd/>
          </a:ln>
        </p:spPr>
        <p:txBody>
          <a:bodyPr vert="horz" wrap="square" lIns="23813" tIns="0" rIns="0" bIns="0" numCol="1" spcCol="0" anchor="ctr" anchorCtr="0" compatLnSpc="1">
            <a:prstTxWarp prst="textNoShape">
              <a:avLst/>
            </a:prstTxWarp>
            <a:noAutofit/>
          </a:bodyPr>
          <a:lstStyle>
            <a:lvl1pPr marL="182563" indent="-182563" algn="l"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0" fontAlgn="base" hangingPunct="0">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l"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l" rtl="0" eaLnBrk="0" fontAlgn="base" hangingPunct="0">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l" rtl="0" eaLnBrk="0" fontAlgn="base" hangingPunct="0">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r>
              <a:rPr lang="tr-TR" sz="1400" dirty="0" smtClean="0">
                <a:sym typeface="+mn-lt"/>
              </a:rPr>
              <a:t>46.3</a:t>
            </a:r>
            <a:endParaRPr lang="tr-TR" sz="1400" dirty="0">
              <a:sym typeface="+mn-lt"/>
            </a:endParaRPr>
          </a:p>
        </p:txBody>
      </p:sp>
      <p:sp>
        <p:nvSpPr>
          <p:cNvPr id="376" name="Metin kutusu 375"/>
          <p:cNvSpPr txBox="1"/>
          <p:nvPr/>
        </p:nvSpPr>
        <p:spPr>
          <a:xfrm>
            <a:off x="4741863" y="5630863"/>
            <a:ext cx="521586" cy="307777"/>
          </a:xfrm>
          <a:prstGeom prst="rect">
            <a:avLst/>
          </a:prstGeom>
          <a:solidFill>
            <a:schemeClr val="bg1"/>
          </a:solidFill>
          <a:ln>
            <a:solidFill>
              <a:schemeClr val="bg1"/>
            </a:solidFill>
          </a:ln>
        </p:spPr>
        <p:txBody>
          <a:bodyPr wrap="square" rtlCol="0">
            <a:spAutoFit/>
          </a:bodyPr>
          <a:lstStyle/>
          <a:p>
            <a:r>
              <a:rPr lang="tr-TR" sz="1400" dirty="0" smtClean="0"/>
              <a:t>#68</a:t>
            </a:r>
            <a:endParaRPr lang="tr-TR" sz="1400" dirty="0"/>
          </a:p>
        </p:txBody>
      </p:sp>
      <p:cxnSp>
        <p:nvCxnSpPr>
          <p:cNvPr id="377" name="Düz Bağlayıcı 376"/>
          <p:cNvCxnSpPr/>
          <p:nvPr/>
        </p:nvCxnSpPr>
        <p:spPr bwMode="auto">
          <a:xfrm>
            <a:off x="3171825" y="5784850"/>
            <a:ext cx="1554480" cy="0"/>
          </a:xfrm>
          <a:prstGeom prst="line">
            <a:avLst/>
          </a:prstGeom>
          <a:solidFill>
            <a:schemeClr val="bg1"/>
          </a:solidFill>
          <a:ln w="9525" cap="flat" cmpd="sng" algn="ctr">
            <a:solidFill>
              <a:schemeClr val="tx1"/>
            </a:solidFill>
            <a:prstDash val="dash"/>
            <a:round/>
            <a:headEnd type="none" w="med" len="med"/>
            <a:tailEnd type="none" w="med" len="med"/>
          </a:ln>
          <a:effectLst/>
        </p:spPr>
      </p:cxnSp>
      <p:cxnSp>
        <p:nvCxnSpPr>
          <p:cNvPr id="378" name="Düz Bağlayıcı 377"/>
          <p:cNvCxnSpPr/>
          <p:nvPr/>
        </p:nvCxnSpPr>
        <p:spPr bwMode="auto">
          <a:xfrm>
            <a:off x="7077075" y="5788025"/>
            <a:ext cx="1188720" cy="0"/>
          </a:xfrm>
          <a:prstGeom prst="line">
            <a:avLst/>
          </a:prstGeom>
          <a:solidFill>
            <a:schemeClr val="bg1"/>
          </a:solidFill>
          <a:ln w="9525" cap="flat" cmpd="sng" algn="ctr">
            <a:solidFill>
              <a:schemeClr val="tx1"/>
            </a:solidFill>
            <a:prstDash val="dash"/>
            <a:round/>
            <a:headEnd type="none" w="med" len="med"/>
            <a:tailEnd type="none" w="med" len="med"/>
          </a:ln>
          <a:effectLst/>
        </p:spPr>
      </p:cxnSp>
      <p:cxnSp>
        <p:nvCxnSpPr>
          <p:cNvPr id="379" name="Düz Bağlayıcı 378"/>
          <p:cNvCxnSpPr/>
          <p:nvPr/>
        </p:nvCxnSpPr>
        <p:spPr bwMode="auto">
          <a:xfrm>
            <a:off x="5162550" y="5788025"/>
            <a:ext cx="1188720" cy="0"/>
          </a:xfrm>
          <a:prstGeom prst="line">
            <a:avLst/>
          </a:prstGeom>
          <a:solidFill>
            <a:schemeClr val="bg1"/>
          </a:solidFill>
          <a:ln w="9525" cap="flat" cmpd="sng" algn="ctr">
            <a:solidFill>
              <a:schemeClr val="tx1"/>
            </a:solidFill>
            <a:prstDash val="dash"/>
            <a:round/>
            <a:headEnd type="none" w="med" len="med"/>
            <a:tailEnd type="none" w="med" len="med"/>
          </a:ln>
          <a:effectLst/>
        </p:spPr>
      </p:cxnSp>
      <p:sp>
        <p:nvSpPr>
          <p:cNvPr id="380" name="Metin Yer Tutucusu 49"/>
          <p:cNvSpPr>
            <a:spLocks noGrp="1"/>
          </p:cNvSpPr>
          <p:nvPr>
            <p:custDataLst>
              <p:tags r:id="rId59"/>
            </p:custDataLst>
          </p:nvPr>
        </p:nvSpPr>
        <p:spPr bwMode="auto">
          <a:xfrm>
            <a:off x="8343900" y="5984875"/>
            <a:ext cx="488950" cy="285750"/>
          </a:xfrm>
          <a:prstGeom prst="roundRect">
            <a:avLst>
              <a:gd name="adj" fmla="val 50000"/>
            </a:avLst>
          </a:prstGeom>
          <a:solidFill>
            <a:schemeClr val="bg1"/>
          </a:solidFill>
          <a:ln w="9525">
            <a:solidFill>
              <a:schemeClr val="tx1"/>
            </a:solidFill>
            <a:miter lim="800000"/>
            <a:headEnd/>
            <a:tailEnd/>
          </a:ln>
        </p:spPr>
        <p:txBody>
          <a:bodyPr vert="horz" wrap="square" lIns="23813" tIns="0" rIns="0" bIns="0" numCol="1" spcCol="0" anchor="ctr" anchorCtr="0" compatLnSpc="1">
            <a:prstTxWarp prst="textNoShape">
              <a:avLst/>
            </a:prstTxWarp>
            <a:noAutofit/>
          </a:bodyPr>
          <a:lstStyle>
            <a:lvl1pPr marL="182563" indent="-182563" algn="l"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0" fontAlgn="base" hangingPunct="0">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l"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l" rtl="0" eaLnBrk="0" fontAlgn="base" hangingPunct="0">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l" rtl="0" eaLnBrk="0" fontAlgn="base" hangingPunct="0">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r>
              <a:rPr lang="tr-TR" sz="1400" dirty="0" smtClean="0">
                <a:sym typeface="+mn-lt"/>
              </a:rPr>
              <a:t>48.4</a:t>
            </a:r>
            <a:endParaRPr lang="tr-TR" sz="1400" dirty="0">
              <a:sym typeface="+mn-lt"/>
            </a:endParaRPr>
          </a:p>
        </p:txBody>
      </p:sp>
      <p:sp>
        <p:nvSpPr>
          <p:cNvPr id="381" name="Metin Yer Tutucusu 49"/>
          <p:cNvSpPr>
            <a:spLocks noGrp="1"/>
          </p:cNvSpPr>
          <p:nvPr>
            <p:custDataLst>
              <p:tags r:id="rId60"/>
            </p:custDataLst>
          </p:nvPr>
        </p:nvSpPr>
        <p:spPr bwMode="auto">
          <a:xfrm>
            <a:off x="6496050" y="5999163"/>
            <a:ext cx="488950" cy="285750"/>
          </a:xfrm>
          <a:prstGeom prst="roundRect">
            <a:avLst>
              <a:gd name="adj" fmla="val 50000"/>
            </a:avLst>
          </a:prstGeom>
          <a:solidFill>
            <a:schemeClr val="bg1"/>
          </a:solidFill>
          <a:ln w="9525">
            <a:solidFill>
              <a:schemeClr val="tx1"/>
            </a:solidFill>
            <a:miter lim="800000"/>
            <a:headEnd/>
            <a:tailEnd/>
          </a:ln>
        </p:spPr>
        <p:txBody>
          <a:bodyPr vert="horz" wrap="square" lIns="23813" tIns="0" rIns="0" bIns="0" numCol="1" spcCol="0" anchor="ctr" anchorCtr="0" compatLnSpc="1">
            <a:prstTxWarp prst="textNoShape">
              <a:avLst/>
            </a:prstTxWarp>
            <a:noAutofit/>
          </a:bodyPr>
          <a:lstStyle>
            <a:lvl1pPr marL="182563" indent="-182563" algn="l"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0" fontAlgn="base" hangingPunct="0">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l"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l" rtl="0" eaLnBrk="0" fontAlgn="base" hangingPunct="0">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l" rtl="0" eaLnBrk="0" fontAlgn="base" hangingPunct="0">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r>
              <a:rPr lang="tr-TR" sz="1400" dirty="0" smtClean="0">
                <a:sym typeface="+mn-lt"/>
              </a:rPr>
              <a:t>46.2</a:t>
            </a:r>
            <a:endParaRPr lang="tr-TR" sz="1400" dirty="0">
              <a:sym typeface="+mn-lt"/>
            </a:endParaRPr>
          </a:p>
        </p:txBody>
      </p:sp>
      <p:sp>
        <p:nvSpPr>
          <p:cNvPr id="382" name="Metin kutusu 381"/>
          <p:cNvSpPr txBox="1"/>
          <p:nvPr/>
        </p:nvSpPr>
        <p:spPr>
          <a:xfrm>
            <a:off x="4741863" y="5957888"/>
            <a:ext cx="521586" cy="307777"/>
          </a:xfrm>
          <a:prstGeom prst="rect">
            <a:avLst/>
          </a:prstGeom>
          <a:solidFill>
            <a:schemeClr val="bg1"/>
          </a:solidFill>
          <a:ln>
            <a:solidFill>
              <a:schemeClr val="bg1"/>
            </a:solidFill>
          </a:ln>
        </p:spPr>
        <p:txBody>
          <a:bodyPr wrap="square" rtlCol="0">
            <a:spAutoFit/>
          </a:bodyPr>
          <a:lstStyle/>
          <a:p>
            <a:r>
              <a:rPr lang="tr-TR" sz="1400" dirty="0" smtClean="0"/>
              <a:t>#80</a:t>
            </a:r>
            <a:endParaRPr lang="tr-TR" sz="1400" dirty="0"/>
          </a:p>
        </p:txBody>
      </p:sp>
      <p:cxnSp>
        <p:nvCxnSpPr>
          <p:cNvPr id="383" name="Düz Bağlayıcı 382"/>
          <p:cNvCxnSpPr/>
          <p:nvPr/>
        </p:nvCxnSpPr>
        <p:spPr bwMode="auto">
          <a:xfrm>
            <a:off x="3171825" y="6111875"/>
            <a:ext cx="1554480" cy="0"/>
          </a:xfrm>
          <a:prstGeom prst="line">
            <a:avLst/>
          </a:prstGeom>
          <a:solidFill>
            <a:schemeClr val="bg1"/>
          </a:solidFill>
          <a:ln w="9525" cap="flat" cmpd="sng" algn="ctr">
            <a:solidFill>
              <a:schemeClr val="tx1"/>
            </a:solidFill>
            <a:prstDash val="dash"/>
            <a:round/>
            <a:headEnd type="none" w="med" len="med"/>
            <a:tailEnd type="none" w="med" len="med"/>
          </a:ln>
          <a:effectLst/>
        </p:spPr>
      </p:cxnSp>
      <p:cxnSp>
        <p:nvCxnSpPr>
          <p:cNvPr id="384" name="Düz Bağlayıcı 383"/>
          <p:cNvCxnSpPr/>
          <p:nvPr/>
        </p:nvCxnSpPr>
        <p:spPr bwMode="auto">
          <a:xfrm>
            <a:off x="7077075" y="6115050"/>
            <a:ext cx="1188720" cy="0"/>
          </a:xfrm>
          <a:prstGeom prst="line">
            <a:avLst/>
          </a:prstGeom>
          <a:solidFill>
            <a:schemeClr val="bg1"/>
          </a:solidFill>
          <a:ln w="9525" cap="flat" cmpd="sng" algn="ctr">
            <a:solidFill>
              <a:schemeClr val="tx1"/>
            </a:solidFill>
            <a:prstDash val="dash"/>
            <a:round/>
            <a:headEnd type="none" w="med" len="med"/>
            <a:tailEnd type="none" w="med" len="med"/>
          </a:ln>
          <a:effectLst/>
        </p:spPr>
      </p:cxnSp>
      <p:cxnSp>
        <p:nvCxnSpPr>
          <p:cNvPr id="385" name="Düz Bağlayıcı 384"/>
          <p:cNvCxnSpPr/>
          <p:nvPr/>
        </p:nvCxnSpPr>
        <p:spPr bwMode="auto">
          <a:xfrm>
            <a:off x="5162550" y="6115050"/>
            <a:ext cx="1188720" cy="0"/>
          </a:xfrm>
          <a:prstGeom prst="line">
            <a:avLst/>
          </a:prstGeom>
          <a:solidFill>
            <a:schemeClr val="bg1"/>
          </a:solidFill>
          <a:ln w="9525" cap="flat" cmpd="sng" algn="ctr">
            <a:solidFill>
              <a:schemeClr val="tx1"/>
            </a:solidFill>
            <a:prstDash val="dash"/>
            <a:round/>
            <a:headEnd type="none" w="med" len="med"/>
            <a:tailEnd type="none" w="med" len="med"/>
          </a:ln>
          <a:effectLst/>
        </p:spPr>
      </p:cxnSp>
      <p:sp>
        <p:nvSpPr>
          <p:cNvPr id="386" name="Metin Yer Tutucusu 49"/>
          <p:cNvSpPr>
            <a:spLocks noGrp="1"/>
          </p:cNvSpPr>
          <p:nvPr>
            <p:custDataLst>
              <p:tags r:id="rId61"/>
            </p:custDataLst>
          </p:nvPr>
        </p:nvSpPr>
        <p:spPr bwMode="auto">
          <a:xfrm>
            <a:off x="8343900" y="6311900"/>
            <a:ext cx="488950" cy="285750"/>
          </a:xfrm>
          <a:prstGeom prst="roundRect">
            <a:avLst>
              <a:gd name="adj" fmla="val 50000"/>
            </a:avLst>
          </a:prstGeom>
          <a:solidFill>
            <a:schemeClr val="bg1"/>
          </a:solidFill>
          <a:ln w="9525">
            <a:solidFill>
              <a:schemeClr val="tx1"/>
            </a:solidFill>
            <a:miter lim="800000"/>
            <a:headEnd/>
            <a:tailEnd/>
          </a:ln>
        </p:spPr>
        <p:txBody>
          <a:bodyPr vert="horz" wrap="square" lIns="23813" tIns="0" rIns="0" bIns="0" numCol="1" spcCol="0" anchor="ctr" anchorCtr="0" compatLnSpc="1">
            <a:prstTxWarp prst="textNoShape">
              <a:avLst/>
            </a:prstTxWarp>
            <a:noAutofit/>
          </a:bodyPr>
          <a:lstStyle>
            <a:lvl1pPr marL="182563" indent="-182563" algn="l"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0" fontAlgn="base" hangingPunct="0">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l"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l" rtl="0" eaLnBrk="0" fontAlgn="base" hangingPunct="0">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l" rtl="0" eaLnBrk="0" fontAlgn="base" hangingPunct="0">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r>
              <a:rPr lang="tr-TR" sz="1400" dirty="0" smtClean="0">
                <a:sym typeface="+mn-lt"/>
              </a:rPr>
              <a:t>50.3</a:t>
            </a:r>
            <a:endParaRPr lang="tr-TR" sz="1400" dirty="0">
              <a:sym typeface="+mn-lt"/>
            </a:endParaRPr>
          </a:p>
        </p:txBody>
      </p:sp>
      <p:sp>
        <p:nvSpPr>
          <p:cNvPr id="387" name="Metin Yer Tutucusu 49"/>
          <p:cNvSpPr>
            <a:spLocks noGrp="1"/>
          </p:cNvSpPr>
          <p:nvPr>
            <p:custDataLst>
              <p:tags r:id="rId62"/>
            </p:custDataLst>
          </p:nvPr>
        </p:nvSpPr>
        <p:spPr bwMode="auto">
          <a:xfrm>
            <a:off x="6496050" y="6326188"/>
            <a:ext cx="488950" cy="285750"/>
          </a:xfrm>
          <a:prstGeom prst="roundRect">
            <a:avLst>
              <a:gd name="adj" fmla="val 50000"/>
            </a:avLst>
          </a:prstGeom>
          <a:solidFill>
            <a:schemeClr val="bg1"/>
          </a:solidFill>
          <a:ln w="9525">
            <a:solidFill>
              <a:schemeClr val="tx1"/>
            </a:solidFill>
            <a:miter lim="800000"/>
            <a:headEnd/>
            <a:tailEnd/>
          </a:ln>
        </p:spPr>
        <p:txBody>
          <a:bodyPr vert="horz" wrap="square" lIns="23813" tIns="0" rIns="0" bIns="0" numCol="1" spcCol="0" anchor="ctr" anchorCtr="0" compatLnSpc="1">
            <a:prstTxWarp prst="textNoShape">
              <a:avLst/>
            </a:prstTxWarp>
            <a:noAutofit/>
          </a:bodyPr>
          <a:lstStyle>
            <a:lvl1pPr marL="182563" indent="-182563" algn="l"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0" fontAlgn="base" hangingPunct="0">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l"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l" rtl="0" eaLnBrk="0" fontAlgn="base" hangingPunct="0">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l" rtl="0" eaLnBrk="0" fontAlgn="base" hangingPunct="0">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r>
              <a:rPr lang="tr-TR" sz="1400" dirty="0" smtClean="0">
                <a:sym typeface="+mn-lt"/>
              </a:rPr>
              <a:t>48.1</a:t>
            </a:r>
            <a:endParaRPr lang="tr-TR" sz="1400" dirty="0">
              <a:sym typeface="+mn-lt"/>
            </a:endParaRPr>
          </a:p>
        </p:txBody>
      </p:sp>
      <p:sp>
        <p:nvSpPr>
          <p:cNvPr id="388" name="Metin kutusu 387"/>
          <p:cNvSpPr txBox="1"/>
          <p:nvPr/>
        </p:nvSpPr>
        <p:spPr>
          <a:xfrm>
            <a:off x="4741863" y="6284913"/>
            <a:ext cx="521586" cy="307777"/>
          </a:xfrm>
          <a:prstGeom prst="rect">
            <a:avLst/>
          </a:prstGeom>
          <a:solidFill>
            <a:schemeClr val="bg1"/>
          </a:solidFill>
          <a:ln>
            <a:solidFill>
              <a:schemeClr val="bg1"/>
            </a:solidFill>
          </a:ln>
        </p:spPr>
        <p:txBody>
          <a:bodyPr wrap="square" rtlCol="0">
            <a:spAutoFit/>
          </a:bodyPr>
          <a:lstStyle/>
          <a:p>
            <a:r>
              <a:rPr lang="tr-TR" sz="1400" dirty="0" smtClean="0"/>
              <a:t>#81</a:t>
            </a:r>
            <a:endParaRPr lang="tr-TR" sz="1400" dirty="0"/>
          </a:p>
        </p:txBody>
      </p:sp>
      <p:cxnSp>
        <p:nvCxnSpPr>
          <p:cNvPr id="389" name="Düz Bağlayıcı 388"/>
          <p:cNvCxnSpPr/>
          <p:nvPr/>
        </p:nvCxnSpPr>
        <p:spPr bwMode="auto">
          <a:xfrm>
            <a:off x="3171825" y="6438900"/>
            <a:ext cx="1554480" cy="0"/>
          </a:xfrm>
          <a:prstGeom prst="line">
            <a:avLst/>
          </a:prstGeom>
          <a:solidFill>
            <a:schemeClr val="bg1"/>
          </a:solidFill>
          <a:ln w="9525" cap="flat" cmpd="sng" algn="ctr">
            <a:solidFill>
              <a:schemeClr val="tx1"/>
            </a:solidFill>
            <a:prstDash val="dash"/>
            <a:round/>
            <a:headEnd type="none" w="med" len="med"/>
            <a:tailEnd type="none" w="med" len="med"/>
          </a:ln>
          <a:effectLst/>
        </p:spPr>
      </p:cxnSp>
      <p:cxnSp>
        <p:nvCxnSpPr>
          <p:cNvPr id="390" name="Düz Bağlayıcı 389"/>
          <p:cNvCxnSpPr/>
          <p:nvPr/>
        </p:nvCxnSpPr>
        <p:spPr bwMode="auto">
          <a:xfrm>
            <a:off x="7077075" y="6442075"/>
            <a:ext cx="1188720" cy="0"/>
          </a:xfrm>
          <a:prstGeom prst="line">
            <a:avLst/>
          </a:prstGeom>
          <a:solidFill>
            <a:schemeClr val="bg1"/>
          </a:solidFill>
          <a:ln w="9525" cap="flat" cmpd="sng" algn="ctr">
            <a:solidFill>
              <a:schemeClr val="tx1"/>
            </a:solidFill>
            <a:prstDash val="dash"/>
            <a:round/>
            <a:headEnd type="none" w="med" len="med"/>
            <a:tailEnd type="none" w="med" len="med"/>
          </a:ln>
          <a:effectLst/>
        </p:spPr>
      </p:cxnSp>
      <p:cxnSp>
        <p:nvCxnSpPr>
          <p:cNvPr id="391" name="Düz Bağlayıcı 390"/>
          <p:cNvCxnSpPr/>
          <p:nvPr/>
        </p:nvCxnSpPr>
        <p:spPr bwMode="auto">
          <a:xfrm>
            <a:off x="5162550" y="6442075"/>
            <a:ext cx="1188720" cy="0"/>
          </a:xfrm>
          <a:prstGeom prst="line">
            <a:avLst/>
          </a:prstGeom>
          <a:solidFill>
            <a:schemeClr val="bg1"/>
          </a:solidFill>
          <a:ln w="9525" cap="flat" cmpd="sng" algn="ctr">
            <a:solidFill>
              <a:schemeClr val="tx1"/>
            </a:solidFill>
            <a:prstDash val="dash"/>
            <a:round/>
            <a:headEnd type="none" w="med" len="med"/>
            <a:tailEnd type="none" w="med" len="med"/>
          </a:ln>
          <a:effectLst/>
        </p:spPr>
      </p:cxnSp>
      <p:sp>
        <p:nvSpPr>
          <p:cNvPr id="392" name="Metin kutusu 391"/>
          <p:cNvSpPr txBox="1"/>
          <p:nvPr/>
        </p:nvSpPr>
        <p:spPr>
          <a:xfrm>
            <a:off x="1414463" y="1309688"/>
            <a:ext cx="1597325" cy="261610"/>
          </a:xfrm>
          <a:prstGeom prst="rect">
            <a:avLst/>
          </a:prstGeom>
          <a:noFill/>
        </p:spPr>
        <p:txBody>
          <a:bodyPr wrap="square" rtlCol="0">
            <a:spAutoFit/>
          </a:bodyPr>
          <a:lstStyle/>
          <a:p>
            <a:pPr algn="ctr"/>
            <a:r>
              <a:rPr lang="tr-TR" dirty="0" smtClean="0">
                <a:solidFill>
                  <a:srgbClr val="C00000"/>
                </a:solidFill>
              </a:rPr>
              <a:t>Türkiye : 9.7</a:t>
            </a:r>
            <a:endParaRPr lang="tr-TR" dirty="0">
              <a:solidFill>
                <a:srgbClr val="C00000"/>
              </a:solidFill>
            </a:endParaRPr>
          </a:p>
        </p:txBody>
      </p:sp>
      <p:sp>
        <p:nvSpPr>
          <p:cNvPr id="393" name="Metin kutusu 392"/>
          <p:cNvSpPr txBox="1"/>
          <p:nvPr/>
        </p:nvSpPr>
        <p:spPr>
          <a:xfrm>
            <a:off x="5921375" y="1370013"/>
            <a:ext cx="1597325" cy="261610"/>
          </a:xfrm>
          <a:prstGeom prst="rect">
            <a:avLst/>
          </a:prstGeom>
          <a:noFill/>
        </p:spPr>
        <p:txBody>
          <a:bodyPr wrap="square" rtlCol="0">
            <a:spAutoFit/>
          </a:bodyPr>
          <a:lstStyle/>
          <a:p>
            <a:pPr algn="ctr"/>
            <a:r>
              <a:rPr lang="tr-TR" dirty="0" smtClean="0">
                <a:solidFill>
                  <a:srgbClr val="C00000"/>
                </a:solidFill>
              </a:rPr>
              <a:t>Türkiye : 45.9</a:t>
            </a:r>
            <a:endParaRPr lang="tr-TR" dirty="0">
              <a:solidFill>
                <a:srgbClr val="C00000"/>
              </a:solidFill>
            </a:endParaRPr>
          </a:p>
        </p:txBody>
      </p:sp>
      <p:sp>
        <p:nvSpPr>
          <p:cNvPr id="394" name="Metin kutusu 393"/>
          <p:cNvSpPr txBox="1"/>
          <p:nvPr/>
        </p:nvSpPr>
        <p:spPr>
          <a:xfrm>
            <a:off x="7762875" y="1365250"/>
            <a:ext cx="1597325" cy="261610"/>
          </a:xfrm>
          <a:prstGeom prst="rect">
            <a:avLst/>
          </a:prstGeom>
          <a:noFill/>
        </p:spPr>
        <p:txBody>
          <a:bodyPr wrap="square" rtlCol="0">
            <a:spAutoFit/>
          </a:bodyPr>
          <a:lstStyle/>
          <a:p>
            <a:pPr algn="ctr"/>
            <a:r>
              <a:rPr lang="tr-TR" dirty="0" smtClean="0">
                <a:solidFill>
                  <a:srgbClr val="C00000"/>
                </a:solidFill>
              </a:rPr>
              <a:t>Türkiye : 50.8</a:t>
            </a:r>
            <a:endParaRPr lang="tr-TR" dirty="0">
              <a:solidFill>
                <a:srgbClr val="C00000"/>
              </a:solidFill>
            </a:endParaRPr>
          </a:p>
        </p:txBody>
      </p:sp>
      <p:sp>
        <p:nvSpPr>
          <p:cNvPr id="395" name="Metin Yer Tutucusu 49"/>
          <p:cNvSpPr>
            <a:spLocks noGrp="1"/>
          </p:cNvSpPr>
          <p:nvPr>
            <p:custDataLst>
              <p:tags r:id="rId63"/>
            </p:custDataLst>
          </p:nvPr>
        </p:nvSpPr>
        <p:spPr bwMode="auto">
          <a:xfrm>
            <a:off x="8351838" y="4992688"/>
            <a:ext cx="488950" cy="285750"/>
          </a:xfrm>
          <a:prstGeom prst="roundRect">
            <a:avLst>
              <a:gd name="adj" fmla="val 50000"/>
            </a:avLst>
          </a:prstGeom>
          <a:solidFill>
            <a:schemeClr val="bg1"/>
          </a:solidFill>
          <a:ln w="9525">
            <a:solidFill>
              <a:schemeClr val="tx1"/>
            </a:solidFill>
            <a:miter lim="800000"/>
            <a:headEnd/>
            <a:tailEnd/>
          </a:ln>
        </p:spPr>
        <p:txBody>
          <a:bodyPr vert="horz" wrap="square" lIns="23813" tIns="0" rIns="0" bIns="0" numCol="1" spcCol="0" anchor="ctr" anchorCtr="0" compatLnSpc="1">
            <a:prstTxWarp prst="textNoShape">
              <a:avLst/>
            </a:prstTxWarp>
            <a:noAutofit/>
          </a:bodyPr>
          <a:lstStyle>
            <a:lvl1pPr marL="182563" indent="-182563" algn="l"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0" fontAlgn="base" hangingPunct="0">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l"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l" rtl="0" eaLnBrk="0" fontAlgn="base" hangingPunct="0">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l" rtl="0" eaLnBrk="0" fontAlgn="base" hangingPunct="0">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r>
              <a:rPr lang="tr-TR" sz="1400" dirty="0" smtClean="0">
                <a:sym typeface="+mn-lt"/>
              </a:rPr>
              <a:t>57.5</a:t>
            </a:r>
            <a:endParaRPr lang="tr-TR" sz="1400" dirty="0">
              <a:sym typeface="+mn-lt"/>
            </a:endParaRPr>
          </a:p>
        </p:txBody>
      </p:sp>
      <p:sp>
        <p:nvSpPr>
          <p:cNvPr id="396" name="Metin Yer Tutucusu 49"/>
          <p:cNvSpPr>
            <a:spLocks noGrp="1"/>
          </p:cNvSpPr>
          <p:nvPr>
            <p:custDataLst>
              <p:tags r:id="rId64"/>
            </p:custDataLst>
          </p:nvPr>
        </p:nvSpPr>
        <p:spPr bwMode="auto">
          <a:xfrm>
            <a:off x="6503988" y="4984750"/>
            <a:ext cx="488950" cy="285750"/>
          </a:xfrm>
          <a:prstGeom prst="roundRect">
            <a:avLst>
              <a:gd name="adj" fmla="val 50000"/>
            </a:avLst>
          </a:prstGeom>
          <a:solidFill>
            <a:schemeClr val="bg1"/>
          </a:solidFill>
          <a:ln w="9525">
            <a:solidFill>
              <a:schemeClr val="tx1"/>
            </a:solidFill>
            <a:miter lim="800000"/>
            <a:headEnd/>
            <a:tailEnd/>
          </a:ln>
        </p:spPr>
        <p:txBody>
          <a:bodyPr vert="horz" wrap="square" lIns="23813" tIns="0" rIns="0" bIns="0" numCol="1" spcCol="0" anchor="ctr" anchorCtr="0" compatLnSpc="1">
            <a:prstTxWarp prst="textNoShape">
              <a:avLst/>
            </a:prstTxWarp>
            <a:noAutofit/>
          </a:bodyPr>
          <a:lstStyle>
            <a:lvl1pPr marL="182563" indent="-182563" algn="l" rtl="0" eaLnBrk="0" fontAlgn="base" hangingPunct="0">
              <a:spcBef>
                <a:spcPct val="100000"/>
              </a:spcBef>
              <a:spcAft>
                <a:spcPct val="0"/>
              </a:spcAft>
              <a:buClr>
                <a:schemeClr val="tx1"/>
              </a:buClr>
              <a:buFont typeface="Wingdings" pitchFamily="2" charset="2"/>
              <a:buChar char="§"/>
              <a:defRPr sz="1600">
                <a:solidFill>
                  <a:schemeClr val="tx1"/>
                </a:solidFill>
                <a:latin typeface="+mn-lt"/>
                <a:ea typeface="Arial" pitchFamily="-112" charset="0"/>
                <a:cs typeface="+mn-cs"/>
              </a:defRPr>
            </a:lvl1pPr>
            <a:lvl2pPr marL="355600" indent="-171450" algn="l" rtl="0" eaLnBrk="0" fontAlgn="base" hangingPunct="0">
              <a:lnSpc>
                <a:spcPct val="90000"/>
              </a:lnSpc>
              <a:spcBef>
                <a:spcPct val="40000"/>
              </a:spcBef>
              <a:spcAft>
                <a:spcPct val="0"/>
              </a:spcAft>
              <a:buClr>
                <a:schemeClr val="tx1"/>
              </a:buClr>
              <a:buFont typeface="Arial" pitchFamily="34" charset="0"/>
              <a:buChar char="–"/>
              <a:defRPr sz="1600">
                <a:solidFill>
                  <a:schemeClr val="tx1"/>
                </a:solidFill>
                <a:latin typeface="+mn-lt"/>
                <a:ea typeface="Arial" pitchFamily="-112" charset="0"/>
                <a:cs typeface="+mn-cs"/>
              </a:defRPr>
            </a:lvl2pPr>
            <a:lvl3pPr marL="2278063" indent="11113" algn="l"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mj-lt"/>
                <a:ea typeface="Arial" pitchFamily="-112" charset="0"/>
                <a:cs typeface="+mn-cs"/>
              </a:defRPr>
            </a:lvl3pPr>
            <a:lvl4pPr marL="2403475" indent="-1031875" algn="l" rtl="0" eaLnBrk="0" fontAlgn="base" hangingPunct="0">
              <a:lnSpc>
                <a:spcPct val="90000"/>
              </a:lnSpc>
              <a:spcBef>
                <a:spcPct val="40000"/>
              </a:spcBef>
              <a:spcAft>
                <a:spcPct val="0"/>
              </a:spcAft>
              <a:buClr>
                <a:srgbClr val="0B1F65"/>
              </a:buClr>
              <a:defRPr sz="1600">
                <a:solidFill>
                  <a:schemeClr val="tx1"/>
                </a:solidFill>
                <a:latin typeface="+mj-lt"/>
                <a:ea typeface="Arial" pitchFamily="-112" charset="0"/>
                <a:cs typeface="+mn-cs"/>
              </a:defRPr>
            </a:lvl4pPr>
            <a:lvl5pPr marL="2517775" indent="-688975" algn="l" rtl="0" eaLnBrk="0" fontAlgn="base" hangingPunct="0">
              <a:lnSpc>
                <a:spcPct val="90000"/>
              </a:lnSpc>
              <a:spcBef>
                <a:spcPct val="0"/>
              </a:spcBef>
              <a:spcAft>
                <a:spcPct val="40000"/>
              </a:spcAft>
              <a:buClr>
                <a:schemeClr val="tx1"/>
              </a:buClr>
              <a:buSzPct val="40000"/>
              <a:buFont typeface="Arial" pitchFamily="34" charset="0"/>
              <a:defRPr sz="1600">
                <a:solidFill>
                  <a:schemeClr val="tx1"/>
                </a:solidFill>
                <a:latin typeface="+mj-lt"/>
                <a:ea typeface="Arial" pitchFamily="-112" charset="0"/>
                <a:cs typeface="+mn-cs"/>
              </a:defRPr>
            </a:lvl5pPr>
            <a:lvl6pPr marL="29749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6pPr>
            <a:lvl7pPr marL="34321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7pPr>
            <a:lvl8pPr marL="38893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8pPr>
            <a:lvl9pPr marL="4346575" algn="l" rtl="0" fontAlgn="base">
              <a:lnSpc>
                <a:spcPct val="90000"/>
              </a:lnSpc>
              <a:spcBef>
                <a:spcPct val="0"/>
              </a:spcBef>
              <a:spcAft>
                <a:spcPct val="40000"/>
              </a:spcAft>
              <a:buClr>
                <a:schemeClr val="tx1"/>
              </a:buClr>
              <a:buSzPct val="40000"/>
              <a:buFont typeface="Arial" charset="0"/>
              <a:defRPr sz="1600">
                <a:solidFill>
                  <a:schemeClr val="tx1"/>
                </a:solidFill>
                <a:latin typeface="+mj-lt"/>
                <a:cs typeface="+mn-cs"/>
              </a:defRPr>
            </a:lvl9pPr>
          </a:lstStyle>
          <a:p>
            <a:pPr marL="0" indent="0">
              <a:spcBef>
                <a:spcPct val="0"/>
              </a:spcBef>
              <a:buNone/>
            </a:pPr>
            <a:r>
              <a:rPr lang="tr-TR" sz="1400" dirty="0" smtClean="0">
                <a:sym typeface="+mn-lt"/>
              </a:rPr>
              <a:t>52.9</a:t>
            </a:r>
            <a:endParaRPr lang="tr-TR" sz="1400" dirty="0">
              <a:sym typeface="+mn-lt"/>
            </a:endParaRPr>
          </a:p>
        </p:txBody>
      </p:sp>
      <p:sp>
        <p:nvSpPr>
          <p:cNvPr id="397" name="Metin kutusu 396"/>
          <p:cNvSpPr txBox="1"/>
          <p:nvPr/>
        </p:nvSpPr>
        <p:spPr>
          <a:xfrm>
            <a:off x="4749800" y="4965700"/>
            <a:ext cx="521586" cy="307777"/>
          </a:xfrm>
          <a:prstGeom prst="rect">
            <a:avLst/>
          </a:prstGeom>
          <a:solidFill>
            <a:schemeClr val="bg1"/>
          </a:solidFill>
          <a:ln>
            <a:solidFill>
              <a:schemeClr val="bg1"/>
            </a:solidFill>
          </a:ln>
        </p:spPr>
        <p:txBody>
          <a:bodyPr wrap="square" rtlCol="0">
            <a:spAutoFit/>
          </a:bodyPr>
          <a:lstStyle/>
          <a:p>
            <a:r>
              <a:rPr lang="tr-TR" sz="1400" dirty="0" smtClean="0"/>
              <a:t>#34</a:t>
            </a:r>
            <a:endParaRPr lang="tr-TR" sz="1400" dirty="0"/>
          </a:p>
        </p:txBody>
      </p:sp>
      <p:sp>
        <p:nvSpPr>
          <p:cNvPr id="5" name="Başlık 4"/>
          <p:cNvSpPr>
            <a:spLocks noGrp="1"/>
          </p:cNvSpPr>
          <p:nvPr>
            <p:ph type="title"/>
          </p:nvPr>
        </p:nvSpPr>
        <p:spPr>
          <a:xfrm>
            <a:off x="255587" y="60211"/>
            <a:ext cx="9378219" cy="715963"/>
          </a:xfrm>
        </p:spPr>
        <p:txBody>
          <a:bodyPr/>
          <a:lstStyle/>
          <a:p>
            <a:r>
              <a:rPr lang="tr-TR" sz="1900" dirty="0"/>
              <a:t>Adana, istihdam verilerinde Türkiye ortalamasına kıyasla </a:t>
            </a:r>
            <a:r>
              <a:rPr lang="tr-TR" sz="1900" dirty="0" smtClean="0"/>
              <a:t>olumsuz </a:t>
            </a:r>
            <a:r>
              <a:rPr lang="tr-TR" sz="1900" dirty="0"/>
              <a:t>bir performans sergiliyor. Adana, Türkiye’de işsizlik oranı en yüksek olan ikinci kent konumunda.</a:t>
            </a:r>
          </a:p>
        </p:txBody>
      </p:sp>
    </p:spTree>
    <p:extLst>
      <p:ext uri="{BB962C8B-B14F-4D97-AF65-F5344CB8AC3E}">
        <p14:creationId xmlns:p14="http://schemas.microsoft.com/office/powerpoint/2010/main" val="289751662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3263&quot;/&gt;&lt;CPresentation id=&quot;1&quot;&gt;&lt;m_precDefaultNumber&gt;&lt;m_bNumberIsYear val=&quot;1&quot;/&gt;&lt;m_chMinusSymbol&gt;-&lt;/m_chMinusSymbol&gt;&lt;m_chDecimalSymbol17909&gt;,&lt;/m_chDecimalSymbol17909&gt;&lt;m_nGroupingDigits17909 val=&quot;3&quot;/&gt;&lt;m_chGroupingSymbol17909&gt;.&lt;/m_chGroupingSymbol17909&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precDefaultPercent&gt;&lt;m_precDefaultDate&gt;&lt;m_bNumberIsYear val=&quot;0&quot;/&gt;&lt;m_strFormatTime&gt;%d.%m.%Y&lt;/m_strFormatTime&gt;&lt;/m_precDefaultDate&gt;&lt;m_precDefaultYear/&gt;&lt;m_precDefaultQuarter/&gt;&lt;m_precDefaultMonth/&gt;&lt;m_precDefaultWeek/&gt;&lt;m_precDefaultDay/&gt;&lt;m_mruColor&gt;&lt;m_vecMRU length=&quot;24&quot;&gt;&lt;elem m_fUsage=&quot;3.89218353937860200000E+000&quot;&gt;&lt;m_msothmcolidx val=&quot;0&quot;/&gt;&lt;m_rgb r=&quot;20&quot; g=&quot;11&quot; b=&quot;d7&quot;/&gt;&lt;m_ppcolschidx tagver0=&quot;23004&quot; tagname0=&quot;m_ppcolschidxUNRECOGNIZED&quot; val=&quot;0&quot;/&gt;&lt;m_nBrightness val=&quot;0&quot;/&gt;&lt;/elem&gt;&lt;elem m_fUsage=&quot;1.08403037225726860000E+000&quot;&gt;&lt;m_msothmcolidx val=&quot;0&quot;/&gt;&lt;m_rgb r=&quot;c5&quot; g=&quot;d0&quot; b=&quot;fa&quot;/&gt;&lt;m_ppcolschidx tagver0=&quot;23004&quot; tagname0=&quot;m_ppcolschidxUNRECOGNIZED&quot; val=&quot;0&quot;/&gt;&lt;m_nBrightness val=&quot;0&quot;/&gt;&lt;/elem&gt;&lt;elem m_fUsage=&quot;6.84653792832900290000E-001&quot;&gt;&lt;m_msothmcolidx val=&quot;0&quot;/&gt;&lt;m_rgb r=&quot;b4&quot; g=&quot;f3&quot; b=&quot;ea&quot;/&gt;&lt;m_ppcolschidx tagver0=&quot;23004&quot; tagname0=&quot;m_ppcolschidxUNRECOGNIZED&quot; val=&quot;0&quot;/&gt;&lt;m_nBrightness val=&quot;0&quot;/&gt;&lt;/elem&gt;&lt;elem m_fUsage=&quot;6.56100000000000130000E-001&quot;&gt;&lt;m_msothmcolidx val=&quot;0&quot;/&gt;&lt;m_rgb r=&quot;cc&quot; g=&quot;ea&quot; b=&quot;fd&quot;/&gt;&lt;m_ppcolschidx tagver0=&quot;23004&quot; tagname0=&quot;m_ppcolschidxUNRECOGNIZED&quot; val=&quot;0&quot;/&gt;&lt;m_nBrightness val=&quot;0&quot;/&gt;&lt;/elem&gt;&lt;elem m_fUsage=&quot;6.48158742867769530000E-001&quot;&gt;&lt;m_msothmcolidx val=&quot;0&quot;/&gt;&lt;m_rgb r=&quot;4d&quot; g=&quot;c1&quot; b=&quot;20&quot;/&gt;&lt;m_ppcolschidx tagver0=&quot;23004&quot; tagname0=&quot;m_ppcolschidxUNRECOGNIZED&quot; val=&quot;0&quot;/&gt;&lt;m_nBrightness val=&quot;0&quot;/&gt;&lt;/elem&gt;&lt;elem m_fUsage=&quot;6.24826838202925170000E-001&quot;&gt;&lt;m_msothmcolidx val=&quot;0&quot;/&gt;&lt;m_rgb r=&quot;a2&quot; g=&quot;d7&quot; b=&quot;fb&quot;/&gt;&lt;m_ppcolschidx tagver0=&quot;23004&quot; tagname0=&quot;m_ppcolschidxUNRECOGNIZED&quot; val=&quot;0&quot;/&gt;&lt;m_nBrightness val=&quot;0&quot;/&gt;&lt;/elem&gt;&lt;elem m_fUsage=&quot;5.31525641497828880000E-001&quot;&gt;&lt;m_msothmcolidx val=&quot;0&quot;/&gt;&lt;m_rgb r=&quot;db&quot; g=&quot;db&quot; b=&quot;db&quot;/&gt;&lt;m_ppcolschidx tagver0=&quot;23004&quot; tagname0=&quot;m_ppcolschidxUNRECOGNIZED&quot; val=&quot;0&quot;/&gt;&lt;m_nBrightness val=&quot;0&quot;/&gt;&lt;/elem&gt;&lt;elem m_fUsage=&quot;5.03304613545228040000E-001&quot;&gt;&lt;m_msothmcolidx val=&quot;0&quot;/&gt;&lt;m_rgb r=&quot;bf&quot; g=&quot;f&quot; b=&quot;94&quot;/&gt;&lt;m_ppcolschidx tagver0=&quot;23004&quot; tagname0=&quot;m_ppcolschidxUNRECOGNIZED&quot; val=&quot;0&quot;/&gt;&lt;m_nBrightness val=&quot;0&quot;/&gt;&lt;/elem&gt;&lt;elem m_fUsage=&quot;4.20215284198453780000E-001&quot;&gt;&lt;m_msothmcolidx val=&quot;0&quot;/&gt;&lt;m_rgb r=&quot;f8&quot; g=&quot;b5&quot; b=&quot;3&quot;/&gt;&lt;m_ppcolschidx tagver0=&quot;23004&quot; tagname0=&quot;m_ppcolschidxUNRECOGNIZED&quot; val=&quot;0&quot;/&gt;&lt;m_nBrightness val=&quot;0&quot;/&gt;&lt;/elem&gt;&lt;elem m_fUsage=&quot;2.64090972130069380000E-001&quot;&gt;&lt;m_msothmcolidx val=&quot;0&quot;/&gt;&lt;m_rgb r=&quot;33&quot; g=&quot;33&quot; b=&quot;99&quot;/&gt;&lt;m_ppcolschidx tagver0=&quot;23004&quot; tagname0=&quot;m_ppcolschidxUNRECOGNIZED&quot; val=&quot;0&quot;/&gt;&lt;m_nBrightness val=&quot;0&quot;/&gt;&lt;/elem&gt;&lt;elem m_fUsage=&quot;2.38823637145377050000E-001&quot;&gt;&lt;m_msothmcolidx val=&quot;0&quot;/&gt;&lt;m_rgb r=&quot;6&quot; g=&quot;6b&quot; b=&quot;b0&quot;/&gt;&lt;m_ppcolschidx tagver0=&quot;23004&quot; tagname0=&quot;m_ppcolschidxUNRECOGNIZED&quot; val=&quot;0&quot;/&gt;&lt;m_nBrightness val=&quot;0&quot;/&gt;&lt;/elem&gt;&lt;elem m_fUsage=&quot;2.31902647686575340000E-001&quot;&gt;&lt;m_msothmcolidx val=&quot;0&quot;/&gt;&lt;m_rgb r=&quot;0&quot; g=&quot;ae&quot; b=&quot;1b&quot;/&gt;&lt;m_ppcolschidx tagver0=&quot;23004&quot; tagname0=&quot;m_ppcolschidxUNRECOGNIZED&quot; val=&quot;0&quot;/&gt;&lt;m_nBrightness val=&quot;0&quot;/&gt;&lt;/elem&gt;&lt;elem m_fUsage=&quot;1.50094635296999210000E-001&quot;&gt;&lt;m_msothmcolidx val=&quot;0&quot;/&gt;&lt;m_rgb r=&quot;c8&quot; g=&quot;f0&quot; b=&quot;f7&quot;/&gt;&lt;m_ppcolschidx tagver0=&quot;23004&quot; tagname0=&quot;m_ppcolschidxUNRECOGNIZED&quot; val=&quot;0&quot;/&gt;&lt;m_nBrightness val=&quot;0&quot;/&gt;&lt;/elem&gt;&lt;elem m_fUsage=&quot;3.81520424476946220000E-002&quot;&gt;&lt;m_msothmcolidx val=&quot;0&quot;/&gt;&lt;m_rgb r=&quot;f8&quot; g=&quot;bb&quot; b=&quot;5&quot;/&gt;&lt;m_ppcolschidx tagver0=&quot;23004&quot; tagname0=&quot;m_ppcolschidxUNRECOGNIZED&quot; val=&quot;0&quot;/&gt;&lt;m_nBrightness val=&quot;0&quot;/&gt;&lt;/elem&gt;&lt;elem m_fUsage=&quot;6.91348536788271260000E-003&quot;&gt;&lt;m_msothmcolidx val=&quot;0&quot;/&gt;&lt;m_rgb r=&quot;9d&quot; g=&quot;f9&quot; b=&quot;f9&quot;/&gt;&lt;m_ppcolschidx tagver0=&quot;23004&quot; tagname0=&quot;m_ppcolschidxUNRECOGNIZED&quot; val=&quot;0&quot;/&gt;&lt;m_nBrightness val=&quot;0&quot;/&gt;&lt;/elem&gt;&lt;elem m_fUsage=&quot;6.91022028069290890000E-003&quot;&gt;&lt;m_msothmcolidx val=&quot;0&quot;/&gt;&lt;m_rgb r=&quot;d9&quot; g=&quot;d&quot; b=&quot;39&quot;/&gt;&lt;m_ppcolschidx tagver0=&quot;23004&quot; tagname0=&quot;m_ppcolschidxUNRECOGNIZED&quot; val=&quot;0&quot;/&gt;&lt;m_nBrightness val=&quot;0&quot;/&gt;&lt;/elem&gt;&lt;elem m_fUsage=&quot;5.15377520732011960000E-003&quot;&gt;&lt;m_msothmcolidx val=&quot;0&quot;/&gt;&lt;m_rgb r=&quot;60&quot; g=&quot;da&quot; b=&quot;f9&quot;/&gt;&lt;m_ppcolschidx tagver0=&quot;23004&quot; tagname0=&quot;m_ppcolschidxUNRECOGNIZED&quot; val=&quot;0&quot;/&gt;&lt;m_nBrightness val=&quot;0&quot;/&gt;&lt;/elem&gt;&lt;elem m_fUsage=&quot;3.75710212613636700000E-003&quot;&gt;&lt;m_msothmcolidx val=&quot;0&quot;/&gt;&lt;m_rgb r=&quot;ca&quot; g=&quot;e1&quot; b=&quot;f4&quot;/&gt;&lt;m_ppcolschidx tagver0=&quot;23004&quot; tagname0=&quot;m_ppcolschidxUNRECOGNIZED&quot; val=&quot;0&quot;/&gt;&lt;m_nBrightness val=&quot;0&quot;/&gt;&lt;/elem&gt;&lt;elem m_fUsage=&quot;3.04325272217045730000E-003&quot;&gt;&lt;m_msothmcolidx val=&quot;0&quot;/&gt;&lt;m_rgb r=&quot;56&quot; g=&quot;9c&quot; b=&quot;54&quot;/&gt;&lt;m_ppcolschidx tagver0=&quot;23004&quot; tagname0=&quot;m_ppcolschidxUNRECOGNIZED&quot; val=&quot;0&quot;/&gt;&lt;m_nBrightness val=&quot;0&quot;/&gt;&lt;/elem&gt;&lt;elem m_fUsage=&quot;2.46503470495807070000E-003&quot;&gt;&lt;m_msothmcolidx val=&quot;0&quot;/&gt;&lt;m_rgb r=&quot;9f&quot; g=&quot;b3&quot; b=&quot;f7&quot;/&gt;&lt;m_ppcolschidx tagver0=&quot;23004&quot; tagname0=&quot;m_ppcolschidxUNRECOGNIZED&quot; val=&quot;0&quot;/&gt;&lt;m_nBrightness val=&quot;0&quot;/&gt;&lt;/elem&gt;&lt;elem m_fUsage=&quot;1.97728140533273310000E-003&quot;&gt;&lt;m_msothmcolidx val=&quot;0&quot;/&gt;&lt;m_rgb r=&quot;ff&quot; g=&quot;11&quot; b=&quot;11&quot;/&gt;&lt;m_ppcolschidx tagver0=&quot;23004&quot; tagname0=&quot;m_ppcolschidxUNRECOGNIZED&quot; val=&quot;0&quot;/&gt;&lt;m_nBrightness val=&quot;0&quot;/&gt;&lt;/elem&gt;&lt;elem m_fUsage=&quot;1.06111661199647390000E-003&quot;&gt;&lt;m_msothmcolidx val=&quot;0&quot;/&gt;&lt;m_rgb r=&quot;1f&quot; g=&quot;10&quot; b=&quot;70&quot;/&gt;&lt;m_ppcolschidx tagver0=&quot;23004&quot; tagname0=&quot;m_ppcolschidxUNRECOGNIZED&quot; val=&quot;0&quot;/&gt;&lt;m_nBrightness val=&quot;0&quot;/&gt;&lt;/elem&gt;&lt;elem m_fUsage=&quot;1.43341119796678340000E-004&quot;&gt;&lt;m_msothmcolidx val=&quot;0&quot;/&gt;&lt;m_rgb r=&quot;f8&quot; g=&quot;ab&quot; b=&quot;cd&quot;/&gt;&lt;m_ppcolschidx tagver0=&quot;23004&quot; tagname0=&quot;m_ppcolschidxUNRECOGNIZED&quot; val=&quot;0&quot;/&gt;&lt;m_nBrightness val=&quot;0&quot;/&gt;&lt;/elem&gt;&lt;elem m_fUsage=&quot;1.29007007817010510000E-004&quot;&gt;&lt;m_msothmcolidx val=&quot;0&quot;/&gt;&lt;m_rgb r=&quot;fb&quot; g=&quot;b7&quot; b=&quot;c6&quot;/&gt;&lt;m_ppcolschidx tagver0=&quot;23004&quot; tagname0=&quot;m_ppcolschidxUNRECOGNIZED&quot; val=&quot;0&quot;/&gt;&lt;m_nBrightness val=&quot;0&quot;/&gt;&lt;/elem&gt;&lt;/m_vecMRU&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u0p1So7MkUKR5ti5FBd2GQ"/>
</p:tagLst>
</file>

<file path=ppt/tags/tag1000.xml><?xml version="1.0" encoding="utf-8"?>
<p:tagLst xmlns:a="http://schemas.openxmlformats.org/drawingml/2006/main" xmlns:r="http://schemas.openxmlformats.org/officeDocument/2006/relationships" xmlns:p="http://schemas.openxmlformats.org/presentationml/2006/main">
  <p:tag name="THINKCELLSHAPEDONOTDELETE" val="t76Ks7ZMsvUOfnLju.bjE1w"/>
</p:tagLst>
</file>

<file path=ppt/tags/tag10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3.xml><?xml version="1.0" encoding="utf-8"?>
<p:tagLst xmlns:a="http://schemas.openxmlformats.org/drawingml/2006/main" xmlns:r="http://schemas.openxmlformats.org/officeDocument/2006/relationships" xmlns:p="http://schemas.openxmlformats.org/presentationml/2006/main">
  <p:tag name="THINKCELLSHAPEDONOTDELETE" val="tWKQ4BLH2R.GzK0szqrZPZg"/>
</p:tagLst>
</file>

<file path=ppt/tags/tag1004.xml><?xml version="1.0" encoding="utf-8"?>
<p:tagLst xmlns:a="http://schemas.openxmlformats.org/drawingml/2006/main" xmlns:r="http://schemas.openxmlformats.org/officeDocument/2006/relationships" xmlns:p="http://schemas.openxmlformats.org/presentationml/2006/main">
  <p:tag name="THINKCELLSHAPEDONOTDELETE" val="tqqMTrh1ZSeGPgJ5Uy27QrQ"/>
</p:tagLst>
</file>

<file path=ppt/tags/tag1005.xml><?xml version="1.0" encoding="utf-8"?>
<p:tagLst xmlns:a="http://schemas.openxmlformats.org/drawingml/2006/main" xmlns:r="http://schemas.openxmlformats.org/officeDocument/2006/relationships" xmlns:p="http://schemas.openxmlformats.org/presentationml/2006/main">
  <p:tag name="THINKCELLSHAPEDONOTDELETE" val="tXa4.QAWvThm2wSIX4VKrdw"/>
</p:tagLst>
</file>

<file path=ppt/tags/tag1006.xml><?xml version="1.0" encoding="utf-8"?>
<p:tagLst xmlns:a="http://schemas.openxmlformats.org/drawingml/2006/main" xmlns:r="http://schemas.openxmlformats.org/officeDocument/2006/relationships" xmlns:p="http://schemas.openxmlformats.org/presentationml/2006/main">
  <p:tag name="THINKCELLSHAPEDONOTDELETE" val="tCvNWMOPkRs6qzLxDFzeBMA"/>
</p:tagLst>
</file>

<file path=ppt/tags/tag1007.xml><?xml version="1.0" encoding="utf-8"?>
<p:tagLst xmlns:a="http://schemas.openxmlformats.org/drawingml/2006/main" xmlns:r="http://schemas.openxmlformats.org/officeDocument/2006/relationships" xmlns:p="http://schemas.openxmlformats.org/presentationml/2006/main">
  <p:tag name="THINKCELLSHAPEDONOTDELETE" val="tVhrUjJS5RdycHVkIcj7gyw"/>
</p:tagLst>
</file>

<file path=ppt/tags/tag1008.xml><?xml version="1.0" encoding="utf-8"?>
<p:tagLst xmlns:a="http://schemas.openxmlformats.org/drawingml/2006/main" xmlns:r="http://schemas.openxmlformats.org/officeDocument/2006/relationships" xmlns:p="http://schemas.openxmlformats.org/presentationml/2006/main">
  <p:tag name="THINKCELLSHAPEDONOTDELETE" val="t6xKdtHBSR8G_YaqUs8gXBA"/>
</p:tagLst>
</file>

<file path=ppt/tags/tag1009.xml><?xml version="1.0" encoding="utf-8"?>
<p:tagLst xmlns:a="http://schemas.openxmlformats.org/drawingml/2006/main" xmlns:r="http://schemas.openxmlformats.org/officeDocument/2006/relationships" xmlns:p="http://schemas.openxmlformats.org/presentationml/2006/main">
  <p:tag name="THINKCELLSHAPEDONOTDELETE" val="tIzQQJQ9bSSeh4NamZ45Ff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EJza7qz0Ek.3ator_zWlqw"/>
</p:tagLst>
</file>

<file path=ppt/tags/tag1010.xml><?xml version="1.0" encoding="utf-8"?>
<p:tagLst xmlns:a="http://schemas.openxmlformats.org/drawingml/2006/main" xmlns:r="http://schemas.openxmlformats.org/officeDocument/2006/relationships" xmlns:p="http://schemas.openxmlformats.org/presentationml/2006/main">
  <p:tag name="THINKCELLSHAPEDONOTDELETE" val="tp65S_EgoQb6YIwKTAPMw1w"/>
</p:tagLst>
</file>

<file path=ppt/tags/tag1011.xml><?xml version="1.0" encoding="utf-8"?>
<p:tagLst xmlns:a="http://schemas.openxmlformats.org/drawingml/2006/main" xmlns:r="http://schemas.openxmlformats.org/officeDocument/2006/relationships" xmlns:p="http://schemas.openxmlformats.org/presentationml/2006/main">
  <p:tag name="THINKCELLSHAPEDONOTDELETE" val="twFvlRRCWTt6xqOvIHtooXQ"/>
</p:tagLst>
</file>

<file path=ppt/tags/tag1012.xml><?xml version="1.0" encoding="utf-8"?>
<p:tagLst xmlns:a="http://schemas.openxmlformats.org/drawingml/2006/main" xmlns:r="http://schemas.openxmlformats.org/officeDocument/2006/relationships" xmlns:p="http://schemas.openxmlformats.org/presentationml/2006/main">
  <p:tag name="THINKCELLSHAPEDONOTDELETE" val="tgZc1.vEMQC.U0uqDu9Bomw"/>
</p:tagLst>
</file>

<file path=ppt/tags/tag1013.xml><?xml version="1.0" encoding="utf-8"?>
<p:tagLst xmlns:a="http://schemas.openxmlformats.org/drawingml/2006/main" xmlns:r="http://schemas.openxmlformats.org/officeDocument/2006/relationships" xmlns:p="http://schemas.openxmlformats.org/presentationml/2006/main">
  <p:tag name="THINKCELLSHAPEDONOTDELETE" val="tHMI7JI0HQzeBGH_sVCvO3w"/>
</p:tagLst>
</file>

<file path=ppt/tags/tag1014.xml><?xml version="1.0" encoding="utf-8"?>
<p:tagLst xmlns:a="http://schemas.openxmlformats.org/drawingml/2006/main" xmlns:r="http://schemas.openxmlformats.org/officeDocument/2006/relationships" xmlns:p="http://schemas.openxmlformats.org/presentationml/2006/main">
  <p:tag name="THINKCELLSHAPEDONOTDELETE" val="t3PJhh.BtRHynB1dG2DKwog"/>
</p:tagLst>
</file>

<file path=ppt/tags/tag1015.xml><?xml version="1.0" encoding="utf-8"?>
<p:tagLst xmlns:a="http://schemas.openxmlformats.org/drawingml/2006/main" xmlns:r="http://schemas.openxmlformats.org/officeDocument/2006/relationships" xmlns:p="http://schemas.openxmlformats.org/presentationml/2006/main">
  <p:tag name="THINKCELLSHAPEDONOTDELETE" val="tXpN7mCJlQyOosJqI8bBFeA"/>
</p:tagLst>
</file>

<file path=ppt/tags/tag1016.xml><?xml version="1.0" encoding="utf-8"?>
<p:tagLst xmlns:a="http://schemas.openxmlformats.org/drawingml/2006/main" xmlns:r="http://schemas.openxmlformats.org/officeDocument/2006/relationships" xmlns:p="http://schemas.openxmlformats.org/presentationml/2006/main">
  <p:tag name="THINKCELLSHAPEDONOTDELETE" val="tQEu.1fWWTd.6uBTnAsTMKA"/>
</p:tagLst>
</file>

<file path=ppt/tags/tag1017.xml><?xml version="1.0" encoding="utf-8"?>
<p:tagLst xmlns:a="http://schemas.openxmlformats.org/drawingml/2006/main" xmlns:r="http://schemas.openxmlformats.org/officeDocument/2006/relationships" xmlns:p="http://schemas.openxmlformats.org/presentationml/2006/main">
  <p:tag name="THINKCELLSHAPEDONOTDELETE" val="t.1D0ZInXSsWbAw0lLQFeAw"/>
</p:tagLst>
</file>

<file path=ppt/tags/tag1018.xml><?xml version="1.0" encoding="utf-8"?>
<p:tagLst xmlns:a="http://schemas.openxmlformats.org/drawingml/2006/main" xmlns:r="http://schemas.openxmlformats.org/officeDocument/2006/relationships" xmlns:p="http://schemas.openxmlformats.org/presentationml/2006/main">
  <p:tag name="THINKCELLSHAPEDONOTDELETE" val="t79ZyV7UJSuGNYcu8YbQu.Q"/>
</p:tagLst>
</file>

<file path=ppt/tags/tag1019.xml><?xml version="1.0" encoding="utf-8"?>
<p:tagLst xmlns:a="http://schemas.openxmlformats.org/drawingml/2006/main" xmlns:r="http://schemas.openxmlformats.org/officeDocument/2006/relationships" xmlns:p="http://schemas.openxmlformats.org/presentationml/2006/main">
  <p:tag name="THINKCELLSHAPEDONOTDELETE" val="tGga74hQNQimXqg7RwetMf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eaH2uOZkT0ircn6W_7FuSA"/>
</p:tagLst>
</file>

<file path=ppt/tags/tag1020.xml><?xml version="1.0" encoding="utf-8"?>
<p:tagLst xmlns:a="http://schemas.openxmlformats.org/drawingml/2006/main" xmlns:r="http://schemas.openxmlformats.org/officeDocument/2006/relationships" xmlns:p="http://schemas.openxmlformats.org/presentationml/2006/main">
  <p:tag name="THINKCELLSHAPEDONOTDELETE" val="tVhoW66gHTLC6AuyOOHC.7g"/>
</p:tagLst>
</file>

<file path=ppt/tags/tag1021.xml><?xml version="1.0" encoding="utf-8"?>
<p:tagLst xmlns:a="http://schemas.openxmlformats.org/drawingml/2006/main" xmlns:r="http://schemas.openxmlformats.org/officeDocument/2006/relationships" xmlns:p="http://schemas.openxmlformats.org/presentationml/2006/main">
  <p:tag name="THINKCELLSHAPEDONOTDELETE" val="tr7TgOql8TXqk_FBGoPL6pQ"/>
</p:tagLst>
</file>

<file path=ppt/tags/tag1022.xml><?xml version="1.0" encoding="utf-8"?>
<p:tagLst xmlns:a="http://schemas.openxmlformats.org/drawingml/2006/main" xmlns:r="http://schemas.openxmlformats.org/officeDocument/2006/relationships" xmlns:p="http://schemas.openxmlformats.org/presentationml/2006/main">
  <p:tag name="THINKCELLSHAPEDONOTDELETE" val="t5kA8GLUHSHSq1D6ns8Fipg"/>
</p:tagLst>
</file>

<file path=ppt/tags/tag1023.xml><?xml version="1.0" encoding="utf-8"?>
<p:tagLst xmlns:a="http://schemas.openxmlformats.org/drawingml/2006/main" xmlns:r="http://schemas.openxmlformats.org/officeDocument/2006/relationships" xmlns:p="http://schemas.openxmlformats.org/presentationml/2006/main">
  <p:tag name="THINKCELLSHAPEDONOTDELETE" val="t2h41BC_2QxWCJC3.D2S9zQ"/>
</p:tagLst>
</file>

<file path=ppt/tags/tag1024.xml><?xml version="1.0" encoding="utf-8"?>
<p:tagLst xmlns:a="http://schemas.openxmlformats.org/drawingml/2006/main" xmlns:r="http://schemas.openxmlformats.org/officeDocument/2006/relationships" xmlns:p="http://schemas.openxmlformats.org/presentationml/2006/main">
  <p:tag name="THINKCELLSHAPEDONOTDELETE" val="tIi3Z5hrtSlqGjni4.q5o3g"/>
</p:tagLst>
</file>

<file path=ppt/tags/tag1025.xml><?xml version="1.0" encoding="utf-8"?>
<p:tagLst xmlns:a="http://schemas.openxmlformats.org/drawingml/2006/main" xmlns:r="http://schemas.openxmlformats.org/officeDocument/2006/relationships" xmlns:p="http://schemas.openxmlformats.org/presentationml/2006/main">
  <p:tag name="THINKCELLSHAPEDONOTDELETE" val="tol6DOgcbTnWT.mDiqX6tqA"/>
</p:tagLst>
</file>

<file path=ppt/tags/tag1026.xml><?xml version="1.0" encoding="utf-8"?>
<p:tagLst xmlns:a="http://schemas.openxmlformats.org/drawingml/2006/main" xmlns:r="http://schemas.openxmlformats.org/officeDocument/2006/relationships" xmlns:p="http://schemas.openxmlformats.org/presentationml/2006/main">
  <p:tag name="THINKCELLSHAPEDONOTDELETE" val="tcb8h7qEcQhOOZqSuAGQqug"/>
</p:tagLst>
</file>

<file path=ppt/tags/tag1027.xml><?xml version="1.0" encoding="utf-8"?>
<p:tagLst xmlns:a="http://schemas.openxmlformats.org/drawingml/2006/main" xmlns:r="http://schemas.openxmlformats.org/officeDocument/2006/relationships" xmlns:p="http://schemas.openxmlformats.org/presentationml/2006/main">
  <p:tag name="THINKCELLSHAPEDONOTDELETE" val="tbOgzrjIsTAGnUWtFzRcXlQ"/>
</p:tagLst>
</file>

<file path=ppt/tags/tag1028.xml><?xml version="1.0" encoding="utf-8"?>
<p:tagLst xmlns:a="http://schemas.openxmlformats.org/drawingml/2006/main" xmlns:r="http://schemas.openxmlformats.org/officeDocument/2006/relationships" xmlns:p="http://schemas.openxmlformats.org/presentationml/2006/main">
  <p:tag name="THINKCELLSHAPEDONOTDELETE" val="t1QAfvdhtRWSZoy5DCRoliA"/>
</p:tagLst>
</file>

<file path=ppt/tags/tag1029.xml><?xml version="1.0" encoding="utf-8"?>
<p:tagLst xmlns:a="http://schemas.openxmlformats.org/drawingml/2006/main" xmlns:r="http://schemas.openxmlformats.org/officeDocument/2006/relationships" xmlns:p="http://schemas.openxmlformats.org/presentationml/2006/main">
  <p:tag name="THINKCELLSHAPEDONOTDELETE" val="tLc..YdKCT0anB_KqrHka5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LSMlIA6_SkOEmZdG2Cjyzg"/>
</p:tagLst>
</file>

<file path=ppt/tags/tag1030.xml><?xml version="1.0" encoding="utf-8"?>
<p:tagLst xmlns:a="http://schemas.openxmlformats.org/drawingml/2006/main" xmlns:r="http://schemas.openxmlformats.org/officeDocument/2006/relationships" xmlns:p="http://schemas.openxmlformats.org/presentationml/2006/main">
  <p:tag name="THINKCELLSHAPEDONOTDELETE" val="tEhryMPtdSt.c_dQVrN51Cg"/>
</p:tagLst>
</file>

<file path=ppt/tags/tag1031.xml><?xml version="1.0" encoding="utf-8"?>
<p:tagLst xmlns:a="http://schemas.openxmlformats.org/drawingml/2006/main" xmlns:r="http://schemas.openxmlformats.org/officeDocument/2006/relationships" xmlns:p="http://schemas.openxmlformats.org/presentationml/2006/main">
  <p:tag name="THINKCELLSHAPEDONOTDELETE" val="tX8VzbdrrQGSUCMegpSa2ZQ"/>
</p:tagLst>
</file>

<file path=ppt/tags/tag1032.xml><?xml version="1.0" encoding="utf-8"?>
<p:tagLst xmlns:a="http://schemas.openxmlformats.org/drawingml/2006/main" xmlns:r="http://schemas.openxmlformats.org/officeDocument/2006/relationships" xmlns:p="http://schemas.openxmlformats.org/presentationml/2006/main">
  <p:tag name="THINKCELLSHAPEDONOTDELETE" val="tepnF0NrFSYqUxWcTxUR6AA"/>
</p:tagLst>
</file>

<file path=ppt/tags/tag1033.xml><?xml version="1.0" encoding="utf-8"?>
<p:tagLst xmlns:a="http://schemas.openxmlformats.org/drawingml/2006/main" xmlns:r="http://schemas.openxmlformats.org/officeDocument/2006/relationships" xmlns:p="http://schemas.openxmlformats.org/presentationml/2006/main">
  <p:tag name="THINKCELLSHAPEDONOTDELETE" val="tQd0cck2vQdaYorCD0lqWgg"/>
</p:tagLst>
</file>

<file path=ppt/tags/tag1034.xml><?xml version="1.0" encoding="utf-8"?>
<p:tagLst xmlns:a="http://schemas.openxmlformats.org/drawingml/2006/main" xmlns:r="http://schemas.openxmlformats.org/officeDocument/2006/relationships" xmlns:p="http://schemas.openxmlformats.org/presentationml/2006/main">
  <p:tag name="THINKCELLSHAPEDONOTDELETE" val="tYxNvrAj0ReO06yt75.C.0Q"/>
</p:tagLst>
</file>

<file path=ppt/tags/tag1035.xml><?xml version="1.0" encoding="utf-8"?>
<p:tagLst xmlns:a="http://schemas.openxmlformats.org/drawingml/2006/main" xmlns:r="http://schemas.openxmlformats.org/officeDocument/2006/relationships" xmlns:p="http://schemas.openxmlformats.org/presentationml/2006/main">
  <p:tag name="THINKCELLSHAPEDONOTDELETE" val="tLUXod7gqSDGmlu1.RERJ7g"/>
</p:tagLst>
</file>

<file path=ppt/tags/tag1036.xml><?xml version="1.0" encoding="utf-8"?>
<p:tagLst xmlns:a="http://schemas.openxmlformats.org/drawingml/2006/main" xmlns:r="http://schemas.openxmlformats.org/officeDocument/2006/relationships" xmlns:p="http://schemas.openxmlformats.org/presentationml/2006/main">
  <p:tag name="THINKCELLSHAPEDONOTDELETE" val="t_kmBiBUbRwybIPNplQIW2Q"/>
</p:tagLst>
</file>

<file path=ppt/tags/tag1037.xml><?xml version="1.0" encoding="utf-8"?>
<p:tagLst xmlns:a="http://schemas.openxmlformats.org/drawingml/2006/main" xmlns:r="http://schemas.openxmlformats.org/officeDocument/2006/relationships" xmlns:p="http://schemas.openxmlformats.org/presentationml/2006/main">
  <p:tag name="THINKCELLSHAPEDONOTDELETE" val="tuDV2b.rzQOW038gkV3JMgQ"/>
</p:tagLst>
</file>

<file path=ppt/tags/tag1038.xml><?xml version="1.0" encoding="utf-8"?>
<p:tagLst xmlns:a="http://schemas.openxmlformats.org/drawingml/2006/main" xmlns:r="http://schemas.openxmlformats.org/officeDocument/2006/relationships" xmlns:p="http://schemas.openxmlformats.org/presentationml/2006/main">
  <p:tag name="THINKCELLSHAPEDONOTDELETE" val="tSTeYX.KcTdyZ9g8sKCVUBA"/>
</p:tagLst>
</file>

<file path=ppt/tags/tag1039.xml><?xml version="1.0" encoding="utf-8"?>
<p:tagLst xmlns:a="http://schemas.openxmlformats.org/drawingml/2006/main" xmlns:r="http://schemas.openxmlformats.org/officeDocument/2006/relationships" xmlns:p="http://schemas.openxmlformats.org/presentationml/2006/main">
  <p:tag name="THINKCELLSHAPEDONOTDELETE" val="tKIdY87hFRiq9IHilZxOFw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61m9Zxwd6U6pGkuH92I3RA"/>
</p:tagLst>
</file>

<file path=ppt/tags/tag1040.xml><?xml version="1.0" encoding="utf-8"?>
<p:tagLst xmlns:a="http://schemas.openxmlformats.org/drawingml/2006/main" xmlns:r="http://schemas.openxmlformats.org/officeDocument/2006/relationships" xmlns:p="http://schemas.openxmlformats.org/presentationml/2006/main">
  <p:tag name="THINKCELLSHAPEDONOTDELETE" val="tCmC61wiYSy.lDdPz6OJjlQ"/>
</p:tagLst>
</file>

<file path=ppt/tags/tag10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2.xml><?xml version="1.0" encoding="utf-8"?>
<p:tagLst xmlns:a="http://schemas.openxmlformats.org/drawingml/2006/main" xmlns:r="http://schemas.openxmlformats.org/officeDocument/2006/relationships" xmlns:p="http://schemas.openxmlformats.org/presentationml/2006/main">
  <p:tag name="THINKCELLSHAPEDONOTDELETE" val="tWKQ4BLH2R.GzK0szqrZPZg"/>
</p:tagLst>
</file>

<file path=ppt/tags/tag1043.xml><?xml version="1.0" encoding="utf-8"?>
<p:tagLst xmlns:a="http://schemas.openxmlformats.org/drawingml/2006/main" xmlns:r="http://schemas.openxmlformats.org/officeDocument/2006/relationships" xmlns:p="http://schemas.openxmlformats.org/presentationml/2006/main">
  <p:tag name="THINKCELLSHAPEDONOTDELETE" val="tp_lhuHpVRuOj1RE_NFE4Pg"/>
</p:tagLst>
</file>

<file path=ppt/tags/tag1044.xml><?xml version="1.0" encoding="utf-8"?>
<p:tagLst xmlns:a="http://schemas.openxmlformats.org/drawingml/2006/main" xmlns:r="http://schemas.openxmlformats.org/officeDocument/2006/relationships" xmlns:p="http://schemas.openxmlformats.org/presentationml/2006/main">
  <p:tag name="THINKCELLSHAPEDONOTDELETE" val="tzQL37IgfT1aP51bofB738Q"/>
</p:tagLst>
</file>

<file path=ppt/tags/tag1045.xml><?xml version="1.0" encoding="utf-8"?>
<p:tagLst xmlns:a="http://schemas.openxmlformats.org/drawingml/2006/main" xmlns:r="http://schemas.openxmlformats.org/officeDocument/2006/relationships" xmlns:p="http://schemas.openxmlformats.org/presentationml/2006/main">
  <p:tag name="THINKCELLSHAPEDONOTDELETE" val="tFrxdIMukT66rmyGn4CD39g"/>
</p:tagLst>
</file>

<file path=ppt/tags/tag1046.xml><?xml version="1.0" encoding="utf-8"?>
<p:tagLst xmlns:a="http://schemas.openxmlformats.org/drawingml/2006/main" xmlns:r="http://schemas.openxmlformats.org/officeDocument/2006/relationships" xmlns:p="http://schemas.openxmlformats.org/presentationml/2006/main">
  <p:tag name="THINKCELLSHAPEDONOTDELETE" val="tYFLafUOXTYaHcOSLpy8YuQ"/>
</p:tagLst>
</file>

<file path=ppt/tags/tag1047.xml><?xml version="1.0" encoding="utf-8"?>
<p:tagLst xmlns:a="http://schemas.openxmlformats.org/drawingml/2006/main" xmlns:r="http://schemas.openxmlformats.org/officeDocument/2006/relationships" xmlns:p="http://schemas.openxmlformats.org/presentationml/2006/main">
  <p:tag name="THINKCELLSHAPEDONOTDELETE" val="tRENQRzFESjmb.AnAcVzJmQ"/>
</p:tagLst>
</file>

<file path=ppt/tags/tag1048.xml><?xml version="1.0" encoding="utf-8"?>
<p:tagLst xmlns:a="http://schemas.openxmlformats.org/drawingml/2006/main" xmlns:r="http://schemas.openxmlformats.org/officeDocument/2006/relationships" xmlns:p="http://schemas.openxmlformats.org/presentationml/2006/main">
  <p:tag name="THINKCELLSHAPEDONOTDELETE" val="tF8gGy89ZTgmiRt1WAof.dQ"/>
</p:tagLst>
</file>

<file path=ppt/tags/tag1049.xml><?xml version="1.0" encoding="utf-8"?>
<p:tagLst xmlns:a="http://schemas.openxmlformats.org/drawingml/2006/main" xmlns:r="http://schemas.openxmlformats.org/officeDocument/2006/relationships" xmlns:p="http://schemas.openxmlformats.org/presentationml/2006/main">
  <p:tag name="THINKCELLSHAPEDONOTDELETE" val="tmQq4FWoCTOKgkLX38LK5.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vfTkv9L9lUW3uNrACH8Y2A"/>
</p:tagLst>
</file>

<file path=ppt/tags/tag1050.xml><?xml version="1.0" encoding="utf-8"?>
<p:tagLst xmlns:a="http://schemas.openxmlformats.org/drawingml/2006/main" xmlns:r="http://schemas.openxmlformats.org/officeDocument/2006/relationships" xmlns:p="http://schemas.openxmlformats.org/presentationml/2006/main">
  <p:tag name="THINKCELLSHAPEDONOTDELETE" val="t0hE9BKfgQ.ubyJH_MeSkig"/>
</p:tagLst>
</file>

<file path=ppt/tags/tag1051.xml><?xml version="1.0" encoding="utf-8"?>
<p:tagLst xmlns:a="http://schemas.openxmlformats.org/drawingml/2006/main" xmlns:r="http://schemas.openxmlformats.org/officeDocument/2006/relationships" xmlns:p="http://schemas.openxmlformats.org/presentationml/2006/main">
  <p:tag name="THINKCELLSHAPEDONOTDELETE" val="tIqaL70h_TkWOnWQ6tc_n0w"/>
</p:tagLst>
</file>

<file path=ppt/tags/tag1052.xml><?xml version="1.0" encoding="utf-8"?>
<p:tagLst xmlns:a="http://schemas.openxmlformats.org/drawingml/2006/main" xmlns:r="http://schemas.openxmlformats.org/officeDocument/2006/relationships" xmlns:p="http://schemas.openxmlformats.org/presentationml/2006/main">
  <p:tag name="THINKCELLSHAPEDONOTDELETE" val="tU6z1W_bDTdaxTqCAscgxbw"/>
</p:tagLst>
</file>

<file path=ppt/tags/tag1053.xml><?xml version="1.0" encoding="utf-8"?>
<p:tagLst xmlns:a="http://schemas.openxmlformats.org/drawingml/2006/main" xmlns:r="http://schemas.openxmlformats.org/officeDocument/2006/relationships" xmlns:p="http://schemas.openxmlformats.org/presentationml/2006/main">
  <p:tag name="THINKCELLSHAPEDONOTDELETE" val="tku3DoipOTg6WJ2oTx_fofg"/>
</p:tagLst>
</file>

<file path=ppt/tags/tag1054.xml><?xml version="1.0" encoding="utf-8"?>
<p:tagLst xmlns:a="http://schemas.openxmlformats.org/drawingml/2006/main" xmlns:r="http://schemas.openxmlformats.org/officeDocument/2006/relationships" xmlns:p="http://schemas.openxmlformats.org/presentationml/2006/main">
  <p:tag name="THINKCELLSHAPEDONOTDELETE" val="tfbmEzUNnSs.CVmqmeJ.AjA"/>
</p:tagLst>
</file>

<file path=ppt/tags/tag1055.xml><?xml version="1.0" encoding="utf-8"?>
<p:tagLst xmlns:a="http://schemas.openxmlformats.org/drawingml/2006/main" xmlns:r="http://schemas.openxmlformats.org/officeDocument/2006/relationships" xmlns:p="http://schemas.openxmlformats.org/presentationml/2006/main">
  <p:tag name="THINKCELLSHAPEDONOTDELETE" val="tU.JERQgBSHqax9itRiVl8Q"/>
</p:tagLst>
</file>

<file path=ppt/tags/tag1056.xml><?xml version="1.0" encoding="utf-8"?>
<p:tagLst xmlns:a="http://schemas.openxmlformats.org/drawingml/2006/main" xmlns:r="http://schemas.openxmlformats.org/officeDocument/2006/relationships" xmlns:p="http://schemas.openxmlformats.org/presentationml/2006/main">
  <p:tag name="THINKCELLSHAPEDONOTDELETE" val="t32o4gJPrSgyTHS1O.S4BPw"/>
</p:tagLst>
</file>

<file path=ppt/tags/tag1057.xml><?xml version="1.0" encoding="utf-8"?>
<p:tagLst xmlns:a="http://schemas.openxmlformats.org/drawingml/2006/main" xmlns:r="http://schemas.openxmlformats.org/officeDocument/2006/relationships" xmlns:p="http://schemas.openxmlformats.org/presentationml/2006/main">
  <p:tag name="THINKCELLSHAPEDONOTDELETE" val="tST0AgqvYQPyNOT2Rt4Fr0g"/>
</p:tagLst>
</file>

<file path=ppt/tags/tag1058.xml><?xml version="1.0" encoding="utf-8"?>
<p:tagLst xmlns:a="http://schemas.openxmlformats.org/drawingml/2006/main" xmlns:r="http://schemas.openxmlformats.org/officeDocument/2006/relationships" xmlns:p="http://schemas.openxmlformats.org/presentationml/2006/main">
  <p:tag name="THINKCELLSHAPEDONOTDELETE" val="txwzhNEuNReGEginhIXCFig"/>
</p:tagLst>
</file>

<file path=ppt/tags/tag1059.xml><?xml version="1.0" encoding="utf-8"?>
<p:tagLst xmlns:a="http://schemas.openxmlformats.org/drawingml/2006/main" xmlns:r="http://schemas.openxmlformats.org/officeDocument/2006/relationships" xmlns:p="http://schemas.openxmlformats.org/presentationml/2006/main">
  <p:tag name="THINKCELLSHAPEDONOTDELETE" val="tigokwas_T3yfnO26HNm_G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R5PciptwnESgPFSmVKA61A"/>
</p:tagLst>
</file>

<file path=ppt/tags/tag10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1.xml><?xml version="1.0" encoding="utf-8"?>
<p:tagLst xmlns:a="http://schemas.openxmlformats.org/drawingml/2006/main" xmlns:r="http://schemas.openxmlformats.org/officeDocument/2006/relationships" xmlns:p="http://schemas.openxmlformats.org/presentationml/2006/main">
  <p:tag name="THINKCELLSHAPEDONOTDELETE" val="tP35xOyRlS7m9sI_ZJMtttQ"/>
</p:tagLst>
</file>

<file path=ppt/tags/tag1062.xml><?xml version="1.0" encoding="utf-8"?>
<p:tagLst xmlns:a="http://schemas.openxmlformats.org/drawingml/2006/main" xmlns:r="http://schemas.openxmlformats.org/officeDocument/2006/relationships" xmlns:p="http://schemas.openxmlformats.org/presentationml/2006/main">
  <p:tag name="THINKCELLSHAPEDONOTDELETE" val="t0YnxepZ2ToqRJqXfPoxUiA"/>
</p:tagLst>
</file>

<file path=ppt/tags/tag1063.xml><?xml version="1.0" encoding="utf-8"?>
<p:tagLst xmlns:a="http://schemas.openxmlformats.org/drawingml/2006/main" xmlns:r="http://schemas.openxmlformats.org/officeDocument/2006/relationships" xmlns:p="http://schemas.openxmlformats.org/presentationml/2006/main">
  <p:tag name="THINKCELLSHAPEDONOTDELETE" val="tu2d8s1UiQf6jV7kGHa1BxQ"/>
</p:tagLst>
</file>

<file path=ppt/tags/tag1064.xml><?xml version="1.0" encoding="utf-8"?>
<p:tagLst xmlns:a="http://schemas.openxmlformats.org/drawingml/2006/main" xmlns:r="http://schemas.openxmlformats.org/officeDocument/2006/relationships" xmlns:p="http://schemas.openxmlformats.org/presentationml/2006/main">
  <p:tag name="THINKCELLSHAPEDONOTDELETE" val="tE_R8mnbzTDyuktZs9rtBMw"/>
</p:tagLst>
</file>

<file path=ppt/tags/tag1065.xml><?xml version="1.0" encoding="utf-8"?>
<p:tagLst xmlns:a="http://schemas.openxmlformats.org/drawingml/2006/main" xmlns:r="http://schemas.openxmlformats.org/officeDocument/2006/relationships" xmlns:p="http://schemas.openxmlformats.org/presentationml/2006/main">
  <p:tag name="THINKCELLSHAPEDONOTDELETE" val="tqWcowjOvSjaDntAiFxGLNg"/>
</p:tagLst>
</file>

<file path=ppt/tags/tag1066.xml><?xml version="1.0" encoding="utf-8"?>
<p:tagLst xmlns:a="http://schemas.openxmlformats.org/drawingml/2006/main" xmlns:r="http://schemas.openxmlformats.org/officeDocument/2006/relationships" xmlns:p="http://schemas.openxmlformats.org/presentationml/2006/main">
  <p:tag name="THINKCELLSHAPEDONOTDELETE" val="tH6g8FP8wTA6GmKvYPYxRrw"/>
</p:tagLst>
</file>

<file path=ppt/tags/tag1067.xml><?xml version="1.0" encoding="utf-8"?>
<p:tagLst xmlns:a="http://schemas.openxmlformats.org/drawingml/2006/main" xmlns:r="http://schemas.openxmlformats.org/officeDocument/2006/relationships" xmlns:p="http://schemas.openxmlformats.org/presentationml/2006/main">
  <p:tag name="THINKCELLSHAPEDONOTDELETE" val="tk_KifEcaSdGBUa16x1IrOw"/>
</p:tagLst>
</file>

<file path=ppt/tags/tag1068.xml><?xml version="1.0" encoding="utf-8"?>
<p:tagLst xmlns:a="http://schemas.openxmlformats.org/drawingml/2006/main" xmlns:r="http://schemas.openxmlformats.org/officeDocument/2006/relationships" xmlns:p="http://schemas.openxmlformats.org/presentationml/2006/main">
  <p:tag name="THINKCELLSHAPEDONOTDELETE" val="tqMg9w43GTXaZYd3FNCoEEw"/>
</p:tagLst>
</file>

<file path=ppt/tags/tag1069.xml><?xml version="1.0" encoding="utf-8"?>
<p:tagLst xmlns:a="http://schemas.openxmlformats.org/drawingml/2006/main" xmlns:r="http://schemas.openxmlformats.org/officeDocument/2006/relationships" xmlns:p="http://schemas.openxmlformats.org/presentationml/2006/main">
  <p:tag name="THINKCELLSHAPEDONOTDELETE" val="tgTY3gsNJSROYDYygufMGlA"/>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lbKJTbaGmkqHVNegU5v6ZA"/>
</p:tagLst>
</file>

<file path=ppt/tags/tag1070.xml><?xml version="1.0" encoding="utf-8"?>
<p:tagLst xmlns:a="http://schemas.openxmlformats.org/drawingml/2006/main" xmlns:r="http://schemas.openxmlformats.org/officeDocument/2006/relationships" xmlns:p="http://schemas.openxmlformats.org/presentationml/2006/main">
  <p:tag name="THINKCELLSHAPEDONOTDELETE" val="tOjzVoL5WQOiI7V39RFCDdg"/>
</p:tagLst>
</file>

<file path=ppt/tags/tag10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2.xml><?xml version="1.0" encoding="utf-8"?>
<p:tagLst xmlns:a="http://schemas.openxmlformats.org/drawingml/2006/main" xmlns:r="http://schemas.openxmlformats.org/officeDocument/2006/relationships" xmlns:p="http://schemas.openxmlformats.org/presentationml/2006/main">
  <p:tag name="THINKCELLSHAPEDONOTDELETE" val="tM_P6VjIa7EuIH1EIQg6eAA"/>
</p:tagLst>
</file>

<file path=ppt/tags/tag10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4.xml><?xml version="1.0" encoding="utf-8"?>
<p:tagLst xmlns:a="http://schemas.openxmlformats.org/drawingml/2006/main" xmlns:r="http://schemas.openxmlformats.org/officeDocument/2006/relationships" xmlns:p="http://schemas.openxmlformats.org/presentationml/2006/main">
  <p:tag name="THINKCELLSHAPEDONOTDELETE" val="tIVqhD66IT8eldbJJHTRGgw"/>
</p:tagLst>
</file>

<file path=ppt/tags/tag10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6.xml><?xml version="1.0" encoding="utf-8"?>
<p:tagLst xmlns:a="http://schemas.openxmlformats.org/drawingml/2006/main" xmlns:r="http://schemas.openxmlformats.org/officeDocument/2006/relationships" xmlns:p="http://schemas.openxmlformats.org/presentationml/2006/main">
  <p:tag name="THINKCELLSHAPEDONOTDELETE" val="tP35xOyRlS7m9sI_ZJMtttQ"/>
</p:tagLst>
</file>

<file path=ppt/tags/tag1077.xml><?xml version="1.0" encoding="utf-8"?>
<p:tagLst xmlns:a="http://schemas.openxmlformats.org/drawingml/2006/main" xmlns:r="http://schemas.openxmlformats.org/officeDocument/2006/relationships" xmlns:p="http://schemas.openxmlformats.org/presentationml/2006/main">
  <p:tag name="THINKCELLSHAPEDONOTDELETE" val="tE94ZGjORS_qsBLkCUiL1Fg"/>
</p:tagLst>
</file>

<file path=ppt/tags/tag1078.xml><?xml version="1.0" encoding="utf-8"?>
<p:tagLst xmlns:a="http://schemas.openxmlformats.org/drawingml/2006/main" xmlns:r="http://schemas.openxmlformats.org/officeDocument/2006/relationships" xmlns:p="http://schemas.openxmlformats.org/presentationml/2006/main">
  <p:tag name="THINKCELLSHAPEDONOTDELETE" val="tRuIbnx_nSfOWrTmmD6r.aQ"/>
</p:tagLst>
</file>

<file path=ppt/tags/tag1079.xml><?xml version="1.0" encoding="utf-8"?>
<p:tagLst xmlns:a="http://schemas.openxmlformats.org/drawingml/2006/main" xmlns:r="http://schemas.openxmlformats.org/officeDocument/2006/relationships" xmlns:p="http://schemas.openxmlformats.org/presentationml/2006/main">
  <p:tag name="THINKCELLSHAPEDONOTDELETE" val="tfSXNMIWRRcON_Bigbv69tQ"/>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Pg6PfcK4GEqoXbUHBRpzbA"/>
</p:tagLst>
</file>

<file path=ppt/tags/tag1080.xml><?xml version="1.0" encoding="utf-8"?>
<p:tagLst xmlns:a="http://schemas.openxmlformats.org/drawingml/2006/main" xmlns:r="http://schemas.openxmlformats.org/officeDocument/2006/relationships" xmlns:p="http://schemas.openxmlformats.org/presentationml/2006/main">
  <p:tag name="THINKCELLSHAPEDONOTDELETE" val="tW209AGVFRRqbNZDxZ6bM4A"/>
</p:tagLst>
</file>

<file path=ppt/tags/tag1081.xml><?xml version="1.0" encoding="utf-8"?>
<p:tagLst xmlns:a="http://schemas.openxmlformats.org/drawingml/2006/main" xmlns:r="http://schemas.openxmlformats.org/officeDocument/2006/relationships" xmlns:p="http://schemas.openxmlformats.org/presentationml/2006/main">
  <p:tag name="THINKCELLSHAPEDONOTDELETE" val="tg0QjTpr1QuWSXjQPkGzxIw"/>
</p:tagLst>
</file>

<file path=ppt/tags/tag1082.xml><?xml version="1.0" encoding="utf-8"?>
<p:tagLst xmlns:a="http://schemas.openxmlformats.org/drawingml/2006/main" xmlns:r="http://schemas.openxmlformats.org/officeDocument/2006/relationships" xmlns:p="http://schemas.openxmlformats.org/presentationml/2006/main">
  <p:tag name="THINKCELLSHAPEDONOTDELETE" val="tth5yC4fBSrafura4JPY2Mg"/>
</p:tagLst>
</file>

<file path=ppt/tags/tag1083.xml><?xml version="1.0" encoding="utf-8"?>
<p:tagLst xmlns:a="http://schemas.openxmlformats.org/drawingml/2006/main" xmlns:r="http://schemas.openxmlformats.org/officeDocument/2006/relationships" xmlns:p="http://schemas.openxmlformats.org/presentationml/2006/main">
  <p:tag name="THINKCELLSHAPEDONOTDELETE" val="tA1rdisHpQ2WJleRsp0mhwA"/>
</p:tagLst>
</file>

<file path=ppt/tags/tag1084.xml><?xml version="1.0" encoding="utf-8"?>
<p:tagLst xmlns:a="http://schemas.openxmlformats.org/drawingml/2006/main" xmlns:r="http://schemas.openxmlformats.org/officeDocument/2006/relationships" xmlns:p="http://schemas.openxmlformats.org/presentationml/2006/main">
  <p:tag name="THINKCELLSHAPEDONOTDELETE" val="thX5.sLUUTZ23gV7aziU1Ww"/>
</p:tagLst>
</file>

<file path=ppt/tags/tag1085.xml><?xml version="1.0" encoding="utf-8"?>
<p:tagLst xmlns:a="http://schemas.openxmlformats.org/drawingml/2006/main" xmlns:r="http://schemas.openxmlformats.org/officeDocument/2006/relationships" xmlns:p="http://schemas.openxmlformats.org/presentationml/2006/main">
  <p:tag name="THINKCELLSHAPEDONOTDELETE" val="tx4fQdYKpTnC4G5wyDvu1LA"/>
</p:tagLst>
</file>

<file path=ppt/tags/tag1086.xml><?xml version="1.0" encoding="utf-8"?>
<p:tagLst xmlns:a="http://schemas.openxmlformats.org/drawingml/2006/main" xmlns:r="http://schemas.openxmlformats.org/officeDocument/2006/relationships" xmlns:p="http://schemas.openxmlformats.org/presentationml/2006/main">
  <p:tag name="THINKCELLSHAPEDONOTDELETE" val="t8fmiFbCYRgisvZ1l4qUC2g"/>
</p:tagLst>
</file>

<file path=ppt/tags/tag1087.xml><?xml version="1.0" encoding="utf-8"?>
<p:tagLst xmlns:a="http://schemas.openxmlformats.org/drawingml/2006/main" xmlns:r="http://schemas.openxmlformats.org/officeDocument/2006/relationships" xmlns:p="http://schemas.openxmlformats.org/presentationml/2006/main">
  <p:tag name="THINKCELLSHAPEDONOTDELETE" val="txohYJ21GQ8.oPC3ghe4xfg"/>
</p:tagLst>
</file>

<file path=ppt/tags/tag1088.xml><?xml version="1.0" encoding="utf-8"?>
<p:tagLst xmlns:a="http://schemas.openxmlformats.org/drawingml/2006/main" xmlns:r="http://schemas.openxmlformats.org/officeDocument/2006/relationships" xmlns:p="http://schemas.openxmlformats.org/presentationml/2006/main">
  <p:tag name="THINKCELLSHAPEDONOTDELETE" val="t0UHpi4aER0.316IDSktLEA"/>
</p:tagLst>
</file>

<file path=ppt/tags/tag1089.xml><?xml version="1.0" encoding="utf-8"?>
<p:tagLst xmlns:a="http://schemas.openxmlformats.org/drawingml/2006/main" xmlns:r="http://schemas.openxmlformats.org/officeDocument/2006/relationships" xmlns:p="http://schemas.openxmlformats.org/presentationml/2006/main">
  <p:tag name="THINKCELLSHAPEDONOTDELETE" val="tTe8ymTTdTl6._tQvqGme0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XDBosyX_HUyupn8pK6HtcA"/>
</p:tagLst>
</file>

<file path=ppt/tags/tag1090.xml><?xml version="1.0" encoding="utf-8"?>
<p:tagLst xmlns:a="http://schemas.openxmlformats.org/drawingml/2006/main" xmlns:r="http://schemas.openxmlformats.org/officeDocument/2006/relationships" xmlns:p="http://schemas.openxmlformats.org/presentationml/2006/main">
  <p:tag name="THINKCELLSHAPEDONOTDELETE" val="tcBuPGcunS6a6OHrP3Pbkpw"/>
</p:tagLst>
</file>

<file path=ppt/tags/tag1091.xml><?xml version="1.0" encoding="utf-8"?>
<p:tagLst xmlns:a="http://schemas.openxmlformats.org/drawingml/2006/main" xmlns:r="http://schemas.openxmlformats.org/officeDocument/2006/relationships" xmlns:p="http://schemas.openxmlformats.org/presentationml/2006/main">
  <p:tag name="THINKCELLSHAPEDONOTDELETE" val="t2Uqfd0ohRgaW.2d3SihJOg"/>
</p:tagLst>
</file>

<file path=ppt/tags/tag1092.xml><?xml version="1.0" encoding="utf-8"?>
<p:tagLst xmlns:a="http://schemas.openxmlformats.org/drawingml/2006/main" xmlns:r="http://schemas.openxmlformats.org/officeDocument/2006/relationships" xmlns:p="http://schemas.openxmlformats.org/presentationml/2006/main">
  <p:tag name="THINKCELLSHAPEDONOTDELETE" val="t0ncs6QwjRf6flYBRd2bzcw"/>
</p:tagLst>
</file>

<file path=ppt/tags/tag1093.xml><?xml version="1.0" encoding="utf-8"?>
<p:tagLst xmlns:a="http://schemas.openxmlformats.org/drawingml/2006/main" xmlns:r="http://schemas.openxmlformats.org/officeDocument/2006/relationships" xmlns:p="http://schemas.openxmlformats.org/presentationml/2006/main">
  <p:tag name="THINKCELLSHAPEDONOTDELETE" val="tOu3Idd7uSryNSON6sP7OWA"/>
</p:tagLst>
</file>

<file path=ppt/tags/tag1094.xml><?xml version="1.0" encoding="utf-8"?>
<p:tagLst xmlns:a="http://schemas.openxmlformats.org/drawingml/2006/main" xmlns:r="http://schemas.openxmlformats.org/officeDocument/2006/relationships" xmlns:p="http://schemas.openxmlformats.org/presentationml/2006/main">
  <p:tag name="THINKCELLSHAPEDONOTDELETE" val="tb.asXevDTHGBAuxVyIogvg"/>
</p:tagLst>
</file>

<file path=ppt/tags/tag1095.xml><?xml version="1.0" encoding="utf-8"?>
<p:tagLst xmlns:a="http://schemas.openxmlformats.org/drawingml/2006/main" xmlns:r="http://schemas.openxmlformats.org/officeDocument/2006/relationships" xmlns:p="http://schemas.openxmlformats.org/presentationml/2006/main">
  <p:tag name="THINKCELLSHAPEDONOTDELETE" val="tj5ivsp69SW6TQQYLFEdc.w"/>
</p:tagLst>
</file>

<file path=ppt/tags/tag1096.xml><?xml version="1.0" encoding="utf-8"?>
<p:tagLst xmlns:a="http://schemas.openxmlformats.org/drawingml/2006/main" xmlns:r="http://schemas.openxmlformats.org/officeDocument/2006/relationships" xmlns:p="http://schemas.openxmlformats.org/presentationml/2006/main">
  <p:tag name="THINKCELLSHAPEDONOTDELETE" val="tjWBz6dcDQt.BSB840oqgpQ"/>
</p:tagLst>
</file>

<file path=ppt/tags/tag10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8.xml><?xml version="1.0" encoding="utf-8"?>
<p:tagLst xmlns:a="http://schemas.openxmlformats.org/drawingml/2006/main" xmlns:r="http://schemas.openxmlformats.org/officeDocument/2006/relationships" xmlns:p="http://schemas.openxmlformats.org/presentationml/2006/main">
  <p:tag name="THINKCELLSHAPEDONOTDELETE" val="tDc6X5P7RSxGp6xX_KdS3pw"/>
</p:tagLst>
</file>

<file path=ppt/tags/tag1099.xml><?xml version="1.0" encoding="utf-8"?>
<p:tagLst xmlns:a="http://schemas.openxmlformats.org/drawingml/2006/main" xmlns:r="http://schemas.openxmlformats.org/officeDocument/2006/relationships" xmlns:p="http://schemas.openxmlformats.org/presentationml/2006/main">
  <p:tag name="THINKCELLSHAPEDONOTDELETE" val="tNdDXk3V6QTiMzmIME_SXx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ctGKW._vskWNz.lxgkXWrQ"/>
</p:tagLst>
</file>

<file path=ppt/tags/tag1100.xml><?xml version="1.0" encoding="utf-8"?>
<p:tagLst xmlns:a="http://schemas.openxmlformats.org/drawingml/2006/main" xmlns:r="http://schemas.openxmlformats.org/officeDocument/2006/relationships" xmlns:p="http://schemas.openxmlformats.org/presentationml/2006/main">
  <p:tag name="THINKCELLSHAPEDONOTDELETE" val="te7nI.AAiTuyHc7P2uXUwHQ"/>
</p:tagLst>
</file>

<file path=ppt/tags/tag1101.xml><?xml version="1.0" encoding="utf-8"?>
<p:tagLst xmlns:a="http://schemas.openxmlformats.org/drawingml/2006/main" xmlns:r="http://schemas.openxmlformats.org/officeDocument/2006/relationships" xmlns:p="http://schemas.openxmlformats.org/presentationml/2006/main">
  <p:tag name="THINKCELLSHAPEDONOTDELETE" val="t98jZIgS9QRaOnRowJPe28Q"/>
</p:tagLst>
</file>

<file path=ppt/tags/tag1102.xml><?xml version="1.0" encoding="utf-8"?>
<p:tagLst xmlns:a="http://schemas.openxmlformats.org/drawingml/2006/main" xmlns:r="http://schemas.openxmlformats.org/officeDocument/2006/relationships" xmlns:p="http://schemas.openxmlformats.org/presentationml/2006/main">
  <p:tag name="THINKCELLSHAPEDONOTDELETE" val="tkESD_8QjROWuei438njvFw"/>
</p:tagLst>
</file>

<file path=ppt/tags/tag1103.xml><?xml version="1.0" encoding="utf-8"?>
<p:tagLst xmlns:a="http://schemas.openxmlformats.org/drawingml/2006/main" xmlns:r="http://schemas.openxmlformats.org/officeDocument/2006/relationships" xmlns:p="http://schemas.openxmlformats.org/presentationml/2006/main">
  <p:tag name="THINKCELLSHAPEDONOTDELETE" val="tjmQA5B6PRFm8Annk53.Qbg"/>
</p:tagLst>
</file>

<file path=ppt/tags/tag1104.xml><?xml version="1.0" encoding="utf-8"?>
<p:tagLst xmlns:a="http://schemas.openxmlformats.org/drawingml/2006/main" xmlns:r="http://schemas.openxmlformats.org/officeDocument/2006/relationships" xmlns:p="http://schemas.openxmlformats.org/presentationml/2006/main">
  <p:tag name="THINKCELLSHAPEDONOTDELETE" val="tRcxwOEiXTpKa90gOESCQ8A"/>
</p:tagLst>
</file>

<file path=ppt/tags/tag1105.xml><?xml version="1.0" encoding="utf-8"?>
<p:tagLst xmlns:a="http://schemas.openxmlformats.org/drawingml/2006/main" xmlns:r="http://schemas.openxmlformats.org/officeDocument/2006/relationships" xmlns:p="http://schemas.openxmlformats.org/presentationml/2006/main">
  <p:tag name="THINKCELLSHAPEDONOTDELETE" val="tTuv4X788T2aOk1zpzxhrgQ"/>
</p:tagLst>
</file>

<file path=ppt/tags/tag1106.xml><?xml version="1.0" encoding="utf-8"?>
<p:tagLst xmlns:a="http://schemas.openxmlformats.org/drawingml/2006/main" xmlns:r="http://schemas.openxmlformats.org/officeDocument/2006/relationships" xmlns:p="http://schemas.openxmlformats.org/presentationml/2006/main">
  <p:tag name="THINKCELLSHAPEDONOTDELETE" val="tRXVkOUpUTkCuiCa_aoaoWw"/>
</p:tagLst>
</file>

<file path=ppt/tags/tag1107.xml><?xml version="1.0" encoding="utf-8"?>
<p:tagLst xmlns:a="http://schemas.openxmlformats.org/drawingml/2006/main" xmlns:r="http://schemas.openxmlformats.org/officeDocument/2006/relationships" xmlns:p="http://schemas.openxmlformats.org/presentationml/2006/main">
  <p:tag name="THINKCELLSHAPEDONOTDELETE" val="tD9gZodsXRU6q5pm4vK7etg"/>
</p:tagLst>
</file>

<file path=ppt/tags/tag1108.xml><?xml version="1.0" encoding="utf-8"?>
<p:tagLst xmlns:a="http://schemas.openxmlformats.org/drawingml/2006/main" xmlns:r="http://schemas.openxmlformats.org/officeDocument/2006/relationships" xmlns:p="http://schemas.openxmlformats.org/presentationml/2006/main">
  <p:tag name="THINKCELLSHAPEDONOTDELETE" val="tAoGa445qSI6PLeG4x.y8wg"/>
</p:tagLst>
</file>

<file path=ppt/tags/tag1109.xml><?xml version="1.0" encoding="utf-8"?>
<p:tagLst xmlns:a="http://schemas.openxmlformats.org/drawingml/2006/main" xmlns:r="http://schemas.openxmlformats.org/officeDocument/2006/relationships" xmlns:p="http://schemas.openxmlformats.org/presentationml/2006/main">
  <p:tag name="THINKCELLSHAPEDONOTDELETE" val="tuiU5riHJTiKok_U8cetWVQ"/>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oHIn4ugMjUiTOXvBLVhPhQ"/>
</p:tagLst>
</file>

<file path=ppt/tags/tag1110.xml><?xml version="1.0" encoding="utf-8"?>
<p:tagLst xmlns:a="http://schemas.openxmlformats.org/drawingml/2006/main" xmlns:r="http://schemas.openxmlformats.org/officeDocument/2006/relationships" xmlns:p="http://schemas.openxmlformats.org/presentationml/2006/main">
  <p:tag name="THINKCELLSHAPEDONOTDELETE" val="ttTsanjJyROCqwrEtZPWKQg"/>
</p:tagLst>
</file>

<file path=ppt/tags/tag1111.xml><?xml version="1.0" encoding="utf-8"?>
<p:tagLst xmlns:a="http://schemas.openxmlformats.org/drawingml/2006/main" xmlns:r="http://schemas.openxmlformats.org/officeDocument/2006/relationships" xmlns:p="http://schemas.openxmlformats.org/presentationml/2006/main">
  <p:tag name="THINKCELLSHAPEDONOTDELETE" val="tmi0fqonkQ1O_2w0zsoJ3dw"/>
</p:tagLst>
</file>

<file path=ppt/tags/tag1112.xml><?xml version="1.0" encoding="utf-8"?>
<p:tagLst xmlns:a="http://schemas.openxmlformats.org/drawingml/2006/main" xmlns:r="http://schemas.openxmlformats.org/officeDocument/2006/relationships" xmlns:p="http://schemas.openxmlformats.org/presentationml/2006/main">
  <p:tag name="THINKCELLSHAPEDONOTDELETE" val="tC0SzeYBiQgKddX4X4_9oqw"/>
</p:tagLst>
</file>

<file path=ppt/tags/tag1113.xml><?xml version="1.0" encoding="utf-8"?>
<p:tagLst xmlns:a="http://schemas.openxmlformats.org/drawingml/2006/main" xmlns:r="http://schemas.openxmlformats.org/officeDocument/2006/relationships" xmlns:p="http://schemas.openxmlformats.org/presentationml/2006/main">
  <p:tag name="THINKCELLSHAPEDONOTDELETE" val="tWYSNn4WSRrqOs7aZOGZeHw"/>
</p:tagLst>
</file>

<file path=ppt/tags/tag1114.xml><?xml version="1.0" encoding="utf-8"?>
<p:tagLst xmlns:a="http://schemas.openxmlformats.org/drawingml/2006/main" xmlns:r="http://schemas.openxmlformats.org/officeDocument/2006/relationships" xmlns:p="http://schemas.openxmlformats.org/presentationml/2006/main">
  <p:tag name="THINKCELLSHAPEDONOTDELETE" val="thw8Z92e7Sv6UWDCaEJQdwA"/>
</p:tagLst>
</file>

<file path=ppt/tags/tag1115.xml><?xml version="1.0" encoding="utf-8"?>
<p:tagLst xmlns:a="http://schemas.openxmlformats.org/drawingml/2006/main" xmlns:r="http://schemas.openxmlformats.org/officeDocument/2006/relationships" xmlns:p="http://schemas.openxmlformats.org/presentationml/2006/main">
  <p:tag name="THINKCELLSHAPEDONOTDELETE" val="twmWfcKVBTgabJfHGBz19kg"/>
</p:tagLst>
</file>

<file path=ppt/tags/tag1116.xml><?xml version="1.0" encoding="utf-8"?>
<p:tagLst xmlns:a="http://schemas.openxmlformats.org/drawingml/2006/main" xmlns:r="http://schemas.openxmlformats.org/officeDocument/2006/relationships" xmlns:p="http://schemas.openxmlformats.org/presentationml/2006/main">
  <p:tag name="THINKCELLSHAPEDONOTDELETE" val="tFBh996nIS8W3YAfr5G8Ilg"/>
</p:tagLst>
</file>

<file path=ppt/tags/tag1117.xml><?xml version="1.0" encoding="utf-8"?>
<p:tagLst xmlns:a="http://schemas.openxmlformats.org/drawingml/2006/main" xmlns:r="http://schemas.openxmlformats.org/officeDocument/2006/relationships" xmlns:p="http://schemas.openxmlformats.org/presentationml/2006/main">
  <p:tag name="THINKCELLSHAPEDONOTDELETE" val="t.O7MwC92SXCmdbARPd6gJA"/>
</p:tagLst>
</file>

<file path=ppt/tags/tag1118.xml><?xml version="1.0" encoding="utf-8"?>
<p:tagLst xmlns:a="http://schemas.openxmlformats.org/drawingml/2006/main" xmlns:r="http://schemas.openxmlformats.org/officeDocument/2006/relationships" xmlns:p="http://schemas.openxmlformats.org/presentationml/2006/main">
  <p:tag name="THINKCELLSHAPEDONOTDELETE" val="tMFd.zerHTv6C9mzZ86Apeg"/>
</p:tagLst>
</file>

<file path=ppt/tags/tag1119.xml><?xml version="1.0" encoding="utf-8"?>
<p:tagLst xmlns:a="http://schemas.openxmlformats.org/drawingml/2006/main" xmlns:r="http://schemas.openxmlformats.org/officeDocument/2006/relationships" xmlns:p="http://schemas.openxmlformats.org/presentationml/2006/main">
  <p:tag name="THINKCELLSHAPEDONOTDELETE" val="tPoL1PxsVQj2zWNldsgvph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QCelhaVKdkCKF8arzsHW7Q"/>
</p:tagLst>
</file>

<file path=ppt/tags/tag1120.xml><?xml version="1.0" encoding="utf-8"?>
<p:tagLst xmlns:a="http://schemas.openxmlformats.org/drawingml/2006/main" xmlns:r="http://schemas.openxmlformats.org/officeDocument/2006/relationships" xmlns:p="http://schemas.openxmlformats.org/presentationml/2006/main">
  <p:tag name="THINKCELLSHAPEDONOTDELETE" val="tMlsMyskkRtepNgegKxquAw"/>
</p:tagLst>
</file>

<file path=ppt/tags/tag1121.xml><?xml version="1.0" encoding="utf-8"?>
<p:tagLst xmlns:a="http://schemas.openxmlformats.org/drawingml/2006/main" xmlns:r="http://schemas.openxmlformats.org/officeDocument/2006/relationships" xmlns:p="http://schemas.openxmlformats.org/presentationml/2006/main">
  <p:tag name="THINKCELLSHAPEDONOTDELETE" val="tKiNfJCr6Q_akUiSO_UkVLw"/>
</p:tagLst>
</file>

<file path=ppt/tags/tag1122.xml><?xml version="1.0" encoding="utf-8"?>
<p:tagLst xmlns:a="http://schemas.openxmlformats.org/drawingml/2006/main" xmlns:r="http://schemas.openxmlformats.org/officeDocument/2006/relationships" xmlns:p="http://schemas.openxmlformats.org/presentationml/2006/main">
  <p:tag name="THINKCELLSHAPEDONOTDELETE" val="tNAFlZgE5TAigUaJkc4LzWQ"/>
</p:tagLst>
</file>

<file path=ppt/tags/tag1123.xml><?xml version="1.0" encoding="utf-8"?>
<p:tagLst xmlns:a="http://schemas.openxmlformats.org/drawingml/2006/main" xmlns:r="http://schemas.openxmlformats.org/officeDocument/2006/relationships" xmlns:p="http://schemas.openxmlformats.org/presentationml/2006/main">
  <p:tag name="THINKCELLSHAPEDONOTDELETE" val="tzweMoI.lQ9m4bXbwlWNqPA"/>
</p:tagLst>
</file>

<file path=ppt/tags/tag1124.xml><?xml version="1.0" encoding="utf-8"?>
<p:tagLst xmlns:a="http://schemas.openxmlformats.org/drawingml/2006/main" xmlns:r="http://schemas.openxmlformats.org/officeDocument/2006/relationships" xmlns:p="http://schemas.openxmlformats.org/presentationml/2006/main">
  <p:tag name="THINKCELLSHAPEDONOTDELETE" val="tWqRRo_XNTpyfhE0jC9crHA"/>
</p:tagLst>
</file>

<file path=ppt/tags/tag1125.xml><?xml version="1.0" encoding="utf-8"?>
<p:tagLst xmlns:a="http://schemas.openxmlformats.org/drawingml/2006/main" xmlns:r="http://schemas.openxmlformats.org/officeDocument/2006/relationships" xmlns:p="http://schemas.openxmlformats.org/presentationml/2006/main">
  <p:tag name="THINKCELLSHAPEDONOTDELETE" val="tGDUPy_37QYWRcLQBbeXplQ"/>
</p:tagLst>
</file>

<file path=ppt/tags/tag1126.xml><?xml version="1.0" encoding="utf-8"?>
<p:tagLst xmlns:a="http://schemas.openxmlformats.org/drawingml/2006/main" xmlns:r="http://schemas.openxmlformats.org/officeDocument/2006/relationships" xmlns:p="http://schemas.openxmlformats.org/presentationml/2006/main">
  <p:tag name="THINKCELLSHAPEDONOTDELETE" val="t1OOBmO_YQIyx6dxK0QZpuw"/>
</p:tagLst>
</file>

<file path=ppt/tags/tag1127.xml><?xml version="1.0" encoding="utf-8"?>
<p:tagLst xmlns:a="http://schemas.openxmlformats.org/drawingml/2006/main" xmlns:r="http://schemas.openxmlformats.org/officeDocument/2006/relationships" xmlns:p="http://schemas.openxmlformats.org/presentationml/2006/main">
  <p:tag name="THINKCELLSHAPEDONOTDELETE" val="tQwEWyuAiQV2aWjx70Vhpgw"/>
</p:tagLst>
</file>

<file path=ppt/tags/tag1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9.xml><?xml version="1.0" encoding="utf-8"?>
<p:tagLst xmlns:a="http://schemas.openxmlformats.org/drawingml/2006/main" xmlns:r="http://schemas.openxmlformats.org/officeDocument/2006/relationships" xmlns:p="http://schemas.openxmlformats.org/presentationml/2006/main">
  <p:tag name="THINKCELLSHAPEDONOTDELETE" val="ttKslXdMUR2a_BNRuW5Rue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uvqU7t3eYUeTwcWIEzuSfw"/>
</p:tagLst>
</file>

<file path=ppt/tags/tag1130.xml><?xml version="1.0" encoding="utf-8"?>
<p:tagLst xmlns:a="http://schemas.openxmlformats.org/drawingml/2006/main" xmlns:r="http://schemas.openxmlformats.org/officeDocument/2006/relationships" xmlns:p="http://schemas.openxmlformats.org/presentationml/2006/main">
  <p:tag name="THINKCELLSHAPEDONOTDELETE" val="t_6QoRJ3mQF2N3LSYXbDqEA"/>
</p:tagLst>
</file>

<file path=ppt/tags/tag1131.xml><?xml version="1.0" encoding="utf-8"?>
<p:tagLst xmlns:a="http://schemas.openxmlformats.org/drawingml/2006/main" xmlns:r="http://schemas.openxmlformats.org/officeDocument/2006/relationships" xmlns:p="http://schemas.openxmlformats.org/presentationml/2006/main">
  <p:tag name="THINKCELLSHAPEDONOTDELETE" val="te0RqqE6YRZyoN19trk3fMA"/>
</p:tagLst>
</file>

<file path=ppt/tags/tag1132.xml><?xml version="1.0" encoding="utf-8"?>
<p:tagLst xmlns:a="http://schemas.openxmlformats.org/drawingml/2006/main" xmlns:r="http://schemas.openxmlformats.org/officeDocument/2006/relationships" xmlns:p="http://schemas.openxmlformats.org/presentationml/2006/main">
  <p:tag name="THINKCELLSHAPEDONOTDELETE" val="txrItod4PQEqIuLlIm95V9A"/>
</p:tagLst>
</file>

<file path=ppt/tags/tag1133.xml><?xml version="1.0" encoding="utf-8"?>
<p:tagLst xmlns:a="http://schemas.openxmlformats.org/drawingml/2006/main" xmlns:r="http://schemas.openxmlformats.org/officeDocument/2006/relationships" xmlns:p="http://schemas.openxmlformats.org/presentationml/2006/main">
  <p:tag name="THINKCELLSHAPEDONOTDELETE" val="tgFPjqd1ZRHi1mStS_ez_UA"/>
</p:tagLst>
</file>

<file path=ppt/tags/tag1134.xml><?xml version="1.0" encoding="utf-8"?>
<p:tagLst xmlns:a="http://schemas.openxmlformats.org/drawingml/2006/main" xmlns:r="http://schemas.openxmlformats.org/officeDocument/2006/relationships" xmlns:p="http://schemas.openxmlformats.org/presentationml/2006/main">
  <p:tag name="THINKCELLSHAPEDONOTDELETE" val="tlyJ.5wWNTx6EhS1CCQBYIA"/>
</p:tagLst>
</file>

<file path=ppt/tags/tag1135.xml><?xml version="1.0" encoding="utf-8"?>
<p:tagLst xmlns:a="http://schemas.openxmlformats.org/drawingml/2006/main" xmlns:r="http://schemas.openxmlformats.org/officeDocument/2006/relationships" xmlns:p="http://schemas.openxmlformats.org/presentationml/2006/main">
  <p:tag name="THINKCELLSHAPEDONOTDELETE" val="tOWGXLKX9TfS1UbU8._mXYw"/>
</p:tagLst>
</file>

<file path=ppt/tags/tag1136.xml><?xml version="1.0" encoding="utf-8"?>
<p:tagLst xmlns:a="http://schemas.openxmlformats.org/drawingml/2006/main" xmlns:r="http://schemas.openxmlformats.org/officeDocument/2006/relationships" xmlns:p="http://schemas.openxmlformats.org/presentationml/2006/main">
  <p:tag name="THINKCELLSHAPEDONOTDELETE" val="tSc9tEnTAQjCl3NFFsFgVRQ"/>
</p:tagLst>
</file>

<file path=ppt/tags/tag1137.xml><?xml version="1.0" encoding="utf-8"?>
<p:tagLst xmlns:a="http://schemas.openxmlformats.org/drawingml/2006/main" xmlns:r="http://schemas.openxmlformats.org/officeDocument/2006/relationships" xmlns:p="http://schemas.openxmlformats.org/presentationml/2006/main">
  <p:tag name="THINKCELLSHAPEDONOTDELETE" val="tzTz1Wk56S4qNUk6d3G.Y.A"/>
</p:tagLst>
</file>

<file path=ppt/tags/tag1138.xml><?xml version="1.0" encoding="utf-8"?>
<p:tagLst xmlns:a="http://schemas.openxmlformats.org/drawingml/2006/main" xmlns:r="http://schemas.openxmlformats.org/officeDocument/2006/relationships" xmlns:p="http://schemas.openxmlformats.org/presentationml/2006/main">
  <p:tag name="THINKCELLSHAPEDONOTDELETE" val="ttCWjQ.dcT5iRVX8XdDO1Jg"/>
</p:tagLst>
</file>

<file path=ppt/tags/tag1139.xml><?xml version="1.0" encoding="utf-8"?>
<p:tagLst xmlns:a="http://schemas.openxmlformats.org/drawingml/2006/main" xmlns:r="http://schemas.openxmlformats.org/officeDocument/2006/relationships" xmlns:p="http://schemas.openxmlformats.org/presentationml/2006/main">
  <p:tag name="THINKCELLSHAPEDONOTDELETE" val="tHNZpxV4cToqP3uGmHk1vl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ItUnwqYz5Ee3P7AfaffCwQ"/>
</p:tagLst>
</file>

<file path=ppt/tags/tag1140.xml><?xml version="1.0" encoding="utf-8"?>
<p:tagLst xmlns:a="http://schemas.openxmlformats.org/drawingml/2006/main" xmlns:r="http://schemas.openxmlformats.org/officeDocument/2006/relationships" xmlns:p="http://schemas.openxmlformats.org/presentationml/2006/main">
  <p:tag name="THINKCELLSHAPEDONOTDELETE" val="t23_4LWUKTO2RS9kMApBWhA"/>
</p:tagLst>
</file>

<file path=ppt/tags/tag1141.xml><?xml version="1.0" encoding="utf-8"?>
<p:tagLst xmlns:a="http://schemas.openxmlformats.org/drawingml/2006/main" xmlns:r="http://schemas.openxmlformats.org/officeDocument/2006/relationships" xmlns:p="http://schemas.openxmlformats.org/presentationml/2006/main">
  <p:tag name="THINKCELLSHAPEDONOTDELETE" val="tKxpUExBPSlK_ob5DJqanTQ"/>
</p:tagLst>
</file>

<file path=ppt/tags/tag1142.xml><?xml version="1.0" encoding="utf-8"?>
<p:tagLst xmlns:a="http://schemas.openxmlformats.org/drawingml/2006/main" xmlns:r="http://schemas.openxmlformats.org/officeDocument/2006/relationships" xmlns:p="http://schemas.openxmlformats.org/presentationml/2006/main">
  <p:tag name="THINKCELLSHAPEDONOTDELETE" val="tKH9tlEbwQHayRfryNKDx_Q"/>
</p:tagLst>
</file>

<file path=ppt/tags/tag1143.xml><?xml version="1.0" encoding="utf-8"?>
<p:tagLst xmlns:a="http://schemas.openxmlformats.org/drawingml/2006/main" xmlns:r="http://schemas.openxmlformats.org/officeDocument/2006/relationships" xmlns:p="http://schemas.openxmlformats.org/presentationml/2006/main">
  <p:tag name="THINKCELLSHAPEDONOTDELETE" val="trgbr.fDHS7OH7v3HB1vMIA"/>
</p:tagLst>
</file>

<file path=ppt/tags/tag1144.xml><?xml version="1.0" encoding="utf-8"?>
<p:tagLst xmlns:a="http://schemas.openxmlformats.org/drawingml/2006/main" xmlns:r="http://schemas.openxmlformats.org/officeDocument/2006/relationships" xmlns:p="http://schemas.openxmlformats.org/presentationml/2006/main">
  <p:tag name="THINKCELLSHAPEDONOTDELETE" val="t14.lOVNLSESXc1CmnVcFxA"/>
</p:tagLst>
</file>

<file path=ppt/tags/tag1145.xml><?xml version="1.0" encoding="utf-8"?>
<p:tagLst xmlns:a="http://schemas.openxmlformats.org/drawingml/2006/main" xmlns:r="http://schemas.openxmlformats.org/officeDocument/2006/relationships" xmlns:p="http://schemas.openxmlformats.org/presentationml/2006/main">
  <p:tag name="THINKCELLSHAPEDONOTDELETE" val="t6tRNRZbUQsCNxXjOhypYoQ"/>
</p:tagLst>
</file>

<file path=ppt/tags/tag1146.xml><?xml version="1.0" encoding="utf-8"?>
<p:tagLst xmlns:a="http://schemas.openxmlformats.org/drawingml/2006/main" xmlns:r="http://schemas.openxmlformats.org/officeDocument/2006/relationships" xmlns:p="http://schemas.openxmlformats.org/presentationml/2006/main">
  <p:tag name="THINKCELLSHAPEDONOTDELETE" val="tIb5vSyOISz6UgnBsv3BCKw"/>
</p:tagLst>
</file>

<file path=ppt/tags/tag1147.xml><?xml version="1.0" encoding="utf-8"?>
<p:tagLst xmlns:a="http://schemas.openxmlformats.org/drawingml/2006/main" xmlns:r="http://schemas.openxmlformats.org/officeDocument/2006/relationships" xmlns:p="http://schemas.openxmlformats.org/presentationml/2006/main">
  <p:tag name="THINKCELLSHAPEDONOTDELETE" val="tcd46NbFWQrGEiJydpG1RPw"/>
</p:tagLst>
</file>

<file path=ppt/tags/tag1148.xml><?xml version="1.0" encoding="utf-8"?>
<p:tagLst xmlns:a="http://schemas.openxmlformats.org/drawingml/2006/main" xmlns:r="http://schemas.openxmlformats.org/officeDocument/2006/relationships" xmlns:p="http://schemas.openxmlformats.org/presentationml/2006/main">
  <p:tag name="THINKCELLSHAPEDONOTDELETE" val="tTm1iT1nVT9OQZVmMZEeEyg"/>
</p:tagLst>
</file>

<file path=ppt/tags/tag1149.xml><?xml version="1.0" encoding="utf-8"?>
<p:tagLst xmlns:a="http://schemas.openxmlformats.org/drawingml/2006/main" xmlns:r="http://schemas.openxmlformats.org/officeDocument/2006/relationships" xmlns:p="http://schemas.openxmlformats.org/presentationml/2006/main">
  <p:tag name="THINKCELLSHAPEDONOTDELETE" val="tTsGH4vetS3q78myo_LQQN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g0JFWj0bK0SLxO3LRGvd6Q"/>
</p:tagLst>
</file>

<file path=ppt/tags/tag1150.xml><?xml version="1.0" encoding="utf-8"?>
<p:tagLst xmlns:a="http://schemas.openxmlformats.org/drawingml/2006/main" xmlns:r="http://schemas.openxmlformats.org/officeDocument/2006/relationships" xmlns:p="http://schemas.openxmlformats.org/presentationml/2006/main">
  <p:tag name="THINKCELLSHAPEDONOTDELETE" val="tDq3b6yGbS4i9IY4zx_t_Rg"/>
</p:tagLst>
</file>

<file path=ppt/tags/tag1151.xml><?xml version="1.0" encoding="utf-8"?>
<p:tagLst xmlns:a="http://schemas.openxmlformats.org/drawingml/2006/main" xmlns:r="http://schemas.openxmlformats.org/officeDocument/2006/relationships" xmlns:p="http://schemas.openxmlformats.org/presentationml/2006/main">
  <p:tag name="THINKCELLSHAPEDONOTDELETE" val="tUoVrp0QRTR2lzhVKyQMxQw"/>
</p:tagLst>
</file>

<file path=ppt/tags/tag1152.xml><?xml version="1.0" encoding="utf-8"?>
<p:tagLst xmlns:a="http://schemas.openxmlformats.org/drawingml/2006/main" xmlns:r="http://schemas.openxmlformats.org/officeDocument/2006/relationships" xmlns:p="http://schemas.openxmlformats.org/presentationml/2006/main">
  <p:tag name="THINKCELLSHAPEDONOTDELETE" val="tza4KQsIuTFKwJMHpHvATSA"/>
</p:tagLst>
</file>

<file path=ppt/tags/tag1153.xml><?xml version="1.0" encoding="utf-8"?>
<p:tagLst xmlns:a="http://schemas.openxmlformats.org/drawingml/2006/main" xmlns:r="http://schemas.openxmlformats.org/officeDocument/2006/relationships" xmlns:p="http://schemas.openxmlformats.org/presentationml/2006/main">
  <p:tag name="THINKCELLSHAPEDONOTDELETE" val="tF1NkZNm0T0ylLd6jOCxhMA"/>
</p:tagLst>
</file>

<file path=ppt/tags/tag1154.xml><?xml version="1.0" encoding="utf-8"?>
<p:tagLst xmlns:a="http://schemas.openxmlformats.org/drawingml/2006/main" xmlns:r="http://schemas.openxmlformats.org/officeDocument/2006/relationships" xmlns:p="http://schemas.openxmlformats.org/presentationml/2006/main">
  <p:tag name="THINKCELLSHAPEDONOTDELETE" val="taCR63kaGQWCRMJZn3dQPzw"/>
</p:tagLst>
</file>

<file path=ppt/tags/tag1155.xml><?xml version="1.0" encoding="utf-8"?>
<p:tagLst xmlns:a="http://schemas.openxmlformats.org/drawingml/2006/main" xmlns:r="http://schemas.openxmlformats.org/officeDocument/2006/relationships" xmlns:p="http://schemas.openxmlformats.org/presentationml/2006/main">
  <p:tag name="THINKCELLSHAPEDONOTDELETE" val="tPWQaptSNRpmxPDat5JISlw"/>
</p:tagLst>
</file>

<file path=ppt/tags/tag1156.xml><?xml version="1.0" encoding="utf-8"?>
<p:tagLst xmlns:a="http://schemas.openxmlformats.org/drawingml/2006/main" xmlns:r="http://schemas.openxmlformats.org/officeDocument/2006/relationships" xmlns:p="http://schemas.openxmlformats.org/presentationml/2006/main">
  <p:tag name="THINKCELLSHAPEDONOTDELETE" val="t1AO5YhtiSLuDzu_jQWgRdg"/>
</p:tagLst>
</file>

<file path=ppt/tags/tag1157.xml><?xml version="1.0" encoding="utf-8"?>
<p:tagLst xmlns:a="http://schemas.openxmlformats.org/drawingml/2006/main" xmlns:r="http://schemas.openxmlformats.org/officeDocument/2006/relationships" xmlns:p="http://schemas.openxmlformats.org/presentationml/2006/main">
  <p:tag name="THINKCELLSHAPEDONOTDELETE" val="t68me7hrGRSqGKhw9gsyn4Q"/>
</p:tagLst>
</file>

<file path=ppt/tags/tag1158.xml><?xml version="1.0" encoding="utf-8"?>
<p:tagLst xmlns:a="http://schemas.openxmlformats.org/drawingml/2006/main" xmlns:r="http://schemas.openxmlformats.org/officeDocument/2006/relationships" xmlns:p="http://schemas.openxmlformats.org/presentationml/2006/main">
  <p:tag name="THINKCELLSHAPEDONOTDELETE" val="t3tuWcEZ8RNK0cgo.RJhsgQ"/>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5KAGikQwPEKSGvVvzRXsRA"/>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DP0bBGNPlkez8AUpyCwiC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02K6pwegiUKuAbUMbTEoGQ"/>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LpYqWZBC3UiGOcX6RDku2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ta5NYdZIEUCszJdlPD9kM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d2PWoaVjXE.BxJS7tTObog"/>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Em4PnDDs9UaI5Z5B9KUD_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CinmS0lLbUaAeFyLTEXym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oMrsfd3pck.zs9nYpXaJn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L3D.p2u8ZUG4q1a5ZIAhIg"/>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5wWlAA_sak6.BTJbeElcxg"/>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dtVFAgcKRcGYcJcdo01kh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lrdGQB7nTZiAwpAkW8AAfg"/>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B5wDxeE6T4aQfNjIMGHT6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5jdtpEP_QpKvNidlUXSt3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lboHTuzTUa2v9YPDt8yTQ"/>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lxY.SqfmkUyDw5vn8rBKYA"/>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rXwSlnoo0mfDuj4iyd3G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OWw2CLVWxkOYnQOH0mETBw"/>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rgWGP3XuSECkogI1svK0dA"/>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VwjWBqiF9kWhZ7ZxfNlIyA"/>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9vIXYqjMoEm7_2I7eHG11w"/>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aJoSWZdoKUSVCDD6Rc5Hz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afzGIS5LZ0WUnTXWmxLlC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PWJPALu3KEybBFgEyro7pA"/>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ZvmzsQSKYE2zdAFV_jQEcA"/>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4yDaxWsjYUik.UgCnVSYEw"/>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kZ1tgVgi_UisKscrAFT0yg"/>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W6u5vv23.UmD2YuUCUpwMg"/>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xwlWpN1T.U2QUeZqKOs1x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u31h_VRydE6f.V3aJHsMk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er4zC7odAUePai5ZNm3p4Q"/>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g7i672Sg3E6K.qqrGfqklg"/>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EDjfObgWi0OJRGqWMiJXi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xJOr6.I4F0SxfLtHhY1wcQ"/>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ICG3EsWQk0WSv0ZGqlw8u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vlOcyTy1wEq4xp32XjRObA"/>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6ii3LejYpUe4JBDkjFqtpw"/>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j4XnsDjvkEuuq1KQib2IF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P4o.NEx_kC_4W_MnoRvq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P6lPMSAyKkqqjTyWFEMVZg"/>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cOPoGTaQ_kma8HcDUqrLjA"/>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x9ogbEXX4kms_6MbtV0pb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8CHjXJAs0kmhuunmm4dOKQ"/>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qsmJuXGn70.7h63adnTtAQ"/>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TEiXqGT.H0WvZNPfbomrXA"/>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3oERJCGcZkm3OCm4963C8w"/>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7.Ezrzo02Eug5qwfHnvVIQ"/>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VCKO2G8W2kiL7X2JSWQE8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TmNA3T6U4EGET2oxCA9yTA"/>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beRWAw.KfkWGD6BV__uR.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ULeBHElVv0KvA57TFZV7gw"/>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75ThblAvek6Dmi2L5G6kq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1YBgn3fCaUO7sHEMsl47Jw"/>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ZqEFwLQCZUqaem862EDkqw"/>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aOUuYUWWmEuMAHihqUZfbw"/>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wUo06r4H2kWfpY2JOHe8Ag"/>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TmxsUddZB0WvBLmxI1LCig"/>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qgSWcgPbxE.FmfaikkB17Q"/>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w2UPvPt1wkKyCxzGEmzpyQ"/>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2Eg7wjP3P0G8Vbvhl2zmMg"/>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bxtU7_WnhUyX38VpcHF.QA"/>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lze1nRfTvUe.UlhM2OR9b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cROBD2IvOkSPvL7IluJeIw"/>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3uWcg96n90.BwSu.ZBXdSQ"/>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uPm.AzwmkUCqwF8mC3JRtQ"/>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B6ZVK54K4U.glP3sRL60vg"/>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2WOsf6ZSLUCokUhRivgGRQ"/>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IFhXrf8mgECZk4m9Iim_FQ"/>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XgMp5T19G0G_n_1B31Y8q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Pbn53EVQ1Uq8y2XGcZdyRw"/>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bntEkEQopkGsL9WDDvw9Yw"/>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8xntf769V0Ce_yqutqKEag"/>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78B7GvISvUyT.YUKOVUcDw"/>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OkV5OgeeQU6AO4iYWkfW6A"/>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q3mykHRGGUuYjatZp91IqQ"/>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z92pBp0JokeE72pzhUHtPw"/>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G589W2LH6kmxjb9HjjH3TQ"/>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0ajvE4Se.kubrVb_dXBFUw"/>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aYur8FHztUiYah0qITekq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U.7rHBrtg0OSz2iXOSq8tQ"/>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UK7K8jo_cUKOHd2taHd5LA"/>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4.j5XVIKP0mVhvGFvzulgQ"/>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7Nz2cWtmCUabrM7NUmsXVw"/>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jLhlLwv270CTWHsTF2ZnJw"/>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9n1fbhRxdEKegHGD9on5og"/>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cwWzJHGctkmwyId5RSDphA"/>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FSEKtRUM5keKh6tE0M7OWQ"/>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OnENnyaMCk._nXcjRXvqUQ"/>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obL5Hp1bCkiWbLccRPhlb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59MJUQgMwEWbZYpjouu18g"/>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ZiEYrNIUEkeoMqGjqP2VMg"/>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MfFNZoaUk0GjTWD_DAkfAg"/>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StqfbACAUki_.H4Tyn0DWw"/>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Dtt7owwI502irjBT66qlRA"/>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dvz8nzKukEShQnaAV1lzyg"/>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TwSX_assIkKM4E0_pQc3ZA"/>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50nNmEBuHUm0OXysPl9hcw"/>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kd1CM388DU.HSTS_vmt6z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2KMlYTRNEkukvIkt5kbsnA"/>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bxQGsNXuQkCW3ulI5EnkvQ"/>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Nq4AkSn9PU.Nz2HAMc30Ig"/>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3ylyQdMR80mb0BIdB4wcaA"/>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ijhZScsGPkSp8GGAgfLODg"/>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HhbDTxpahEOd0NR7A0QWqg"/>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Vj_itcuheE6PjLjdOMNnwA"/>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wEUnpZYLME6FhPSvxjSctg"/>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72rIogWjTU2Tg1s_Y9zvBg"/>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wQpAPqTQPkKsdxb7kUW9l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F.BttYrK9kylS60SYwNl6w"/>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BuVyXFl7nUCd3nueMsv9ZQ"/>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TAPCToqw4U2Jnha5NHmQeg"/>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eoHqzj0iBEOFvRyDpfNHhQ"/>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uf4wwEWg70KAu9HddhKRGg"/>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5y5A8dDhwE.SvrLKk75lhw"/>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wYH94QZlZkGuKtxFDkMw7g"/>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7edyeX6zLUi7cUCfI9_r8g"/>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BJyu8Vyn7kiG8S3f7DZhNA"/>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RxGBQ1C1vkqapIgISa_iX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MpHqFe_D30q_K9M2xsH0gA"/>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UADJvNJ15U.U8Ra2Q7av3w"/>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issK8lcvpUGPG7TtEPEtGQ"/>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xF3g9Gm.R0.fbd1G0m.ISw"/>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_QqDZSIGmU2wDpcSY5Sj4w"/>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xlCCIRSrDUeAdbERH9HbMg"/>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3Z2ihmCy.kevaZXh_66w6w"/>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1Px1R8frDUy0NVroENsgog"/>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mDmWMTQOA0CeBirrqLpwaQ"/>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eaHMgHMVlk.C_B_.YLDdg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Dyz9C9zVj0GkSvDLxa7Kmw"/>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E9OaT_s_mEmzVkCCC0t_jw"/>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fy9AvS6YxEGKz6qEOLbW4Q"/>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d5auqynJ7UaHXcBzOrRHJg"/>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Oa9i67wW0UKK0gHxKnlNcQ"/>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QufCQoaEKEKikU.g74sA9g"/>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Kx1rUBMLHUiZdP8GDAISlw"/>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cFqxmaBJ7kWUT.AiJ08MYg"/>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l5ihowyXUUmx8ycjlyZCwQ"/>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EWDFtTprSEK6m4TNz9SW6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_xCtUGYQfke.PkEjFJgWhQ"/>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ihGLujCtNk.aGKba0eQvEQ"/>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OJ2UJVa68UOML8D0ygSnSg"/>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bIu2boeYNUqIq7qWoIx3xg"/>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9H5AbfOSAEWANsFCgy.Ocw"/>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hEun4eZ2c0y78v3HNzK5TA"/>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CqZ1PDFXWUODv8uyRaNeuw"/>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oyTOxomOKEuc7DmnSj2H9w"/>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alB6USjZxkunUzvxwJyCPg"/>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v0SHEyrY8kajUpCB7SXyh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jArCsbDj_k2NNWZcOT9BFA"/>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D8wzMAKuTUOIV3TjbjixFQ"/>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D8KFCTLUMk.QAK6Q5QhrdA"/>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t.j5IP_bBUSBJ70vGKKYVw"/>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zE06aVumrUiOrFqmcBbyvw"/>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Sg2y_kzNG02kBWTXQoyb9w"/>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MWln74e8xUyNLuK5kmTFzg"/>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CMcoXCuZXUuZzZYAhJahXw"/>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JPjp1KtzZEqeWzj16YP4.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ZRxtO8wPG0aOSeN.zDvjYQ"/>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yeUrKZSw70efIiiSnAPFZw"/>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sjdZQQK6SUOZduvkyX3U2A"/>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G26gbXyHT0K9NjqNwdNZjQ"/>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_27Wi3A1Q0GAcPAsh46xjQ"/>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eIFJ62w8IUmnzHDmUj8M2g"/>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_2rcY_W9sEaFSTn61uXZRg"/>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_NPlYzOVXEiAJXURKEKHuQ"/>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HUnmk6HJW0K4xzpAtgE70w"/>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FvexDhtpkkubm.a4jZwL8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RJfVNmKFrEKqZGxCUm9S0A"/>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9LbPKkWqxkOezQXAW4P5UQ"/>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oY2s0BeaxEGA5wnydunomw"/>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tqQ9IVBydkmEj1BnlbSB.A"/>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tgpwDUmVn0.rWBNKYWBqRg"/>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RFOPzpxS3k61fCPxeezc_A"/>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CdKQV8qJP0aZHOpgI62OLg"/>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TfUmhjvAsUOTo06XqgfYsg"/>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Y7YUY7vxzEqng6hByNSGzQ"/>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X9LwuXytbkmI3UUVMZ487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MYCzEURCj0KkkjaFbBga3w"/>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SHrotVadOUCYePrClo.pYA"/>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QgDNpyw8hk6ouvDYIP4sLg"/>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GsjmneAA.EitV7LCEp.Qhg"/>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r8Joh2qtU0mfY44cWf_M2g"/>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9hGXbiMhAkGo6cGGdxzK4A"/>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5bY1BUqUpkmfy6s0DDa9nA"/>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B_fT2X05YkWaWr5qP0_PYA"/>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aU55hHpF10W5bgtpHw940Q"/>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oB7ygbOhLkWFy8z6Buzxe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Ul04votWIEu.oMYpH8Q1FA"/>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M68lU9kA90GeDiDD7.h87w"/>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0frDMrwb_0COZH.KdLvVBw"/>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t0.qlRFPT064ulFpvLyCsQ"/>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drvuBEZmT0avWIy.2L672w"/>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deugff8n1UWEm3b5r4KbJA"/>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FpMLzqTVvEKwSrZCQ0ZA_Q"/>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v3SbmExVFkGrBcMSPciNkw"/>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fBgsitgL90KEHpYNz1eYAw"/>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Z8RTi1TNhUmQojq7sOwA6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_Nz7dKAkI0iu1oIUgW8k5g"/>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4ZP0XKV7g0CZ2jV5wt.xCA"/>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YhACw_MsWU.xM.yGvPt0bA"/>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V2ouq681JEyTrFcL8HypbA"/>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cyYNr53ndkWDixxFh3vZug"/>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hgIMJi4W7k2oX9o7bhNHFg"/>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MoU7it4kgEyUKr1FsY5f5w"/>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W.faClGmGUWH0NjyUbAgIw"/>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h0iKqNFNS0GLqG96eghLrQ"/>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_m_g1vn.l0qjuFw7BtY.u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5gxzWVDgsUCQoh9ouf1wBg"/>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N6uI42OXpEasfqN7siXw1g"/>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K61vOVbv5UmWr4rh1X3p5A"/>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oBRPuMWxV067NzMIlJdgqw"/>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keaqKclgsEeJO0_G1LlPmg"/>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lhWwXnFZoUqUISUjuupZiA"/>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EjpdHoe7_U26Uum49CbRXA"/>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7vXEEODcRwK.JRuUekuRag"/>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OMFsNVYQZ6EBLBS2LhHK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kH.xEbxBRZ.I6iwzSUQ8Xw"/>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kGx_g_whRmi2g_b34CrWnA"/>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QXgO1e0qSFmWNBIDfMdklQ"/>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kNlwmK0RT7mHzRdenRTP4Q"/>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REXgA5YURgCb.eFCeoKbbA"/>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sUst.P40Qt6qnZrLfRdCEw"/>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tcpa507XSJOi_U25lqv8rw"/>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A34Jr5.JSam4GcwiAKL70Q"/>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I05DkevCRqipnOC3OkmALw"/>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CQrJhFKtS6KTVQu2fL5VN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TxrBATdySESREQxPbY9ueQ"/>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W.p24tXXRzO7vtRVQSQYmA"/>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3iZ_BNSoTve1H4h.8T6rug"/>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CP11OooORsugOqpBxi1YjQ"/>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vKZV4YK9Q3yPlwq9kbXs6A"/>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xPzN6BFfQ1ySpKO.gsuEHw"/>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Agg1nwRAQP2X5FlTjeGX.Q"/>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aQbCn6NeShC1gFq1.3r3KA"/>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eWl5nPU2RMWQWJ6ITKjWGw"/>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ozfpqG2LQ6ya31sPNoK12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MYSeGQB1R.KEq0pmdllUNA"/>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d.hQv4Q3QOeIohFh07ostQ"/>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isfq4dLqQLSldZUfYyrLVg"/>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yhG680ejRI.3tYRlS6VQZw"/>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meeW1qjASoqgR3LDWMpTdg"/>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sctgYpInRwOONULRXI3ozQ"/>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NPFCkDeHT8.bB8MG0zbAIg"/>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GXcPFU04QQ.QJV_KFtFI3w"/>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XN.798HASTei8doYQqFxmA"/>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DZLbf7MLRCuNTiTtq4j5.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futqa5UjRrKcyLyNY8ZohA"/>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CQDSZXP0SPKjORE9IAOcNA"/>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YIdP5KEjTJ2YIqMJ8qss0w"/>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lh61KlUaR0KwzVAUyJtJ.w"/>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TNJY7kHsTw6IXNSi5KYQeA"/>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F.X3NsMGSEeyrGsj64l5dw"/>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uLzs5GyAQtu7IGaQdfMTyw"/>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32PDmMH1SZuxpQICV11H5w"/>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RMP6gs2NS8KQTK_VgbPOQ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kzaM5OBqTbuwzR.RLXFSxQ"/>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0SB7qc3RQ9WF_kB.GqvACg"/>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mmQPaUW_Q3K144iGoWe.Lg"/>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o.Wxfhk0RKixjMPPa_9IAg"/>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KFfDOc5gRNKHdJFJHFHkSA"/>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5g8dKjFZReKkGCVsbf5dnA"/>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CjQKWc1FR7KHMHf5KRlmkA"/>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4dgaBZ6JS0KBMBkDPLKhlA"/>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znlXpM3CQ6yJD94IjJmHIA"/>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q0JhPViVQOmLR2nwNaDuc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6v1VxnvcQpimma0zLR_odA"/>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PYxau27nTIuMGKIAIidZrA"/>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gjvWOAXaTca86PAlW8aGLw"/>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S_xt.zgEQU2YyUVbEySzTw"/>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bg6Hx5BKRDyGVzVJbFNRhA"/>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tyn055kCSHu5yTfbQeDrmg"/>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66MJVdciSeOH.nG6DjYXbw"/>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AByOm0UsQbi_IPmk68TkyQ"/>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S7LbPmZTQZKnKLcAoFIXbA"/>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CpUbpjMhQkCSsGoMLcxAP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RaWnYkL8ToSDIaWzTJiIWQ"/>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R8xTdnEFSRqJXV4nQH9xCQ"/>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UbXPKkltSNmB3AUVozYZ9w"/>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NLGISHrPQv681RBOM3Q6Ug"/>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SeMGr.fpSLuJfd0AgT1rnA"/>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78tYsWnWQmm0lnKKvKfmDA"/>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hyoDu73JQi6ci4Qbwjfluw"/>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2NyzKhEVQR6C3_GPKDaZeg"/>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atgIRKEfS0.zPgm8P1Tjag"/>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TXT_y4rdQFuDYHcPT8aN0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e3P7LWzNTBWM3LHgFIk6Kw"/>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cj6K1.VkQ5qjRY6T9QitcA"/>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E6RZivIuRbeZAAsmp_5.bg"/>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0yHpyFJRTxGpK9dEb2f5GA"/>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AGAOHk8DRqesiGtNhP79ZA"/>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kWWSHBavRGO3I4wTFWVgfA"/>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RT_Jo1yuROCNXOc_ziXnXg"/>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uxKKO0xESL.jDmL2m1jTSg"/>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p7SR_ssgfyU6kvae3N1JdDw"/>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p7SR_ssgfyU6kvae3N1JdD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Ytm_RWQRSUeJ8HllwPaOWA"/>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t.j5IP_bBUSBJ70vGKKYVw"/>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o2XR5k3g4kCEAJpRSG9blA"/>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azTGJgn4YkKfoFpOzcbtlA"/>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w6.fplSfi0St1gR._4v5bg"/>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CFKbR4o5PUOG.WhWfoJTtA"/>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oulFaLDk9EqYAY5J.Y0vYA"/>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4IxQDBO8IUqsgGlZfYfMj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EjyY6J7.LEOqOrqf1W6OoA"/>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z4drG9Mq3ESESPmpN3_QpA"/>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quk3Xf.mF0.86cP.2E_Aog"/>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eSGNPvJq40ykHq2IR8srpQ"/>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kbxFDKrjGEqaqB3TN3AT2Q"/>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d2xoMIPKm0GBBXpka8vSng"/>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hz8m0SfGhkaNsqGqaMhmSA"/>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lHVgbY2xDEGWOMjpn59RbQ"/>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LtYJD3xdhUKEqh4lsRvsIw"/>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thNz9mhSgUCzWi6YvScbi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vdnPU8vACUKNM9ABfgMM4w"/>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AeFbUkB2W0SNwnoT6PgHDQ"/>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NPEcUoxg50yw1C7M4QvHyA"/>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Cw3nuvL5XE64YuvFa0HLdQ"/>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ye6zk2rNz0.ryEqprBbwYw"/>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fKudzJV3E0q12KagSfSA8A"/>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Vvvgv4irHkKcWfOjCt2Oww"/>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Sr4_6XptU2RN7_e_l__Wg"/>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mKSbwMQOQkaaYvev20w7LA"/>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jkbUfd5e_Um4yGZfdyKGv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icX1DPWnGU2ez2ztRzoFyw"/>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2qtsJjoeSEK89A07kNa6SA"/>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NNp1osTx10S9AW.QCNwHFw"/>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VOW7Aijya0ygoqyuPP7OhQ"/>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z7mktMDZFkS4VpBAxnZFrg"/>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HUwaBWbRr0ifecsX2_nXLQ"/>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QEtXl9HLykiV29Qn3asnKg"/>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tM4pk0Y0mUi1wtEcNsGKvQ"/>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qgEmVqMznEC3N8iWSWMf.Q"/>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RMU7MU9ftkimKEv2njrrO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vQ9Q8CxH40CpS3DpcmZv0w"/>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IYFzxhZLaEGEatVbTBrJNw"/>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L7eLhlUVKUCDukRpryK1yQ"/>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tbNE1J9p_0aOFLFfvqFTrw"/>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TcrgN.8gUkaxOmXxB1zYwg"/>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wmDHdmeTK0y0JB85ikg0ag"/>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0CZorhCZp0SvTKHBLzJrgg"/>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TLsGEJHd.EyTGWUBmFk1kw"/>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0d3GPwgNy0KTJKMpzu1O.Q"/>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wy8yGTIZR0uO0jGyE9Es7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CNim6aS0UEirEORr4N2xNA"/>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mqWhq7FyPUWpvtgU4kITPA"/>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kgYdjVzyJ0KlzVUwJSP5CA"/>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JiA0KZq7gEqkJf05smjEBA"/>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hSBVOH1WikmbBRPOiKhl2w"/>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wvffpF_LPkOwKavHM4EQQA"/>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1YB.Nfk1ckWg4OOHAJ_Wxw"/>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YBg7jyTB9USBFQZN.OUojA"/>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wSdLNdbLUU26gyUiZj6ruA"/>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LDyCUxo4J0Og1w3EzUV5W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jUmalFNICEu8AuOBBzENtQ"/>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WDCpgb2h.UeOSrq9xyIwTQ"/>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nxkOCzQ9WUuai3XqPrG7Kw"/>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IuHZ3flJJkmPKMUl3FsdCA"/>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wi3Rh2p1cEWEm4B3oeltQQ"/>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amtG2_7A10WEgntaUvGZ5A"/>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gqBXofhYRbOzpQhSZMitDA"/>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kiQc7cWAQV6OKFc59AjQ6w"/>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SvpEJYRKQVKkmGnvGqQ4E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WjNdTCeYTim3gH8fVzj4LA"/>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ocSsEWvOSOaq75a9juwlmg"/>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IOvCgmH9TeytCwU_26vMRQ"/>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cVexeJkUR8qw2RAp_kyOBg"/>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PiJPA9KtSIeJwE.Xu6YzjQ"/>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75dJJleqQN._9KXOzwsQIw"/>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1zyIBSjnQhazKvhKFKhb_g"/>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uBG6f_bLROS3pPhe892cOg"/>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Bc54gX_ySZmXl3XRX37qPQ"/>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HkdjHsBdRV.pM02ChBZEM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ecn5kjVZQ62PgufWT3lyRg"/>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h2uoJhWSTziYVRq3oEtJrw"/>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XpT9Vq4lRFagrpdLJEymkQ"/>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wMRI2CngRuKqgQEAv4TO6w"/>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rPlMcdPbTaOzgncnQhlKlA"/>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FtDXce7zTbKN_Rws38Rgbw"/>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lRsEQb7bR5aIccOv.6eeSw"/>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G8g1QXBbTzCxpF5qR4t6Xw"/>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CAMbzGVSSDKFEjAtXAXlBA"/>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Zcmd01lgQxe4NUjX8SS4q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eCBjYkonSnK3DYmonzhDyg"/>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d4OCuhXLSFCQVRf76rpZ0w"/>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ilPrueZjTEiwNuz1M3ejzw"/>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SloSZ_SXT0G8ePF9txiL8w"/>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6eFSnriXRpGGhJoJVzEjQw"/>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RjG6BuDOSAOsLaLE0JeMng"/>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tIue..NDSca90z4n8HL34w"/>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Sgv9jyyrTTSs.SRULtBFog"/>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QEyh0HCPTtS._AQvmA3MhQ"/>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Eqyytc3ATgG1XZtf5VgvJ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aeqUaGk7Su68sq0t9NZSIQ"/>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C8LgDnCqSL28gNOn3nEsmA"/>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_JPdPsTERPq0RBsW1.ZMOA"/>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_aAwpT7wSF.K5hbcT6k0.A"/>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TdLXH1uLQcadWi9b4EwSbA"/>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cfgzQimjSsyayiaJ90EwSw"/>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IhWY0MndSEGk61j48xHNRw"/>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72c6TEDNTuKgxpedKmycQw"/>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X4AGwrVBSO.5dh4TJ5_WAg"/>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jeeOtxHpSC6UbP6r_q0Ez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4iao0CiZTrK.S.MUTfacxw"/>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9mbtMq4.SnCxnnzKFdbJEA"/>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WxbmsYYOSiyXX55Tg.yaOg"/>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4AEPuWuwRVS5kb6He3eEgw"/>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bdJRCNBPQGa_wJ81E9mVHg"/>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1ESZngrNQGasnZgqO1fAfw"/>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avVF__L5RXaKk0H89MS8pw"/>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bislCBWSSvm8POFF9413Mw"/>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AHAhRgpMTLSw2Dh.iJvWI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N2moLlQQRNWLrdElheiuEg"/>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OuJLxvJkSZGA0NrNxUwYBA"/>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hKXpruqJQ1.fqU0PGfzHpA"/>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UyXgSlfmRGusJsVVp3guqw"/>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1GIWtyd0Saiavvw8YWi1vw"/>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tmhuKofMeR6646vKHxsLIKw"/>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Yj_rW0mkSKC2TP3B7zm7xw"/>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q0n_872hTJe_mVd3EKhF4A"/>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BTKegjGKRvOShhpjVbwmPw"/>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IpUf2RgtQM6WggFXuagoD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ZWI0EfbCS_qEBbESuqrgnw"/>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kpe8maY2QVGgxW.wWDT_cw"/>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t7_jf.l7YS5aDCcHwbMUxhw"/>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tz2ROa4BCQoWEqvLsT1B6Lg"/>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33MasRmPQte.pCiRGiaiVA"/>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sfkd49X_RoafAFFf2_wb4A"/>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tA9FMos4WRMSQbQR7vjUhXQ"/>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B3cQfUcNQA.cCronHfFc.A"/>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2g3y64xYTjyHfI2bZnQZnQ"/>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taHjiO5vZR7uKJiHdEbUsK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EqPmSDmEy0CPGdmZTzZpTQ"/>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tmLmpkbqMTfezkTz3.312PA"/>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x25fHBAlRkS4yD4lPfF5.Q"/>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tE6nwmCzuReWWHdGNZ0cfzQ"/>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uFrcsjUFQ2.w8CBRmC6T2Q"/>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Dqu58bOnSOKm9do7OMjoNA"/>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R3X3PZEHReKygZRNVlT9lA"/>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Oau7GRBWS1S5qafKerPltw"/>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9LJzH6taSVyVMyoIG4jxtA"/>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tADZnOo8wSsS.aInWjuUHFw"/>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tfw1FlFxwTnW5VvphsROUB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EqPmSDmEy0CPGdmZTzZpTQ"/>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tGYJ2XAaDRUOqk.tb67kwtQ"/>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4nYFyEz.RruUySLvSyR.2A"/>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iQmW1gMCR.2W9La8PsC4bg"/>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ErnlbkUoQC2AhMXdFRWgPw"/>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nm.u9U4EQzKQdV4F3wHCqg"/>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tIR1lzYM2To6sOEWyyRqtxw"/>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tM3jYTF6RTD.Rv.AFNMTzbA"/>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vuSOeQ82QYupb_TYQ60h6g"/>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tQ4Bj_7jGRM.4arLxFvwVZA"/>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tyWKjRVB2SOGaXeYDN88uW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EqPmSDmEy0CPGdmZTzZpTQ"/>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tHas1j3SHSQKh0hdetTB5Qw"/>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547KcTYyR7CU0hZ1zhCO2A"/>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t2rjrIGehSc6XmgpxXQCPVA"/>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tygEDkpi1RDm_sjzJCuthCQ"/>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tAXvUTeGBT4uLpxyWiM8gMw"/>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tr.xHo9HRQ7WwD4a8w1QvDg"/>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tlR6WSn_ATnyYstCeSUGv9g"/>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tpt8k.ylGR1yLPuFgLjHD1g"/>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tN2kxsZu3QOSVsZpFMjsKxw"/>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t5iXsi.TQRIednVdoPUxNk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EqPmSDmEy0CPGdmZTzZpTQ"/>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tsWCemvXWSgm9EDsZBSgD6g"/>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WM5l7Z.0SD.mmbLegppc2g"/>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RUHK5h8eSM.B9aKido0t6Q"/>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to9_YN16aTrOsvMojKB8InA"/>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tOxZ4ZGHVTEqWVqm38WrJNA"/>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t_gZDqBFYRpaj3xZzOK2Etw"/>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twqBw8th5QRuIEu_tQ_RipQ"/>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tnlrjwEvgTcSyoc6ZlV2Fgg"/>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trRTxJpNOSsGAydD.wtFFy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EqPmSDmEy0CPGdmZTzZpTQ"/>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tpVuvBotrTQ2G9pWo1OXCRQ"/>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t_HZtgROPRxqEVSRUNJ8z5A"/>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t_XlMHtyZTBe13PinxtcDwg"/>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tf40CfEomQwGlbgpp44p8lA"/>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ts5vEX88sTbuD9Kg_UnVreA"/>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ts_MRbpOYTt6u0TCAQP4.OQ"/>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tLS6wYzFOTfuS2lNr0uUnzg"/>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tc4m3pZUYSmKRkzVuYoOacw"/>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tAfOhygNSRYuSVVWWJk1gtw"/>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tdmOWyE1lQmqZOBhOdqTCt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EqPmSDmEy0CPGdmZTzZpTQ"/>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tDo7TSnHUQqS5KEe.q3PooQ"/>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tN5r0kIdrQ4iJLJBJ3wZZ6w"/>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tAwxz0j0ZSXuywkVJduHlUw"/>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tWMRK3d_mSSCsvJ0eCRKfeA"/>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tXaiMildyR3WBVExLKwitEg"/>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tfQOPyklrTxisLbp3fpqEUw"/>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tHtZzo7X.RkOY0rHqyFbqpA"/>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tp35L9qMqQXyZnECOR_G3qw"/>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tawPMjkfySXq4MQW1fRfusQ"/>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tpQ7lbbxiQla6TxK7fNLOx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EqPmSDmEy0CPGdmZTzZpTQ"/>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tNbCIXAHTRee27TFCWTDBwQ"/>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t17.RGnnlScC4WsG5vJ7eGg"/>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tvUAG.t0gQIGCHVXxIHTOpg"/>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tJZ.SS4X6TqqYO82RSZcuOA"/>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tNl3HeorhT9WJVlx2OI8P3g"/>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tTmrnP_e6TYK2VGWisNcyVg"/>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thbYSf3cNQZ6fEQgXxCcygw"/>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taXgc4gcnRCedTAapGb8hMQ"/>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tI1ynBrf7SrOOzRUs749VUg"/>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t0lXXPe7rRoCcfbKFkfXJP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EqPmSDmEy0CPGdmZTzZpTQ"/>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tz_i_Lg01SrCLjkVqNx0O_A"/>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t70E6KOQlQ.uKczZJSNWJKA"/>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thjHEPznEQj6bKHEGETjo2Q"/>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tj44ZVYaKRqSpgLgn2xkUWA"/>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tUeY7V66uS5OhWwUMdjGMpw"/>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ts_pulRLGTIqtcpoq30hJLA"/>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tVKNpSj3_SeaP2WAUnXZi6g"/>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t5E41RRFvQimo43MOmo01hQ"/>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ttiPSNT5cTEaTFGkDOB4KTg"/>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t6jldmaXBR2a6p9HGrCgkc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EqPmSDmEy0CPGdmZTzZpTQ"/>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tAuSKg0N9Sei4_qpoSqYq.A"/>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tl68IWi8dRSK5MJF10obNNw"/>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tW0XHOn8WS76.4urrsiToWA"/>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tj_MAfcy.Qr.602u9sxKd7Q"/>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tKS5hXfwyTzqIjnq9y6xD4A"/>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tXpWxCJTJGECWHcKeJOcBeA"/>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tMlzmbnnydUuni99bMrq7lQ"/>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tAOv7AUVIbkm7wRaQdW1wx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EqPmSDmEy0CPGdmZTzZpTQ"/>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tLWV.OpGQRkOqdTToKsYVKg"/>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t9eLXMrJlQ0K.BTgB6YMlUg"/>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tGM11TKQBakKRSMm2t8yeaQ"/>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tvskHRi3Ja0S5wMcXWm5kdw"/>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tz258.fTxQkWyQKevzcxGRw"/>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t2emC8ZS4rUeh5GnNmaEs5A"/>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tCmP7k8DJD0KlIYKNN8VL5A"/>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tkeTr5KoOBUmCzCvAOYCl9A"/>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tMyRQ2Cn4nkKd0NtIyTI0og"/>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tXpWxCJTJGECWHcKeJOcBeA"/>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tSx6Ce9IomUOYTnV6mqU7BA"/>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tgSBrA4FIWk.0MZCt4qLlNg"/>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ta7CjpVzSq0uS_09S1px5eg"/>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tGeXgmFQCzU6GXN3o6vV3lQ"/>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t4J9UmXovykWatitIwX2dgw"/>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tZCnIpoTZgkmz0gWY3C1j5Q"/>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tKhwzKboh30qj.cZLjppkRQ"/>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tx5ClFok5mEqvs4JgDjpE3g"/>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tvv9Fo_uU.E6G2LvM1HpYx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EqPmSDmEy0CPGdmZTzZpTQ"/>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tx8ELx.KVYUyZAE882W9Zeg"/>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tcRjkEXenREG9.yIzJ02cLA"/>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tW3v9_UHtwkSUq9.AT_3.xA"/>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tfDkfI6JlrUmT8lF6ZGRHQA"/>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teugGQ17xCUWamCYA67mDgQ"/>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tlM1uYInGxECEJN25fyGmQA"/>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tcp70mdRV0kqWMbqSPe3hIg"/>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tVFFI0vKzcUyCws59_iMYgw"/>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tJJ_oWYZ.rUq4L.BQGDlt7Q"/>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tSodiTMF26EqiYApqwCkLw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tK6SPLIHmtkCrIOOSVJpNLQ"/>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t5XFAzMDecke1oNCXBL5keg"/>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t_wnEPKFHmkGLioYxcWl_Kw"/>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t_j7cQH7ZMUqgCfiyrLgqnQ"/>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t00VOrfbhjUS3G54f5hFAfw"/>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tfnokYrgXHEebZSG6yhLHWg"/>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tOL5UxfWLg02y6fJAdDKCtQ"/>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tkzsFsr98fUuQ2AkIlnRbyA"/>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t5UNXk6vsKk.Gm3vzXXN8n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tqUxxziD22UaKwzmtEg09yw"/>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tO_j2XM6SxUGJQ1j4GTeJ2g"/>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txVIBS_dGOkuVMjjxsPWOQQ"/>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toi0fKQe_lkqn.16I4YTSAA"/>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t698dKsTrxUSesfYZmTRmKg"/>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tbVxLo.fnMkeqJPXiZMpwsA"/>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tprFZ.CFB5UG36uYiwYDdhA"/>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tv8m7jHq4RkW_7po43t2gSA"/>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tNZ6YM8CqPka1r42q2Y.yRg"/>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t1_zUCFZRNk6MHF4jzyKye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tpcG1dBpFNkShd0uYgvHCNQ"/>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tBqI4pzKR60etELaARHtP6A"/>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tbcGf2UGLjkuR2Uwpe0Cm0g"/>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ta0sRp.pBPUqZFFDwEnZ.fg"/>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tmOcLbCceGEOGTA.UGliC9w"/>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tYPXu1MO.yUqRrdYHtPMS0A"/>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t6HlIK3JXWkeIlTD1D21osQ"/>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tw1FIei9wkU6GkDpgrYuNPA"/>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tugMepsi_8Eu30z6WtOSNag"/>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tCEOjL2_DhUa4kczT7QyMk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s9wO2cjXRwmNvOert87P9g"/>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tNNY9uQsapkunBb_O.WsgRg"/>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ttqG6FRH47U.N7MEbsEufmw"/>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tpe3p52jfH02u4GOVxryMPQ"/>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tKh.Sbwz2b0azqjMR..eyRQ"/>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tl6bW5SvNNUWegiiHxMmMcw"/>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t6TVL_CdukEKgLCfxeNZrfw"/>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t7NpMk5pBSkyNnXHL6wQs7Q"/>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tbVAt8pfMg0OFiX0q6zFKzA"/>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tOr1bTANDcUKx5EfjNtO2EQ"/>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t_VT6HYYrFkeBXitifUZdQ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t74sEunoRFE6u1uJwDAlwgQ"/>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tZ6tIeVwzu0uMRlK97rTZsg"/>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t8qaugDZFO0K0rC9D37.X0w"/>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tdi3XJjjlRkCCsiUrLdLVDQ"/>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tuY6KeAIoEU6YRwzSta2Fjg"/>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txUPZbV1Dt0e0D_cN1HSXtA"/>
</p:tagLst>
</file>

<file path=ppt/tags/tag726.xml><?xml version="1.0" encoding="utf-8"?>
<p:tagLst xmlns:a="http://schemas.openxmlformats.org/drawingml/2006/main" xmlns:r="http://schemas.openxmlformats.org/officeDocument/2006/relationships" xmlns:p="http://schemas.openxmlformats.org/presentationml/2006/main">
  <p:tag name="THINKCELLSHAPEDONOTDELETE" val="t2xwb1iFAe06w5py2APlPhA"/>
</p:tagLst>
</file>

<file path=ppt/tags/tag727.xml><?xml version="1.0" encoding="utf-8"?>
<p:tagLst xmlns:a="http://schemas.openxmlformats.org/drawingml/2006/main" xmlns:r="http://schemas.openxmlformats.org/officeDocument/2006/relationships" xmlns:p="http://schemas.openxmlformats.org/presentationml/2006/main">
  <p:tag name="THINKCELLSHAPEDONOTDELETE" val="tl3LDbQI3sUGjzoQ9jSe8Og"/>
</p:tagLst>
</file>

<file path=ppt/tags/tag7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tnxG0X40QSpaYPjonYZTo7A"/>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tzzedNIYGTkW_ZbJKaY7Z.Q"/>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tRMfqElmZQm60vguiRCM9ZQ"/>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tP3mnRdp_Q1aGjUjeiQ8NqA"/>
</p:tagLst>
</file>

<file path=ppt/tags/tag734.xml><?xml version="1.0" encoding="utf-8"?>
<p:tagLst xmlns:a="http://schemas.openxmlformats.org/drawingml/2006/main" xmlns:r="http://schemas.openxmlformats.org/officeDocument/2006/relationships" xmlns:p="http://schemas.openxmlformats.org/presentationml/2006/main">
  <p:tag name="THINKCELLSHAPEDONOTDELETE" val="t_742NRHeR2G4Y1txS6lryA"/>
</p:tagLst>
</file>

<file path=ppt/tags/tag735.xml><?xml version="1.0" encoding="utf-8"?>
<p:tagLst xmlns:a="http://schemas.openxmlformats.org/drawingml/2006/main" xmlns:r="http://schemas.openxmlformats.org/officeDocument/2006/relationships" xmlns:p="http://schemas.openxmlformats.org/presentationml/2006/main">
  <p:tag name="THINKCELLSHAPEDONOTDELETE" val="t4CHcUJBsRdWEm..U_Hh_Vw"/>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thv9RiOuUQ_md8U.QLUD71A"/>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tA7muXZrCTTm0LQMvJ2Fuzw"/>
</p:tagLst>
</file>

<file path=ppt/tags/tag738.xml><?xml version="1.0" encoding="utf-8"?>
<p:tagLst xmlns:a="http://schemas.openxmlformats.org/drawingml/2006/main" xmlns:r="http://schemas.openxmlformats.org/officeDocument/2006/relationships" xmlns:p="http://schemas.openxmlformats.org/presentationml/2006/main">
  <p:tag name="THINKCELLSHAPEDONOTDELETE" val="tSxQnzOybRGa8bQMvWR8keQ"/>
</p:tagLst>
</file>

<file path=ppt/tags/tag739.xml><?xml version="1.0" encoding="utf-8"?>
<p:tagLst xmlns:a="http://schemas.openxmlformats.org/drawingml/2006/main" xmlns:r="http://schemas.openxmlformats.org/officeDocument/2006/relationships" xmlns:p="http://schemas.openxmlformats.org/presentationml/2006/main">
  <p:tag name="THINKCELLSHAPEDONOTDELETE" val="tkRv8v8BIQn.uuXF7kMxaD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_PlKCmtkwEiuH_FIj.KDoQ"/>
</p:tagLst>
</file>

<file path=ppt/tags/tag740.xml><?xml version="1.0" encoding="utf-8"?>
<p:tagLst xmlns:a="http://schemas.openxmlformats.org/drawingml/2006/main" xmlns:r="http://schemas.openxmlformats.org/officeDocument/2006/relationships" xmlns:p="http://schemas.openxmlformats.org/presentationml/2006/main">
  <p:tag name="THINKCELLSHAPEDONOTDELETE" val="tAcvu_62VQUe5OpfH9athqA"/>
</p:tagLst>
</file>

<file path=ppt/tags/tag741.xml><?xml version="1.0" encoding="utf-8"?>
<p:tagLst xmlns:a="http://schemas.openxmlformats.org/drawingml/2006/main" xmlns:r="http://schemas.openxmlformats.org/officeDocument/2006/relationships" xmlns:p="http://schemas.openxmlformats.org/presentationml/2006/main">
  <p:tag name="THINKCELLSHAPEDONOTDELETE" val="t60AbK_U7Rxu9NvjcE6IHvA"/>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tGCxVrFdSQCu0djt2_eC7ZQ"/>
</p:tagLst>
</file>

<file path=ppt/tags/tag743.xml><?xml version="1.0" encoding="utf-8"?>
<p:tagLst xmlns:a="http://schemas.openxmlformats.org/drawingml/2006/main" xmlns:r="http://schemas.openxmlformats.org/officeDocument/2006/relationships" xmlns:p="http://schemas.openxmlformats.org/presentationml/2006/main">
  <p:tag name="THINKCELLSHAPEDONOTDELETE" val="tSvifpyajQeiHV6SOoAe5Jw"/>
</p:tagLst>
</file>

<file path=ppt/tags/tag7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t163_Y7pRREGpKVM3weadSQ"/>
</p:tagLst>
</file>

<file path=ppt/tags/tag746.xml><?xml version="1.0" encoding="utf-8"?>
<p:tagLst xmlns:a="http://schemas.openxmlformats.org/drawingml/2006/main" xmlns:r="http://schemas.openxmlformats.org/officeDocument/2006/relationships" xmlns:p="http://schemas.openxmlformats.org/presentationml/2006/main">
  <p:tag name="THINKCELLSHAPEDONOTDELETE" val="txon2fQ9kTsGFcCC97fgFAQ"/>
</p:tagLst>
</file>

<file path=ppt/tags/tag747.xml><?xml version="1.0" encoding="utf-8"?>
<p:tagLst xmlns:a="http://schemas.openxmlformats.org/drawingml/2006/main" xmlns:r="http://schemas.openxmlformats.org/officeDocument/2006/relationships" xmlns:p="http://schemas.openxmlformats.org/presentationml/2006/main">
  <p:tag name="THINKCELLSHAPEDONOTDELETE" val="toJnS76Jkk0ecvdlbpnkhAw"/>
</p:tagLst>
</file>

<file path=ppt/tags/tag748.xml><?xml version="1.0" encoding="utf-8"?>
<p:tagLst xmlns:a="http://schemas.openxmlformats.org/drawingml/2006/main" xmlns:r="http://schemas.openxmlformats.org/officeDocument/2006/relationships" xmlns:p="http://schemas.openxmlformats.org/presentationml/2006/main">
  <p:tag name="THINKCELLSHAPEDONOTDELETE" val="txB2J7rFeKEKAsyzT7N_DOg"/>
</p:tagLst>
</file>

<file path=ppt/tags/tag749.xml><?xml version="1.0" encoding="utf-8"?>
<p:tagLst xmlns:a="http://schemas.openxmlformats.org/drawingml/2006/main" xmlns:r="http://schemas.openxmlformats.org/officeDocument/2006/relationships" xmlns:p="http://schemas.openxmlformats.org/presentationml/2006/main">
  <p:tag name="THINKCELLSHAPEDONOTDELETE" val="toyLAcXmRn0WXavAYAdVAt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w_CoAKGmKkacAf.0f2Nl8g"/>
</p:tagLst>
</file>

<file path=ppt/tags/tag750.xml><?xml version="1.0" encoding="utf-8"?>
<p:tagLst xmlns:a="http://schemas.openxmlformats.org/drawingml/2006/main" xmlns:r="http://schemas.openxmlformats.org/officeDocument/2006/relationships" xmlns:p="http://schemas.openxmlformats.org/presentationml/2006/main">
  <p:tag name="THINKCELLSHAPEDONOTDELETE" val="tc.hcHXfwi06zhW4fksf2Kw"/>
</p:tagLst>
</file>

<file path=ppt/tags/tag751.xml><?xml version="1.0" encoding="utf-8"?>
<p:tagLst xmlns:a="http://schemas.openxmlformats.org/drawingml/2006/main" xmlns:r="http://schemas.openxmlformats.org/officeDocument/2006/relationships" xmlns:p="http://schemas.openxmlformats.org/presentationml/2006/main">
  <p:tag name="THINKCELLSHAPEDONOTDELETE" val="tncd5KYke.UqhGV1QrEmxug"/>
</p:tagLst>
</file>

<file path=ppt/tags/tag752.xml><?xml version="1.0" encoding="utf-8"?>
<p:tagLst xmlns:a="http://schemas.openxmlformats.org/drawingml/2006/main" xmlns:r="http://schemas.openxmlformats.org/officeDocument/2006/relationships" xmlns:p="http://schemas.openxmlformats.org/presentationml/2006/main">
  <p:tag name="THINKCELLSHAPEDONOTDELETE" val="te.zj8WLVj06tpBOSVSVl1g"/>
</p:tagLst>
</file>

<file path=ppt/tags/tag753.xml><?xml version="1.0" encoding="utf-8"?>
<p:tagLst xmlns:a="http://schemas.openxmlformats.org/drawingml/2006/main" xmlns:r="http://schemas.openxmlformats.org/officeDocument/2006/relationships" xmlns:p="http://schemas.openxmlformats.org/presentationml/2006/main">
  <p:tag name="THINKCELLSHAPEDONOTDELETE" val="tIqPQYvxyN0ibBUlu8eJZxg"/>
</p:tagLst>
</file>

<file path=ppt/tags/tag754.xml><?xml version="1.0" encoding="utf-8"?>
<p:tagLst xmlns:a="http://schemas.openxmlformats.org/drawingml/2006/main" xmlns:r="http://schemas.openxmlformats.org/officeDocument/2006/relationships" xmlns:p="http://schemas.openxmlformats.org/presentationml/2006/main">
  <p:tag name="THINKCELLSHAPEDONOTDELETE" val="tlfQBGiIHpEmSldXKrNMV.w"/>
</p:tagLst>
</file>

<file path=ppt/tags/tag755.xml><?xml version="1.0" encoding="utf-8"?>
<p:tagLst xmlns:a="http://schemas.openxmlformats.org/drawingml/2006/main" xmlns:r="http://schemas.openxmlformats.org/officeDocument/2006/relationships" xmlns:p="http://schemas.openxmlformats.org/presentationml/2006/main">
  <p:tag name="THINKCELLSHAPEDONOTDELETE" val="tRP3b_mXXL0Og44yHj_dHQQ"/>
</p:tagLst>
</file>

<file path=ppt/tags/tag756.xml><?xml version="1.0" encoding="utf-8"?>
<p:tagLst xmlns:a="http://schemas.openxmlformats.org/drawingml/2006/main" xmlns:r="http://schemas.openxmlformats.org/officeDocument/2006/relationships" xmlns:p="http://schemas.openxmlformats.org/presentationml/2006/main">
  <p:tag name="THINKCELLSHAPEDONOTDELETE" val="tjZ6yLjklTkmvfAX6p6M6uw"/>
</p:tagLst>
</file>

<file path=ppt/tags/tag757.xml><?xml version="1.0" encoding="utf-8"?>
<p:tagLst xmlns:a="http://schemas.openxmlformats.org/drawingml/2006/main" xmlns:r="http://schemas.openxmlformats.org/officeDocument/2006/relationships" xmlns:p="http://schemas.openxmlformats.org/presentationml/2006/main">
  <p:tag name="THINKCELLSHAPEDONOTDELETE" val="tluZ01V5iXk67dDCsN5QY6g"/>
</p:tagLst>
</file>

<file path=ppt/tags/tag758.xml><?xml version="1.0" encoding="utf-8"?>
<p:tagLst xmlns:a="http://schemas.openxmlformats.org/drawingml/2006/main" xmlns:r="http://schemas.openxmlformats.org/officeDocument/2006/relationships" xmlns:p="http://schemas.openxmlformats.org/presentationml/2006/main">
  <p:tag name="THINKCELLSHAPEDONOTDELETE" val="tKjJd0fbYTU6exI6qHH7XnQ"/>
</p:tagLst>
</file>

<file path=ppt/tags/tag759.xml><?xml version="1.0" encoding="utf-8"?>
<p:tagLst xmlns:a="http://schemas.openxmlformats.org/drawingml/2006/main" xmlns:r="http://schemas.openxmlformats.org/officeDocument/2006/relationships" xmlns:p="http://schemas.openxmlformats.org/presentationml/2006/main">
  <p:tag name="THINKCELLSHAPEDONOTDELETE" val="twpPpfYWlIkCPgAIlmdZjx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1oGxni4XmU6EVJc6A_ZrHA"/>
</p:tagLst>
</file>

<file path=ppt/tags/tag760.xml><?xml version="1.0" encoding="utf-8"?>
<p:tagLst xmlns:a="http://schemas.openxmlformats.org/drawingml/2006/main" xmlns:r="http://schemas.openxmlformats.org/officeDocument/2006/relationships" xmlns:p="http://schemas.openxmlformats.org/presentationml/2006/main">
  <p:tag name="THINKCELLSHAPEDONOTDELETE" val="t3e_ioEKc6E2hyFTyYDn8Tw"/>
</p:tagLst>
</file>

<file path=ppt/tags/tag761.xml><?xml version="1.0" encoding="utf-8"?>
<p:tagLst xmlns:a="http://schemas.openxmlformats.org/drawingml/2006/main" xmlns:r="http://schemas.openxmlformats.org/officeDocument/2006/relationships" xmlns:p="http://schemas.openxmlformats.org/presentationml/2006/main">
  <p:tag name="THINKCELLSHAPEDONOTDELETE" val="tJqi.nteoKkm1KI8iQCDnLQ"/>
</p:tagLst>
</file>

<file path=ppt/tags/tag762.xml><?xml version="1.0" encoding="utf-8"?>
<p:tagLst xmlns:a="http://schemas.openxmlformats.org/drawingml/2006/main" xmlns:r="http://schemas.openxmlformats.org/officeDocument/2006/relationships" xmlns:p="http://schemas.openxmlformats.org/presentationml/2006/main">
  <p:tag name="THINKCELLSHAPEDONOTDELETE" val="t5sOTm960zk2Rod9dS3DojQ"/>
</p:tagLst>
</file>

<file path=ppt/tags/tag763.xml><?xml version="1.0" encoding="utf-8"?>
<p:tagLst xmlns:a="http://schemas.openxmlformats.org/drawingml/2006/main" xmlns:r="http://schemas.openxmlformats.org/officeDocument/2006/relationships" xmlns:p="http://schemas.openxmlformats.org/presentationml/2006/main">
  <p:tag name="THINKCELLSHAPEDONOTDELETE" val="tN9Du93pdKUupHmms_wLTPQ"/>
</p:tagLst>
</file>

<file path=ppt/tags/tag764.xml><?xml version="1.0" encoding="utf-8"?>
<p:tagLst xmlns:a="http://schemas.openxmlformats.org/drawingml/2006/main" xmlns:r="http://schemas.openxmlformats.org/officeDocument/2006/relationships" xmlns:p="http://schemas.openxmlformats.org/presentationml/2006/main">
  <p:tag name="THINKCELLSHAPEDONOTDELETE" val="tnx17QpADjEuYGhIOmiVquA"/>
</p:tagLst>
</file>

<file path=ppt/tags/tag765.xml><?xml version="1.0" encoding="utf-8"?>
<p:tagLst xmlns:a="http://schemas.openxmlformats.org/drawingml/2006/main" xmlns:r="http://schemas.openxmlformats.org/officeDocument/2006/relationships" xmlns:p="http://schemas.openxmlformats.org/presentationml/2006/main">
  <p:tag name="THINKCELLSHAPEDONOTDELETE" val="toCkk78X2FESQXQST6eQGJw"/>
</p:tagLst>
</file>

<file path=ppt/tags/tag766.xml><?xml version="1.0" encoding="utf-8"?>
<p:tagLst xmlns:a="http://schemas.openxmlformats.org/drawingml/2006/main" xmlns:r="http://schemas.openxmlformats.org/officeDocument/2006/relationships" xmlns:p="http://schemas.openxmlformats.org/presentationml/2006/main">
  <p:tag name="THINKCELLSHAPEDONOTDELETE" val="t67Vaj5jQeEGFtZhqDH_UDQ"/>
</p:tagLst>
</file>

<file path=ppt/tags/tag767.xml><?xml version="1.0" encoding="utf-8"?>
<p:tagLst xmlns:a="http://schemas.openxmlformats.org/drawingml/2006/main" xmlns:r="http://schemas.openxmlformats.org/officeDocument/2006/relationships" xmlns:p="http://schemas.openxmlformats.org/presentationml/2006/main">
  <p:tag name="THINKCELLSHAPEDONOTDELETE" val="takPMmfAYyk.1jDC3ATJZqg"/>
</p:tagLst>
</file>

<file path=ppt/tags/tag768.xml><?xml version="1.0" encoding="utf-8"?>
<p:tagLst xmlns:a="http://schemas.openxmlformats.org/drawingml/2006/main" xmlns:r="http://schemas.openxmlformats.org/officeDocument/2006/relationships" xmlns:p="http://schemas.openxmlformats.org/presentationml/2006/main">
  <p:tag name="THINKCELLSHAPEDONOTDELETE" val="tfPYi50CVcU2CcBZMarCfUg"/>
</p:tagLst>
</file>

<file path=ppt/tags/tag769.xml><?xml version="1.0" encoding="utf-8"?>
<p:tagLst xmlns:a="http://schemas.openxmlformats.org/drawingml/2006/main" xmlns:r="http://schemas.openxmlformats.org/officeDocument/2006/relationships" xmlns:p="http://schemas.openxmlformats.org/presentationml/2006/main">
  <p:tag name="THINKCELLSHAPEDONOTDELETE" val="tEXKqhcEle0.DvmMI.utlL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cWWP2HnTT0Waodqb3CkI1g"/>
</p:tagLst>
</file>

<file path=ppt/tags/tag770.xml><?xml version="1.0" encoding="utf-8"?>
<p:tagLst xmlns:a="http://schemas.openxmlformats.org/drawingml/2006/main" xmlns:r="http://schemas.openxmlformats.org/officeDocument/2006/relationships" xmlns:p="http://schemas.openxmlformats.org/presentationml/2006/main">
  <p:tag name="THINKCELLSHAPEDONOTDELETE" val="tLKpqm3p3fUytWC5h18Bkqw"/>
</p:tagLst>
</file>

<file path=ppt/tags/tag771.xml><?xml version="1.0" encoding="utf-8"?>
<p:tagLst xmlns:a="http://schemas.openxmlformats.org/drawingml/2006/main" xmlns:r="http://schemas.openxmlformats.org/officeDocument/2006/relationships" xmlns:p="http://schemas.openxmlformats.org/presentationml/2006/main">
  <p:tag name="THINKCELLSHAPEDONOTDELETE" val="tdj.R91dc4ESx39a.TmngXw"/>
</p:tagLst>
</file>

<file path=ppt/tags/tag772.xml><?xml version="1.0" encoding="utf-8"?>
<p:tagLst xmlns:a="http://schemas.openxmlformats.org/drawingml/2006/main" xmlns:r="http://schemas.openxmlformats.org/officeDocument/2006/relationships" xmlns:p="http://schemas.openxmlformats.org/presentationml/2006/main">
  <p:tag name="THINKCELLSHAPEDONOTDELETE" val="tJNSic7Lrh0C91p6cpJLlcQ"/>
</p:tagLst>
</file>

<file path=ppt/tags/tag773.xml><?xml version="1.0" encoding="utf-8"?>
<p:tagLst xmlns:a="http://schemas.openxmlformats.org/drawingml/2006/main" xmlns:r="http://schemas.openxmlformats.org/officeDocument/2006/relationships" xmlns:p="http://schemas.openxmlformats.org/presentationml/2006/main">
  <p:tag name="THINKCELLSHAPEDONOTDELETE" val="tTrknwIv8Skm3Y2y8ItFdTw"/>
</p:tagLst>
</file>

<file path=ppt/tags/tag774.xml><?xml version="1.0" encoding="utf-8"?>
<p:tagLst xmlns:a="http://schemas.openxmlformats.org/drawingml/2006/main" xmlns:r="http://schemas.openxmlformats.org/officeDocument/2006/relationships" xmlns:p="http://schemas.openxmlformats.org/presentationml/2006/main">
  <p:tag name="THINKCELLSHAPEDONOTDELETE" val="ts9nnS6LuPkK.mn6wagaUUA"/>
</p:tagLst>
</file>

<file path=ppt/tags/tag775.xml><?xml version="1.0" encoding="utf-8"?>
<p:tagLst xmlns:a="http://schemas.openxmlformats.org/drawingml/2006/main" xmlns:r="http://schemas.openxmlformats.org/officeDocument/2006/relationships" xmlns:p="http://schemas.openxmlformats.org/presentationml/2006/main">
  <p:tag name="THINKCELLSHAPEDONOTDELETE" val="ta5I4JFVBW06Id1KR.Aj6VA"/>
</p:tagLst>
</file>

<file path=ppt/tags/tag776.xml><?xml version="1.0" encoding="utf-8"?>
<p:tagLst xmlns:a="http://schemas.openxmlformats.org/drawingml/2006/main" xmlns:r="http://schemas.openxmlformats.org/officeDocument/2006/relationships" xmlns:p="http://schemas.openxmlformats.org/presentationml/2006/main">
  <p:tag name="THINKCELLSHAPEDONOTDELETE" val="tZkHJJIyOjkGnZ48oIRvzJg"/>
</p:tagLst>
</file>

<file path=ppt/tags/tag777.xml><?xml version="1.0" encoding="utf-8"?>
<p:tagLst xmlns:a="http://schemas.openxmlformats.org/drawingml/2006/main" xmlns:r="http://schemas.openxmlformats.org/officeDocument/2006/relationships" xmlns:p="http://schemas.openxmlformats.org/presentationml/2006/main">
  <p:tag name="THINKCELLSHAPEDONOTDELETE" val="th9Z0LD8u30S1sDQ2lnQEMw"/>
</p:tagLst>
</file>

<file path=ppt/tags/tag778.xml><?xml version="1.0" encoding="utf-8"?>
<p:tagLst xmlns:a="http://schemas.openxmlformats.org/drawingml/2006/main" xmlns:r="http://schemas.openxmlformats.org/officeDocument/2006/relationships" xmlns:p="http://schemas.openxmlformats.org/presentationml/2006/main">
  <p:tag name="THINKCELLSHAPEDONOTDELETE" val="tQQ332.0QD0iz6lR7wKaeWQ"/>
</p:tagLst>
</file>

<file path=ppt/tags/tag779.xml><?xml version="1.0" encoding="utf-8"?>
<p:tagLst xmlns:a="http://schemas.openxmlformats.org/drawingml/2006/main" xmlns:r="http://schemas.openxmlformats.org/officeDocument/2006/relationships" xmlns:p="http://schemas.openxmlformats.org/presentationml/2006/main">
  <p:tag name="THINKCELLSHAPEDONOTDELETE" val="tvck4icIVy0Wk1MYS.ozdj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b_88m0OXt0mt27Bk3vgmAw"/>
</p:tagLst>
</file>

<file path=ppt/tags/tag780.xml><?xml version="1.0" encoding="utf-8"?>
<p:tagLst xmlns:a="http://schemas.openxmlformats.org/drawingml/2006/main" xmlns:r="http://schemas.openxmlformats.org/officeDocument/2006/relationships" xmlns:p="http://schemas.openxmlformats.org/presentationml/2006/main">
  <p:tag name="THINKCELLSHAPEDONOTDELETE" val="toqzabgv3kkStOcByxbVAvg"/>
</p:tagLst>
</file>

<file path=ppt/tags/tag781.xml><?xml version="1.0" encoding="utf-8"?>
<p:tagLst xmlns:a="http://schemas.openxmlformats.org/drawingml/2006/main" xmlns:r="http://schemas.openxmlformats.org/officeDocument/2006/relationships" xmlns:p="http://schemas.openxmlformats.org/presentationml/2006/main">
  <p:tag name="THINKCELLSHAPEDONOTDELETE" val="tLVXV.gg.6kyzya1nfjeAQA"/>
</p:tagLst>
</file>

<file path=ppt/tags/tag782.xml><?xml version="1.0" encoding="utf-8"?>
<p:tagLst xmlns:a="http://schemas.openxmlformats.org/drawingml/2006/main" xmlns:r="http://schemas.openxmlformats.org/officeDocument/2006/relationships" xmlns:p="http://schemas.openxmlformats.org/presentationml/2006/main">
  <p:tag name="THINKCELLSHAPEDONOTDELETE" val="tRt_TVbfOW0ySH4JYRCSB0A"/>
</p:tagLst>
</file>

<file path=ppt/tags/tag783.xml><?xml version="1.0" encoding="utf-8"?>
<p:tagLst xmlns:a="http://schemas.openxmlformats.org/drawingml/2006/main" xmlns:r="http://schemas.openxmlformats.org/officeDocument/2006/relationships" xmlns:p="http://schemas.openxmlformats.org/presentationml/2006/main">
  <p:tag name="THINKCELLSHAPEDONOTDELETE" val="tKTbiyQpuP06gKPLKJ0C1mg"/>
</p:tagLst>
</file>

<file path=ppt/tags/tag784.xml><?xml version="1.0" encoding="utf-8"?>
<p:tagLst xmlns:a="http://schemas.openxmlformats.org/drawingml/2006/main" xmlns:r="http://schemas.openxmlformats.org/officeDocument/2006/relationships" xmlns:p="http://schemas.openxmlformats.org/presentationml/2006/main">
  <p:tag name="THINKCELLSHAPEDONOTDELETE" val="tWqRyBAlQVUSFNRmP40rTQw"/>
</p:tagLst>
</file>

<file path=ppt/tags/tag785.xml><?xml version="1.0" encoding="utf-8"?>
<p:tagLst xmlns:a="http://schemas.openxmlformats.org/drawingml/2006/main" xmlns:r="http://schemas.openxmlformats.org/officeDocument/2006/relationships" xmlns:p="http://schemas.openxmlformats.org/presentationml/2006/main">
  <p:tag name="THINKCELLSHAPEDONOTDELETE" val="tJAwoLU.v6kihg4BzKTFTTg"/>
</p:tagLst>
</file>

<file path=ppt/tags/tag786.xml><?xml version="1.0" encoding="utf-8"?>
<p:tagLst xmlns:a="http://schemas.openxmlformats.org/drawingml/2006/main" xmlns:r="http://schemas.openxmlformats.org/officeDocument/2006/relationships" xmlns:p="http://schemas.openxmlformats.org/presentationml/2006/main">
  <p:tag name="THINKCELLSHAPEDONOTDELETE" val="t2ZUoSPYFAUCjjbKYUhoFKA"/>
</p:tagLst>
</file>

<file path=ppt/tags/tag787.xml><?xml version="1.0" encoding="utf-8"?>
<p:tagLst xmlns:a="http://schemas.openxmlformats.org/drawingml/2006/main" xmlns:r="http://schemas.openxmlformats.org/officeDocument/2006/relationships" xmlns:p="http://schemas.openxmlformats.org/presentationml/2006/main">
  <p:tag name="THINKCELLSHAPEDONOTDELETE" val="tKxbFmdE90EuAE906aIbhIg"/>
</p:tagLst>
</file>

<file path=ppt/tags/tag788.xml><?xml version="1.0" encoding="utf-8"?>
<p:tagLst xmlns:a="http://schemas.openxmlformats.org/drawingml/2006/main" xmlns:r="http://schemas.openxmlformats.org/officeDocument/2006/relationships" xmlns:p="http://schemas.openxmlformats.org/presentationml/2006/main">
  <p:tag name="THINKCELLSHAPEDONOTDELETE" val="tGohHUQ.70UmHr9wQ6_rcsQ"/>
</p:tagLst>
</file>

<file path=ppt/tags/tag789.xml><?xml version="1.0" encoding="utf-8"?>
<p:tagLst xmlns:a="http://schemas.openxmlformats.org/drawingml/2006/main" xmlns:r="http://schemas.openxmlformats.org/officeDocument/2006/relationships" xmlns:p="http://schemas.openxmlformats.org/presentationml/2006/main">
  <p:tag name="THINKCELLSHAPEDONOTDELETE" val="t0XYycEVzR0i3.8K9nmGJO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vtxmLPCizEOvmRdMu_R9aw"/>
</p:tagLst>
</file>

<file path=ppt/tags/tag790.xml><?xml version="1.0" encoding="utf-8"?>
<p:tagLst xmlns:a="http://schemas.openxmlformats.org/drawingml/2006/main" xmlns:r="http://schemas.openxmlformats.org/officeDocument/2006/relationships" xmlns:p="http://schemas.openxmlformats.org/presentationml/2006/main">
  <p:tag name="THINKCELLSHAPEDONOTDELETE" val="tNp.w3l7QyESXn0Ju9y.jRw"/>
</p:tagLst>
</file>

<file path=ppt/tags/tag791.xml><?xml version="1.0" encoding="utf-8"?>
<p:tagLst xmlns:a="http://schemas.openxmlformats.org/drawingml/2006/main" xmlns:r="http://schemas.openxmlformats.org/officeDocument/2006/relationships" xmlns:p="http://schemas.openxmlformats.org/presentationml/2006/main">
  <p:tag name="THINKCELLSHAPEDONOTDELETE" val="tKXc7LWxCdkutK748lb3Jfg"/>
</p:tagLst>
</file>

<file path=ppt/tags/tag792.xml><?xml version="1.0" encoding="utf-8"?>
<p:tagLst xmlns:a="http://schemas.openxmlformats.org/drawingml/2006/main" xmlns:r="http://schemas.openxmlformats.org/officeDocument/2006/relationships" xmlns:p="http://schemas.openxmlformats.org/presentationml/2006/main">
  <p:tag name="THINKCELLSHAPEDONOTDELETE" val="tfkjk8xVw3Ue1mnmTsFR6vQ"/>
</p:tagLst>
</file>

<file path=ppt/tags/tag793.xml><?xml version="1.0" encoding="utf-8"?>
<p:tagLst xmlns:a="http://schemas.openxmlformats.org/drawingml/2006/main" xmlns:r="http://schemas.openxmlformats.org/officeDocument/2006/relationships" xmlns:p="http://schemas.openxmlformats.org/presentationml/2006/main">
  <p:tag name="THINKCELLSHAPEDONOTDELETE" val="t2pjFDcl5QU.6L1ikJV9o9g"/>
</p:tagLst>
</file>

<file path=ppt/tags/tag794.xml><?xml version="1.0" encoding="utf-8"?>
<p:tagLst xmlns:a="http://schemas.openxmlformats.org/drawingml/2006/main" xmlns:r="http://schemas.openxmlformats.org/officeDocument/2006/relationships" xmlns:p="http://schemas.openxmlformats.org/presentationml/2006/main">
  <p:tag name="THINKCELLSHAPEDONOTDELETE" val="tduzdx5I.h0myLocE5207tQ"/>
</p:tagLst>
</file>

<file path=ppt/tags/tag795.xml><?xml version="1.0" encoding="utf-8"?>
<p:tagLst xmlns:a="http://schemas.openxmlformats.org/drawingml/2006/main" xmlns:r="http://schemas.openxmlformats.org/officeDocument/2006/relationships" xmlns:p="http://schemas.openxmlformats.org/presentationml/2006/main">
  <p:tag name="THINKCELLSHAPEDONOTDELETE" val="tZ1chBzSlAkqZzPc7AsL5zg"/>
</p:tagLst>
</file>

<file path=ppt/tags/tag796.xml><?xml version="1.0" encoding="utf-8"?>
<p:tagLst xmlns:a="http://schemas.openxmlformats.org/drawingml/2006/main" xmlns:r="http://schemas.openxmlformats.org/officeDocument/2006/relationships" xmlns:p="http://schemas.openxmlformats.org/presentationml/2006/main">
  <p:tag name="THINKCELLSHAPEDONOTDELETE" val="tGEjQzOUWr0SztWRHaXyeDw"/>
</p:tagLst>
</file>

<file path=ppt/tags/tag797.xml><?xml version="1.0" encoding="utf-8"?>
<p:tagLst xmlns:a="http://schemas.openxmlformats.org/drawingml/2006/main" xmlns:r="http://schemas.openxmlformats.org/officeDocument/2006/relationships" xmlns:p="http://schemas.openxmlformats.org/presentationml/2006/main">
  <p:tag name="THINKCELLSHAPEDONOTDELETE" val="twQ5kBnudUUSVkpySVUtlTA"/>
</p:tagLst>
</file>

<file path=ppt/tags/tag798.xml><?xml version="1.0" encoding="utf-8"?>
<p:tagLst xmlns:a="http://schemas.openxmlformats.org/drawingml/2006/main" xmlns:r="http://schemas.openxmlformats.org/officeDocument/2006/relationships" xmlns:p="http://schemas.openxmlformats.org/presentationml/2006/main">
  <p:tag name="THINKCELLSHAPEDONOTDELETE" val="tDEj7WDtZm0ulw0EVoSMNxg"/>
</p:tagLst>
</file>

<file path=ppt/tags/tag799.xml><?xml version="1.0" encoding="utf-8"?>
<p:tagLst xmlns:a="http://schemas.openxmlformats.org/drawingml/2006/main" xmlns:r="http://schemas.openxmlformats.org/officeDocument/2006/relationships" xmlns:p="http://schemas.openxmlformats.org/presentationml/2006/main">
  <p:tag name="THINKCELLSHAPEDONOTDELETE" val="t9zz5rDoRTk62UkeovQ6mD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0fMppBz3Uy.NkVTTq.LBw"/>
</p:tagLst>
</file>

<file path=ppt/tags/tag800.xml><?xml version="1.0" encoding="utf-8"?>
<p:tagLst xmlns:a="http://schemas.openxmlformats.org/drawingml/2006/main" xmlns:r="http://schemas.openxmlformats.org/officeDocument/2006/relationships" xmlns:p="http://schemas.openxmlformats.org/presentationml/2006/main">
  <p:tag name="THINKCELLSHAPEDONOTDELETE" val="t.QESUUX2TUe3JYHeiDAobA"/>
</p:tagLst>
</file>

<file path=ppt/tags/tag801.xml><?xml version="1.0" encoding="utf-8"?>
<p:tagLst xmlns:a="http://schemas.openxmlformats.org/drawingml/2006/main" xmlns:r="http://schemas.openxmlformats.org/officeDocument/2006/relationships" xmlns:p="http://schemas.openxmlformats.org/presentationml/2006/main">
  <p:tag name="THINKCELLSHAPEDONOTDELETE" val="tgc832cSk8ECz.DVijTeVHw"/>
</p:tagLst>
</file>

<file path=ppt/tags/tag802.xml><?xml version="1.0" encoding="utf-8"?>
<p:tagLst xmlns:a="http://schemas.openxmlformats.org/drawingml/2006/main" xmlns:r="http://schemas.openxmlformats.org/officeDocument/2006/relationships" xmlns:p="http://schemas.openxmlformats.org/presentationml/2006/main">
  <p:tag name="THINKCELLSHAPEDONOTDELETE" val="tIjwoa71mkUKnHMlNbGGxdg"/>
</p:tagLst>
</file>

<file path=ppt/tags/tag803.xml><?xml version="1.0" encoding="utf-8"?>
<p:tagLst xmlns:a="http://schemas.openxmlformats.org/drawingml/2006/main" xmlns:r="http://schemas.openxmlformats.org/officeDocument/2006/relationships" xmlns:p="http://schemas.openxmlformats.org/presentationml/2006/main">
  <p:tag name="THINKCELLSHAPEDONOTDELETE" val="tbJEam1djFkigc7HPm1uf.A"/>
</p:tagLst>
</file>

<file path=ppt/tags/tag804.xml><?xml version="1.0" encoding="utf-8"?>
<p:tagLst xmlns:a="http://schemas.openxmlformats.org/drawingml/2006/main" xmlns:r="http://schemas.openxmlformats.org/officeDocument/2006/relationships" xmlns:p="http://schemas.openxmlformats.org/presentationml/2006/main">
  <p:tag name="THINKCELLSHAPEDONOTDELETE" val="tthHwIGFTsUi7eHNeuSMGlw"/>
</p:tagLst>
</file>

<file path=ppt/tags/tag805.xml><?xml version="1.0" encoding="utf-8"?>
<p:tagLst xmlns:a="http://schemas.openxmlformats.org/drawingml/2006/main" xmlns:r="http://schemas.openxmlformats.org/officeDocument/2006/relationships" xmlns:p="http://schemas.openxmlformats.org/presentationml/2006/main">
  <p:tag name="THINKCELLSHAPEDONOTDELETE" val="t0eBWq6NSt0qbt3RBewXISw"/>
</p:tagLst>
</file>

<file path=ppt/tags/tag806.xml><?xml version="1.0" encoding="utf-8"?>
<p:tagLst xmlns:a="http://schemas.openxmlformats.org/drawingml/2006/main" xmlns:r="http://schemas.openxmlformats.org/officeDocument/2006/relationships" xmlns:p="http://schemas.openxmlformats.org/presentationml/2006/main">
  <p:tag name="THINKCELLSHAPEDONOTDELETE" val="tFJJC_2t9sUmLgBmp8oazaw"/>
</p:tagLst>
</file>

<file path=ppt/tags/tag807.xml><?xml version="1.0" encoding="utf-8"?>
<p:tagLst xmlns:a="http://schemas.openxmlformats.org/drawingml/2006/main" xmlns:r="http://schemas.openxmlformats.org/officeDocument/2006/relationships" xmlns:p="http://schemas.openxmlformats.org/presentationml/2006/main">
  <p:tag name="THINKCELLSHAPEDONOTDELETE" val="txJX7.SwgfkyFcmQsNO_C1w"/>
</p:tagLst>
</file>

<file path=ppt/tags/tag808.xml><?xml version="1.0" encoding="utf-8"?>
<p:tagLst xmlns:a="http://schemas.openxmlformats.org/drawingml/2006/main" xmlns:r="http://schemas.openxmlformats.org/officeDocument/2006/relationships" xmlns:p="http://schemas.openxmlformats.org/presentationml/2006/main">
  <p:tag name="THINKCELLSHAPEDONOTDELETE" val="tUTxegrrH6EyGtFlbwMPDqg"/>
</p:tagLst>
</file>

<file path=ppt/tags/tag809.xml><?xml version="1.0" encoding="utf-8"?>
<p:tagLst xmlns:a="http://schemas.openxmlformats.org/drawingml/2006/main" xmlns:r="http://schemas.openxmlformats.org/officeDocument/2006/relationships" xmlns:p="http://schemas.openxmlformats.org/presentationml/2006/main">
  <p:tag name="THINKCELLSHAPEDONOTDELETE" val="tN8hzxFShz0S_MrEMhjdiU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ZnOiNJ.jOUW7U05JB9V45A"/>
</p:tagLst>
</file>

<file path=ppt/tags/tag810.xml><?xml version="1.0" encoding="utf-8"?>
<p:tagLst xmlns:a="http://schemas.openxmlformats.org/drawingml/2006/main" xmlns:r="http://schemas.openxmlformats.org/officeDocument/2006/relationships" xmlns:p="http://schemas.openxmlformats.org/presentationml/2006/main">
  <p:tag name="THINKCELLSHAPEDONOTDELETE" val="tY_Cchqitw0.usBZdgVRqXA"/>
</p:tagLst>
</file>

<file path=ppt/tags/tag811.xml><?xml version="1.0" encoding="utf-8"?>
<p:tagLst xmlns:a="http://schemas.openxmlformats.org/drawingml/2006/main" xmlns:r="http://schemas.openxmlformats.org/officeDocument/2006/relationships" xmlns:p="http://schemas.openxmlformats.org/presentationml/2006/main">
  <p:tag name="THINKCELLSHAPEDONOTDELETE" val="tZf5JIouwyEKODUMfTdVB_Q"/>
</p:tagLst>
</file>

<file path=ppt/tags/tag8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3.xml><?xml version="1.0" encoding="utf-8"?>
<p:tagLst xmlns:a="http://schemas.openxmlformats.org/drawingml/2006/main" xmlns:r="http://schemas.openxmlformats.org/officeDocument/2006/relationships" xmlns:p="http://schemas.openxmlformats.org/presentationml/2006/main">
  <p:tag name="THINKCELLSHAPEDONOTDELETE" val="tOa5zh0maBEa9G3clbhirHQ"/>
</p:tagLst>
</file>

<file path=ppt/tags/tag814.xml><?xml version="1.0" encoding="utf-8"?>
<p:tagLst xmlns:a="http://schemas.openxmlformats.org/drawingml/2006/main" xmlns:r="http://schemas.openxmlformats.org/officeDocument/2006/relationships" xmlns:p="http://schemas.openxmlformats.org/presentationml/2006/main">
  <p:tag name="THINKCELLSHAPEDONOTDELETE" val="tmZIeCJM6ROal1FH_.rE6GA"/>
</p:tagLst>
</file>

<file path=ppt/tags/tag815.xml><?xml version="1.0" encoding="utf-8"?>
<p:tagLst xmlns:a="http://schemas.openxmlformats.org/drawingml/2006/main" xmlns:r="http://schemas.openxmlformats.org/officeDocument/2006/relationships" xmlns:p="http://schemas.openxmlformats.org/presentationml/2006/main">
  <p:tag name="THINKCELLSHAPEDONOTDELETE" val="tWd6tzbUUTd2yEy_kpTONNQ"/>
</p:tagLst>
</file>

<file path=ppt/tags/tag816.xml><?xml version="1.0" encoding="utf-8"?>
<p:tagLst xmlns:a="http://schemas.openxmlformats.org/drawingml/2006/main" xmlns:r="http://schemas.openxmlformats.org/officeDocument/2006/relationships" xmlns:p="http://schemas.openxmlformats.org/presentationml/2006/main">
  <p:tag name="THINKCELLSHAPEDONOTDELETE" val="tBV_QWGjtQRG.eIRf8gz1xw"/>
</p:tagLst>
</file>

<file path=ppt/tags/tag817.xml><?xml version="1.0" encoding="utf-8"?>
<p:tagLst xmlns:a="http://schemas.openxmlformats.org/drawingml/2006/main" xmlns:r="http://schemas.openxmlformats.org/officeDocument/2006/relationships" xmlns:p="http://schemas.openxmlformats.org/presentationml/2006/main">
  <p:tag name="THINKCELLSHAPEDONOTDELETE" val="t6fMTzzKxQxmpp2nodCZaKw"/>
</p:tagLst>
</file>

<file path=ppt/tags/tag818.xml><?xml version="1.0" encoding="utf-8"?>
<p:tagLst xmlns:a="http://schemas.openxmlformats.org/drawingml/2006/main" xmlns:r="http://schemas.openxmlformats.org/officeDocument/2006/relationships" xmlns:p="http://schemas.openxmlformats.org/presentationml/2006/main">
  <p:tag name="THINKCELLSHAPEDONOTDELETE" val="tZW79uriPXUS_V03h_kvJDQ"/>
</p:tagLst>
</file>

<file path=ppt/tags/tag819.xml><?xml version="1.0" encoding="utf-8"?>
<p:tagLst xmlns:a="http://schemas.openxmlformats.org/drawingml/2006/main" xmlns:r="http://schemas.openxmlformats.org/officeDocument/2006/relationships" xmlns:p="http://schemas.openxmlformats.org/presentationml/2006/main">
  <p:tag name="THINKCELLSHAPEDONOTDELETE" val="tnaop.k3.9029eULDRCuHn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S.7GOVtyjEiCyo.r.qew4g"/>
</p:tagLst>
</file>

<file path=ppt/tags/tag820.xml><?xml version="1.0" encoding="utf-8"?>
<p:tagLst xmlns:a="http://schemas.openxmlformats.org/drawingml/2006/main" xmlns:r="http://schemas.openxmlformats.org/officeDocument/2006/relationships" xmlns:p="http://schemas.openxmlformats.org/presentationml/2006/main">
  <p:tag name="THINKCELLSHAPEDONOTDELETE" val="tq3aUoUvZdEK6UIuINYT9Bg"/>
</p:tagLst>
</file>

<file path=ppt/tags/tag821.xml><?xml version="1.0" encoding="utf-8"?>
<p:tagLst xmlns:a="http://schemas.openxmlformats.org/drawingml/2006/main" xmlns:r="http://schemas.openxmlformats.org/officeDocument/2006/relationships" xmlns:p="http://schemas.openxmlformats.org/presentationml/2006/main">
  <p:tag name="THINKCELLSHAPEDONOTDELETE" val="tdMGVaNNOtkqt9U5EDokBDQ"/>
</p:tagLst>
</file>

<file path=ppt/tags/tag822.xml><?xml version="1.0" encoding="utf-8"?>
<p:tagLst xmlns:a="http://schemas.openxmlformats.org/drawingml/2006/main" xmlns:r="http://schemas.openxmlformats.org/officeDocument/2006/relationships" xmlns:p="http://schemas.openxmlformats.org/presentationml/2006/main">
  <p:tag name="THINKCELLSHAPEDONOTDELETE" val="tpZpVj1WlZk6M4OeDAYPTJg"/>
</p:tagLst>
</file>

<file path=ppt/tags/tag823.xml><?xml version="1.0" encoding="utf-8"?>
<p:tagLst xmlns:a="http://schemas.openxmlformats.org/drawingml/2006/main" xmlns:r="http://schemas.openxmlformats.org/officeDocument/2006/relationships" xmlns:p="http://schemas.openxmlformats.org/presentationml/2006/main">
  <p:tag name="THINKCELLSHAPEDONOTDELETE" val="tXDbUgTa660GL439zSVfl8Q"/>
</p:tagLst>
</file>

<file path=ppt/tags/tag824.xml><?xml version="1.0" encoding="utf-8"?>
<p:tagLst xmlns:a="http://schemas.openxmlformats.org/drawingml/2006/main" xmlns:r="http://schemas.openxmlformats.org/officeDocument/2006/relationships" xmlns:p="http://schemas.openxmlformats.org/presentationml/2006/main">
  <p:tag name="THINKCELLSHAPEDONOTDELETE" val="t5isgrW2lkkCQIOBOSIpMfw"/>
</p:tagLst>
</file>

<file path=ppt/tags/tag825.xml><?xml version="1.0" encoding="utf-8"?>
<p:tagLst xmlns:a="http://schemas.openxmlformats.org/drawingml/2006/main" xmlns:r="http://schemas.openxmlformats.org/officeDocument/2006/relationships" xmlns:p="http://schemas.openxmlformats.org/presentationml/2006/main">
  <p:tag name="THINKCELLSHAPEDONOTDELETE" val="tatALCR1yAEG0B5lRru5_0w"/>
</p:tagLst>
</file>

<file path=ppt/tags/tag826.xml><?xml version="1.0" encoding="utf-8"?>
<p:tagLst xmlns:a="http://schemas.openxmlformats.org/drawingml/2006/main" xmlns:r="http://schemas.openxmlformats.org/officeDocument/2006/relationships" xmlns:p="http://schemas.openxmlformats.org/presentationml/2006/main">
  <p:tag name="THINKCELLSHAPEDONOTDELETE" val="tg_tpJpYKc0G4uZlIwZKNcA"/>
</p:tagLst>
</file>

<file path=ppt/tags/tag827.xml><?xml version="1.0" encoding="utf-8"?>
<p:tagLst xmlns:a="http://schemas.openxmlformats.org/drawingml/2006/main" xmlns:r="http://schemas.openxmlformats.org/officeDocument/2006/relationships" xmlns:p="http://schemas.openxmlformats.org/presentationml/2006/main">
  <p:tag name="THINKCELLSHAPEDONOTDELETE" val="tUPMltA1J1Eah5UtBhcqoog"/>
</p:tagLst>
</file>

<file path=ppt/tags/tag828.xml><?xml version="1.0" encoding="utf-8"?>
<p:tagLst xmlns:a="http://schemas.openxmlformats.org/drawingml/2006/main" xmlns:r="http://schemas.openxmlformats.org/officeDocument/2006/relationships" xmlns:p="http://schemas.openxmlformats.org/presentationml/2006/main">
  <p:tag name="THINKCELLSHAPEDONOTDELETE" val="tN3C6yZwYpUSuGoJRoGt11w"/>
</p:tagLst>
</file>

<file path=ppt/tags/tag829.xml><?xml version="1.0" encoding="utf-8"?>
<p:tagLst xmlns:a="http://schemas.openxmlformats.org/drawingml/2006/main" xmlns:r="http://schemas.openxmlformats.org/officeDocument/2006/relationships" xmlns:p="http://schemas.openxmlformats.org/presentationml/2006/main">
  <p:tag name="THINKCELLSHAPEDONOTDELETE" val="tX8EatJ5bpkeqHyJwBcAr6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Ii5Xi_vMqE6YHL7o5kxIDA"/>
</p:tagLst>
</file>

<file path=ppt/tags/tag830.xml><?xml version="1.0" encoding="utf-8"?>
<p:tagLst xmlns:a="http://schemas.openxmlformats.org/drawingml/2006/main" xmlns:r="http://schemas.openxmlformats.org/officeDocument/2006/relationships" xmlns:p="http://schemas.openxmlformats.org/presentationml/2006/main">
  <p:tag name="THINKCELLSHAPEDONOTDELETE" val="td6IePtxAIEaHPPs_iZFwNg"/>
</p:tagLst>
</file>

<file path=ppt/tags/tag831.xml><?xml version="1.0" encoding="utf-8"?>
<p:tagLst xmlns:a="http://schemas.openxmlformats.org/drawingml/2006/main" xmlns:r="http://schemas.openxmlformats.org/officeDocument/2006/relationships" xmlns:p="http://schemas.openxmlformats.org/presentationml/2006/main">
  <p:tag name="THINKCELLSHAPEDONOTDELETE" val="tMxsU5ezjNUaFolPTJLpp8Q"/>
</p:tagLst>
</file>

<file path=ppt/tags/tag832.xml><?xml version="1.0" encoding="utf-8"?>
<p:tagLst xmlns:a="http://schemas.openxmlformats.org/drawingml/2006/main" xmlns:r="http://schemas.openxmlformats.org/officeDocument/2006/relationships" xmlns:p="http://schemas.openxmlformats.org/presentationml/2006/main">
  <p:tag name="THINKCELLSHAPEDONOTDELETE" val="tLZXarqDEpUOfPGNv9DqhzQ"/>
</p:tagLst>
</file>

<file path=ppt/tags/tag833.xml><?xml version="1.0" encoding="utf-8"?>
<p:tagLst xmlns:a="http://schemas.openxmlformats.org/drawingml/2006/main" xmlns:r="http://schemas.openxmlformats.org/officeDocument/2006/relationships" xmlns:p="http://schemas.openxmlformats.org/presentationml/2006/main">
  <p:tag name="THINKCELLSHAPEDONOTDELETE" val="tq45pWl.GWESb2Tm9ZnT_8Q"/>
</p:tagLst>
</file>

<file path=ppt/tags/tag834.xml><?xml version="1.0" encoding="utf-8"?>
<p:tagLst xmlns:a="http://schemas.openxmlformats.org/drawingml/2006/main" xmlns:r="http://schemas.openxmlformats.org/officeDocument/2006/relationships" xmlns:p="http://schemas.openxmlformats.org/presentationml/2006/main">
  <p:tag name="THINKCELLSHAPEDONOTDELETE" val="t.4U191vp5UCIA0BMPXEm0g"/>
</p:tagLst>
</file>

<file path=ppt/tags/tag835.xml><?xml version="1.0" encoding="utf-8"?>
<p:tagLst xmlns:a="http://schemas.openxmlformats.org/drawingml/2006/main" xmlns:r="http://schemas.openxmlformats.org/officeDocument/2006/relationships" xmlns:p="http://schemas.openxmlformats.org/presentationml/2006/main">
  <p:tag name="THINKCELLSHAPEDONOTDELETE" val="t8yHvBaNP9k6WoUv3G_9i.Q"/>
</p:tagLst>
</file>

<file path=ppt/tags/tag836.xml><?xml version="1.0" encoding="utf-8"?>
<p:tagLst xmlns:a="http://schemas.openxmlformats.org/drawingml/2006/main" xmlns:r="http://schemas.openxmlformats.org/officeDocument/2006/relationships" xmlns:p="http://schemas.openxmlformats.org/presentationml/2006/main">
  <p:tag name="THINKCELLSHAPEDONOTDELETE" val="tK0FBkiOyKk.hGx38gCOrwg"/>
</p:tagLst>
</file>

<file path=ppt/tags/tag837.xml><?xml version="1.0" encoding="utf-8"?>
<p:tagLst xmlns:a="http://schemas.openxmlformats.org/drawingml/2006/main" xmlns:r="http://schemas.openxmlformats.org/officeDocument/2006/relationships" xmlns:p="http://schemas.openxmlformats.org/presentationml/2006/main">
  <p:tag name="THINKCELLSHAPEDONOTDELETE" val="tzmZ0w3qI50WHmG6JeX3Xgg"/>
</p:tagLst>
</file>

<file path=ppt/tags/tag838.xml><?xml version="1.0" encoding="utf-8"?>
<p:tagLst xmlns:a="http://schemas.openxmlformats.org/drawingml/2006/main" xmlns:r="http://schemas.openxmlformats.org/officeDocument/2006/relationships" xmlns:p="http://schemas.openxmlformats.org/presentationml/2006/main">
  <p:tag name="THINKCELLSHAPEDONOTDELETE" val="t0saLODrDTEyVagCHBu7GpA"/>
</p:tagLst>
</file>

<file path=ppt/tags/tag839.xml><?xml version="1.0" encoding="utf-8"?>
<p:tagLst xmlns:a="http://schemas.openxmlformats.org/drawingml/2006/main" xmlns:r="http://schemas.openxmlformats.org/officeDocument/2006/relationships" xmlns:p="http://schemas.openxmlformats.org/presentationml/2006/main">
  <p:tag name="THINKCELLSHAPEDONOTDELETE" val="tmSetG_nlDUmc7EhZjTjbQ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52ssuMVFZ0SIFPBgX7zZhg"/>
</p:tagLst>
</file>

<file path=ppt/tags/tag840.xml><?xml version="1.0" encoding="utf-8"?>
<p:tagLst xmlns:a="http://schemas.openxmlformats.org/drawingml/2006/main" xmlns:r="http://schemas.openxmlformats.org/officeDocument/2006/relationships" xmlns:p="http://schemas.openxmlformats.org/presentationml/2006/main">
  <p:tag name="THINKCELLSHAPEDONOTDELETE" val="tra89Otg.IkCK9oxrG48r8g"/>
</p:tagLst>
</file>

<file path=ppt/tags/tag841.xml><?xml version="1.0" encoding="utf-8"?>
<p:tagLst xmlns:a="http://schemas.openxmlformats.org/drawingml/2006/main" xmlns:r="http://schemas.openxmlformats.org/officeDocument/2006/relationships" xmlns:p="http://schemas.openxmlformats.org/presentationml/2006/main">
  <p:tag name="THINKCELLSHAPEDONOTDELETE" val="t0YeIpbsfFUewsw44byOyAQ"/>
</p:tagLst>
</file>

<file path=ppt/tags/tag842.xml><?xml version="1.0" encoding="utf-8"?>
<p:tagLst xmlns:a="http://schemas.openxmlformats.org/drawingml/2006/main" xmlns:r="http://schemas.openxmlformats.org/officeDocument/2006/relationships" xmlns:p="http://schemas.openxmlformats.org/presentationml/2006/main">
  <p:tag name="THINKCELLSHAPEDONOTDELETE" val="txUuC04tDLEWTHjZHtD15Sw"/>
</p:tagLst>
</file>

<file path=ppt/tags/tag843.xml><?xml version="1.0" encoding="utf-8"?>
<p:tagLst xmlns:a="http://schemas.openxmlformats.org/drawingml/2006/main" xmlns:r="http://schemas.openxmlformats.org/officeDocument/2006/relationships" xmlns:p="http://schemas.openxmlformats.org/presentationml/2006/main">
  <p:tag name="THINKCELLSHAPEDONOTDELETE" val="tzJGKxTZfN06PGweLG3Tyrw"/>
</p:tagLst>
</file>

<file path=ppt/tags/tag844.xml><?xml version="1.0" encoding="utf-8"?>
<p:tagLst xmlns:a="http://schemas.openxmlformats.org/drawingml/2006/main" xmlns:r="http://schemas.openxmlformats.org/officeDocument/2006/relationships" xmlns:p="http://schemas.openxmlformats.org/presentationml/2006/main">
  <p:tag name="THINKCELLSHAPEDONOTDELETE" val="tLKVfs67Z2E2WS0uloRo.Rw"/>
</p:tagLst>
</file>

<file path=ppt/tags/tag845.xml><?xml version="1.0" encoding="utf-8"?>
<p:tagLst xmlns:a="http://schemas.openxmlformats.org/drawingml/2006/main" xmlns:r="http://schemas.openxmlformats.org/officeDocument/2006/relationships" xmlns:p="http://schemas.openxmlformats.org/presentationml/2006/main">
  <p:tag name="THINKCELLSHAPEDONOTDELETE" val="tgxGP9.h7Xky4WWBZoFdNLg"/>
</p:tagLst>
</file>

<file path=ppt/tags/tag846.xml><?xml version="1.0" encoding="utf-8"?>
<p:tagLst xmlns:a="http://schemas.openxmlformats.org/drawingml/2006/main" xmlns:r="http://schemas.openxmlformats.org/officeDocument/2006/relationships" xmlns:p="http://schemas.openxmlformats.org/presentationml/2006/main">
  <p:tag name="THINKCELLSHAPEDONOTDELETE" val="tsYarhOVstkeLuwZS.72IIw"/>
</p:tagLst>
</file>

<file path=ppt/tags/tag847.xml><?xml version="1.0" encoding="utf-8"?>
<p:tagLst xmlns:a="http://schemas.openxmlformats.org/drawingml/2006/main" xmlns:r="http://schemas.openxmlformats.org/officeDocument/2006/relationships" xmlns:p="http://schemas.openxmlformats.org/presentationml/2006/main">
  <p:tag name="THINKCELLSHAPEDONOTDELETE" val="txnphaans7E6.h.VDwbjLFA"/>
</p:tagLst>
</file>

<file path=ppt/tags/tag848.xml><?xml version="1.0" encoding="utf-8"?>
<p:tagLst xmlns:a="http://schemas.openxmlformats.org/drawingml/2006/main" xmlns:r="http://schemas.openxmlformats.org/officeDocument/2006/relationships" xmlns:p="http://schemas.openxmlformats.org/presentationml/2006/main">
  <p:tag name="THINKCELLSHAPEDONOTDELETE" val="tfJRuxUmI40SNr6zlPnblIw"/>
</p:tagLst>
</file>

<file path=ppt/tags/tag849.xml><?xml version="1.0" encoding="utf-8"?>
<p:tagLst xmlns:a="http://schemas.openxmlformats.org/drawingml/2006/main" xmlns:r="http://schemas.openxmlformats.org/officeDocument/2006/relationships" xmlns:p="http://schemas.openxmlformats.org/presentationml/2006/main">
  <p:tag name="THINKCELLSHAPEDONOTDELETE" val="tuCiNn6v3zUyf4X5DUtQOB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JUXOukTAi0CiV8ryzLcxZQ"/>
</p:tagLst>
</file>

<file path=ppt/tags/tag850.xml><?xml version="1.0" encoding="utf-8"?>
<p:tagLst xmlns:a="http://schemas.openxmlformats.org/drawingml/2006/main" xmlns:r="http://schemas.openxmlformats.org/officeDocument/2006/relationships" xmlns:p="http://schemas.openxmlformats.org/presentationml/2006/main">
  <p:tag name="THINKCELLSHAPEDONOTDELETE" val="t_NR9d9QFQUGt7KAhHNGHBA"/>
</p:tagLst>
</file>

<file path=ppt/tags/tag8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2.xml><?xml version="1.0" encoding="utf-8"?>
<p:tagLst xmlns:a="http://schemas.openxmlformats.org/drawingml/2006/main" xmlns:r="http://schemas.openxmlformats.org/officeDocument/2006/relationships" xmlns:p="http://schemas.openxmlformats.org/presentationml/2006/main">
  <p:tag name="THINKCELLSHAPEDONOTDELETE" val="tKa8vcsFRzUiCCJluSXG7RQ"/>
</p:tagLst>
</file>

<file path=ppt/tags/tag853.xml><?xml version="1.0" encoding="utf-8"?>
<p:tagLst xmlns:a="http://schemas.openxmlformats.org/drawingml/2006/main" xmlns:r="http://schemas.openxmlformats.org/officeDocument/2006/relationships" xmlns:p="http://schemas.openxmlformats.org/presentationml/2006/main">
  <p:tag name="THINKCELLSHAPEDONOTDELETE" val="t9MG1EL_dQfKc.xKZOAVh0A"/>
</p:tagLst>
</file>

<file path=ppt/tags/tag854.xml><?xml version="1.0" encoding="utf-8"?>
<p:tagLst xmlns:a="http://schemas.openxmlformats.org/drawingml/2006/main" xmlns:r="http://schemas.openxmlformats.org/officeDocument/2006/relationships" xmlns:p="http://schemas.openxmlformats.org/presentationml/2006/main">
  <p:tag name="THINKCELLSHAPEDONOTDELETE" val="t0WuB6IIUTE2u9qveHjPvQw"/>
</p:tagLst>
</file>

<file path=ppt/tags/tag855.xml><?xml version="1.0" encoding="utf-8"?>
<p:tagLst xmlns:a="http://schemas.openxmlformats.org/drawingml/2006/main" xmlns:r="http://schemas.openxmlformats.org/officeDocument/2006/relationships" xmlns:p="http://schemas.openxmlformats.org/presentationml/2006/main">
  <p:tag name="THINKCELLSHAPEDONOTDELETE" val="tU65f0wIPRYCB1KJ9KPM9qw"/>
</p:tagLst>
</file>

<file path=ppt/tags/tag856.xml><?xml version="1.0" encoding="utf-8"?>
<p:tagLst xmlns:a="http://schemas.openxmlformats.org/drawingml/2006/main" xmlns:r="http://schemas.openxmlformats.org/officeDocument/2006/relationships" xmlns:p="http://schemas.openxmlformats.org/presentationml/2006/main">
  <p:tag name="THINKCELLSHAPEDONOTDELETE" val="t0dvT52QHQJyb37IfaptGPg"/>
</p:tagLst>
</file>

<file path=ppt/tags/tag857.xml><?xml version="1.0" encoding="utf-8"?>
<p:tagLst xmlns:a="http://schemas.openxmlformats.org/drawingml/2006/main" xmlns:r="http://schemas.openxmlformats.org/officeDocument/2006/relationships" xmlns:p="http://schemas.openxmlformats.org/presentationml/2006/main">
  <p:tag name="THINKCELLSHAPEDONOTDELETE" val="tgawYwn0iP0GD_6w_wd78fA"/>
</p:tagLst>
</file>

<file path=ppt/tags/tag858.xml><?xml version="1.0" encoding="utf-8"?>
<p:tagLst xmlns:a="http://schemas.openxmlformats.org/drawingml/2006/main" xmlns:r="http://schemas.openxmlformats.org/officeDocument/2006/relationships" xmlns:p="http://schemas.openxmlformats.org/presentationml/2006/main">
  <p:tag name="THINKCELLSHAPEDONOTDELETE" val="tTGUXA__FXkKBobpRG1ZYVw"/>
</p:tagLst>
</file>

<file path=ppt/tags/tag859.xml><?xml version="1.0" encoding="utf-8"?>
<p:tagLst xmlns:a="http://schemas.openxmlformats.org/drawingml/2006/main" xmlns:r="http://schemas.openxmlformats.org/officeDocument/2006/relationships" xmlns:p="http://schemas.openxmlformats.org/presentationml/2006/main">
  <p:tag name="THINKCELLSHAPEDONOTDELETE" val="t1O8dvWDopUavIjsv8yrC1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TYQbZJrmXkyniMsEbFmoPQ"/>
</p:tagLst>
</file>

<file path=ppt/tags/tag860.xml><?xml version="1.0" encoding="utf-8"?>
<p:tagLst xmlns:a="http://schemas.openxmlformats.org/drawingml/2006/main" xmlns:r="http://schemas.openxmlformats.org/officeDocument/2006/relationships" xmlns:p="http://schemas.openxmlformats.org/presentationml/2006/main">
  <p:tag name="THINKCELLSHAPEDONOTDELETE" val="tndz1YL443UajOWq4X9uXyg"/>
</p:tagLst>
</file>

<file path=ppt/tags/tag861.xml><?xml version="1.0" encoding="utf-8"?>
<p:tagLst xmlns:a="http://schemas.openxmlformats.org/drawingml/2006/main" xmlns:r="http://schemas.openxmlformats.org/officeDocument/2006/relationships" xmlns:p="http://schemas.openxmlformats.org/presentationml/2006/main">
  <p:tag name="THINKCELLSHAPEDONOTDELETE" val="tDJ8IAHaDRkuXqiW2jzw4ZA"/>
</p:tagLst>
</file>

<file path=ppt/tags/tag862.xml><?xml version="1.0" encoding="utf-8"?>
<p:tagLst xmlns:a="http://schemas.openxmlformats.org/drawingml/2006/main" xmlns:r="http://schemas.openxmlformats.org/officeDocument/2006/relationships" xmlns:p="http://schemas.openxmlformats.org/presentationml/2006/main">
  <p:tag name="THINKCELLSHAPEDONOTDELETE" val="tnIP..jabXkWb8ViVmXcerA"/>
</p:tagLst>
</file>

<file path=ppt/tags/tag863.xml><?xml version="1.0" encoding="utf-8"?>
<p:tagLst xmlns:a="http://schemas.openxmlformats.org/drawingml/2006/main" xmlns:r="http://schemas.openxmlformats.org/officeDocument/2006/relationships" xmlns:p="http://schemas.openxmlformats.org/presentationml/2006/main">
  <p:tag name="THINKCELLSHAPEDONOTDELETE" val="t.gNhCKEPlUiFAc8nHBI0mA"/>
</p:tagLst>
</file>

<file path=ppt/tags/tag864.xml><?xml version="1.0" encoding="utf-8"?>
<p:tagLst xmlns:a="http://schemas.openxmlformats.org/drawingml/2006/main" xmlns:r="http://schemas.openxmlformats.org/officeDocument/2006/relationships" xmlns:p="http://schemas.openxmlformats.org/presentationml/2006/main">
  <p:tag name="THINKCELLSHAPEDONOTDELETE" val="tjmtkkbO2G0O.aBgyETV7tA"/>
</p:tagLst>
</file>

<file path=ppt/tags/tag865.xml><?xml version="1.0" encoding="utf-8"?>
<p:tagLst xmlns:a="http://schemas.openxmlformats.org/drawingml/2006/main" xmlns:r="http://schemas.openxmlformats.org/officeDocument/2006/relationships" xmlns:p="http://schemas.openxmlformats.org/presentationml/2006/main">
  <p:tag name="THINKCELLSHAPEDONOTDELETE" val="txuYqoGAiGUOZHgNZ.o5vdg"/>
</p:tagLst>
</file>

<file path=ppt/tags/tag866.xml><?xml version="1.0" encoding="utf-8"?>
<p:tagLst xmlns:a="http://schemas.openxmlformats.org/drawingml/2006/main" xmlns:r="http://schemas.openxmlformats.org/officeDocument/2006/relationships" xmlns:p="http://schemas.openxmlformats.org/presentationml/2006/main">
  <p:tag name="THINKCELLSHAPEDONOTDELETE" val="t_yTsWdDqAEKgbXsYe69Eow"/>
</p:tagLst>
</file>

<file path=ppt/tags/tag867.xml><?xml version="1.0" encoding="utf-8"?>
<p:tagLst xmlns:a="http://schemas.openxmlformats.org/drawingml/2006/main" xmlns:r="http://schemas.openxmlformats.org/officeDocument/2006/relationships" xmlns:p="http://schemas.openxmlformats.org/presentationml/2006/main">
  <p:tag name="THINKCELLSHAPEDONOTDELETE" val="t83LWjW7fZEiB_G1Wu.cd6g"/>
</p:tagLst>
</file>

<file path=ppt/tags/tag868.xml><?xml version="1.0" encoding="utf-8"?>
<p:tagLst xmlns:a="http://schemas.openxmlformats.org/drawingml/2006/main" xmlns:r="http://schemas.openxmlformats.org/officeDocument/2006/relationships" xmlns:p="http://schemas.openxmlformats.org/presentationml/2006/main">
  <p:tag name="THINKCELLSHAPEDONOTDELETE" val="tabwVONHrFkelC0AutS4PoA"/>
</p:tagLst>
</file>

<file path=ppt/tags/tag869.xml><?xml version="1.0" encoding="utf-8"?>
<p:tagLst xmlns:a="http://schemas.openxmlformats.org/drawingml/2006/main" xmlns:r="http://schemas.openxmlformats.org/officeDocument/2006/relationships" xmlns:p="http://schemas.openxmlformats.org/presentationml/2006/main">
  <p:tag name="THINKCELLSHAPEDONOTDELETE" val="t8CgVhf4o50Gy723qqRMw9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19xgIS3cME.AWh8XpMaaDQ"/>
</p:tagLst>
</file>

<file path=ppt/tags/tag870.xml><?xml version="1.0" encoding="utf-8"?>
<p:tagLst xmlns:a="http://schemas.openxmlformats.org/drawingml/2006/main" xmlns:r="http://schemas.openxmlformats.org/officeDocument/2006/relationships" xmlns:p="http://schemas.openxmlformats.org/presentationml/2006/main">
  <p:tag name="THINKCELLSHAPEDONOTDELETE" val="tcV4bhhOxIUWuMe4D43VXkg"/>
</p:tagLst>
</file>

<file path=ppt/tags/tag871.xml><?xml version="1.0" encoding="utf-8"?>
<p:tagLst xmlns:a="http://schemas.openxmlformats.org/drawingml/2006/main" xmlns:r="http://schemas.openxmlformats.org/officeDocument/2006/relationships" xmlns:p="http://schemas.openxmlformats.org/presentationml/2006/main">
  <p:tag name="THINKCELLSHAPEDONOTDELETE" val="t.Axqf1gJwUuA05mR9EilTQ"/>
</p:tagLst>
</file>

<file path=ppt/tags/tag872.xml><?xml version="1.0" encoding="utf-8"?>
<p:tagLst xmlns:a="http://schemas.openxmlformats.org/drawingml/2006/main" xmlns:r="http://schemas.openxmlformats.org/officeDocument/2006/relationships" xmlns:p="http://schemas.openxmlformats.org/presentationml/2006/main">
  <p:tag name="THINKCELLSHAPEDONOTDELETE" val="tg85XutR_KUmz.xe3iKYNuQ"/>
</p:tagLst>
</file>

<file path=ppt/tags/tag873.xml><?xml version="1.0" encoding="utf-8"?>
<p:tagLst xmlns:a="http://schemas.openxmlformats.org/drawingml/2006/main" xmlns:r="http://schemas.openxmlformats.org/officeDocument/2006/relationships" xmlns:p="http://schemas.openxmlformats.org/presentationml/2006/main">
  <p:tag name="THINKCELLSHAPEDONOTDELETE" val="tz221jnDibEmfpcilPViv5w"/>
</p:tagLst>
</file>

<file path=ppt/tags/tag874.xml><?xml version="1.0" encoding="utf-8"?>
<p:tagLst xmlns:a="http://schemas.openxmlformats.org/drawingml/2006/main" xmlns:r="http://schemas.openxmlformats.org/officeDocument/2006/relationships" xmlns:p="http://schemas.openxmlformats.org/presentationml/2006/main">
  <p:tag name="THINKCELLSHAPEDONOTDELETE" val="tKy_HBKU3ckSzevPWwvVwsg"/>
</p:tagLst>
</file>

<file path=ppt/tags/tag875.xml><?xml version="1.0" encoding="utf-8"?>
<p:tagLst xmlns:a="http://schemas.openxmlformats.org/drawingml/2006/main" xmlns:r="http://schemas.openxmlformats.org/officeDocument/2006/relationships" xmlns:p="http://schemas.openxmlformats.org/presentationml/2006/main">
  <p:tag name="THINKCELLSHAPEDONOTDELETE" val="tApF2gQVNr0OXqY6Gl5VpZw"/>
</p:tagLst>
</file>

<file path=ppt/tags/tag876.xml><?xml version="1.0" encoding="utf-8"?>
<p:tagLst xmlns:a="http://schemas.openxmlformats.org/drawingml/2006/main" xmlns:r="http://schemas.openxmlformats.org/officeDocument/2006/relationships" xmlns:p="http://schemas.openxmlformats.org/presentationml/2006/main">
  <p:tag name="THINKCELLSHAPEDONOTDELETE" val="tYZ_uHgk7VkCA.5ZoLAAhPg"/>
</p:tagLst>
</file>

<file path=ppt/tags/tag877.xml><?xml version="1.0" encoding="utf-8"?>
<p:tagLst xmlns:a="http://schemas.openxmlformats.org/drawingml/2006/main" xmlns:r="http://schemas.openxmlformats.org/officeDocument/2006/relationships" xmlns:p="http://schemas.openxmlformats.org/presentationml/2006/main">
  <p:tag name="THINKCELLSHAPEDONOTDELETE" val="td6tzmNz8Tr2dQvKzGSY.nw"/>
</p:tagLst>
</file>

<file path=ppt/tags/tag878.xml><?xml version="1.0" encoding="utf-8"?>
<p:tagLst xmlns:a="http://schemas.openxmlformats.org/drawingml/2006/main" xmlns:r="http://schemas.openxmlformats.org/officeDocument/2006/relationships" xmlns:p="http://schemas.openxmlformats.org/presentationml/2006/main">
  <p:tag name="THINKCELLSHAPEDONOTDELETE" val="th.rrUgmrQoWaveRXhozuiw"/>
</p:tagLst>
</file>

<file path=ppt/tags/tag879.xml><?xml version="1.0" encoding="utf-8"?>
<p:tagLst xmlns:a="http://schemas.openxmlformats.org/drawingml/2006/main" xmlns:r="http://schemas.openxmlformats.org/officeDocument/2006/relationships" xmlns:p="http://schemas.openxmlformats.org/presentationml/2006/main">
  <p:tag name="THINKCELLSHAPEDONOTDELETE" val="tPcqYEks6R7u83SsHEH3Dp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ZwrvVgC9WUi3FWOdwYyPyw"/>
</p:tagLst>
</file>

<file path=ppt/tags/tag880.xml><?xml version="1.0" encoding="utf-8"?>
<p:tagLst xmlns:a="http://schemas.openxmlformats.org/drawingml/2006/main" xmlns:r="http://schemas.openxmlformats.org/officeDocument/2006/relationships" xmlns:p="http://schemas.openxmlformats.org/presentationml/2006/main">
  <p:tag name="THINKCELLSHAPEDONOTDELETE" val="tJ3aqEYH1Sm.XubrKle9v4Q"/>
</p:tagLst>
</file>

<file path=ppt/tags/tag881.xml><?xml version="1.0" encoding="utf-8"?>
<p:tagLst xmlns:a="http://schemas.openxmlformats.org/drawingml/2006/main" xmlns:r="http://schemas.openxmlformats.org/officeDocument/2006/relationships" xmlns:p="http://schemas.openxmlformats.org/presentationml/2006/main">
  <p:tag name="THINKCELLSHAPEDONOTDELETE" val="t3C8cnMiSQyOuU.1Wtn6MlA"/>
</p:tagLst>
</file>

<file path=ppt/tags/tag882.xml><?xml version="1.0" encoding="utf-8"?>
<p:tagLst xmlns:a="http://schemas.openxmlformats.org/drawingml/2006/main" xmlns:r="http://schemas.openxmlformats.org/officeDocument/2006/relationships" xmlns:p="http://schemas.openxmlformats.org/presentationml/2006/main">
  <p:tag name="THINKCELLSHAPEDONOTDELETE" val="t1KRllO2ZStecPnQ6OQBu5w"/>
</p:tagLst>
</file>

<file path=ppt/tags/tag883.xml><?xml version="1.0" encoding="utf-8"?>
<p:tagLst xmlns:a="http://schemas.openxmlformats.org/drawingml/2006/main" xmlns:r="http://schemas.openxmlformats.org/officeDocument/2006/relationships" xmlns:p="http://schemas.openxmlformats.org/presentationml/2006/main">
  <p:tag name="THINKCELLSHAPEDONOTDELETE" val="tCGHsAauHT.mT3.dtMf5saA"/>
</p:tagLst>
</file>

<file path=ppt/tags/tag884.xml><?xml version="1.0" encoding="utf-8"?>
<p:tagLst xmlns:a="http://schemas.openxmlformats.org/drawingml/2006/main" xmlns:r="http://schemas.openxmlformats.org/officeDocument/2006/relationships" xmlns:p="http://schemas.openxmlformats.org/presentationml/2006/main">
  <p:tag name="THINKCELLSHAPEDONOTDELETE" val="tH36FNro0Sj2CtF5UgshYFA"/>
</p:tagLst>
</file>

<file path=ppt/tags/tag885.xml><?xml version="1.0" encoding="utf-8"?>
<p:tagLst xmlns:a="http://schemas.openxmlformats.org/drawingml/2006/main" xmlns:r="http://schemas.openxmlformats.org/officeDocument/2006/relationships" xmlns:p="http://schemas.openxmlformats.org/presentationml/2006/main">
  <p:tag name="THINKCELLSHAPEDONOTDELETE" val="tr.zy5dwLT.CuBjZzgFn.Kg"/>
</p:tagLst>
</file>

<file path=ppt/tags/tag886.xml><?xml version="1.0" encoding="utf-8"?>
<p:tagLst xmlns:a="http://schemas.openxmlformats.org/drawingml/2006/main" xmlns:r="http://schemas.openxmlformats.org/officeDocument/2006/relationships" xmlns:p="http://schemas.openxmlformats.org/presentationml/2006/main">
  <p:tag name="THINKCELLSHAPEDONOTDELETE" val="tuzPrVY.kTJuZ1P8LkMlXfw"/>
</p:tagLst>
</file>

<file path=ppt/tags/tag887.xml><?xml version="1.0" encoding="utf-8"?>
<p:tagLst xmlns:a="http://schemas.openxmlformats.org/drawingml/2006/main" xmlns:r="http://schemas.openxmlformats.org/officeDocument/2006/relationships" xmlns:p="http://schemas.openxmlformats.org/presentationml/2006/main">
  <p:tag name="THINKCELLSHAPEDONOTDELETE" val="tBAsbhggLvEKIaP5ZsV_uOA"/>
</p:tagLst>
</file>

<file path=ppt/tags/tag888.xml><?xml version="1.0" encoding="utf-8"?>
<p:tagLst xmlns:a="http://schemas.openxmlformats.org/drawingml/2006/main" xmlns:r="http://schemas.openxmlformats.org/officeDocument/2006/relationships" xmlns:p="http://schemas.openxmlformats.org/presentationml/2006/main">
  <p:tag name="THINKCELLSHAPEDONOTDELETE" val="tjczyLwnUDEarXzRIWnHz_Q"/>
</p:tagLst>
</file>

<file path=ppt/tags/tag889.xml><?xml version="1.0" encoding="utf-8"?>
<p:tagLst xmlns:a="http://schemas.openxmlformats.org/drawingml/2006/main" xmlns:r="http://schemas.openxmlformats.org/officeDocument/2006/relationships" xmlns:p="http://schemas.openxmlformats.org/presentationml/2006/main">
  <p:tag name="THINKCELLSHAPEDONOTDELETE" val="tq04.0VNd30.Si27lCb9nQ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ocCQ1l1BUSACOMriUxwsw"/>
</p:tagLst>
</file>

<file path=ppt/tags/tag890.xml><?xml version="1.0" encoding="utf-8"?>
<p:tagLst xmlns:a="http://schemas.openxmlformats.org/drawingml/2006/main" xmlns:r="http://schemas.openxmlformats.org/officeDocument/2006/relationships" xmlns:p="http://schemas.openxmlformats.org/presentationml/2006/main">
  <p:tag name="THINKCELLSHAPEDONOTDELETE" val="t3GZo.RxMqkePoQjQ9T5tyA"/>
</p:tagLst>
</file>

<file path=ppt/tags/tag891.xml><?xml version="1.0" encoding="utf-8"?>
<p:tagLst xmlns:a="http://schemas.openxmlformats.org/drawingml/2006/main" xmlns:r="http://schemas.openxmlformats.org/officeDocument/2006/relationships" xmlns:p="http://schemas.openxmlformats.org/presentationml/2006/main">
  <p:tag name="THINKCELLSHAPEDONOTDELETE" val="tn4uitaKGk0OX55YSrSPCXA"/>
</p:tagLst>
</file>

<file path=ppt/tags/tag892.xml><?xml version="1.0" encoding="utf-8"?>
<p:tagLst xmlns:a="http://schemas.openxmlformats.org/drawingml/2006/main" xmlns:r="http://schemas.openxmlformats.org/officeDocument/2006/relationships" xmlns:p="http://schemas.openxmlformats.org/presentationml/2006/main">
  <p:tag name="THINKCELLSHAPEDONOTDELETE" val="tOzOOExaTOUqQtwv1gfuSzQ"/>
</p:tagLst>
</file>

<file path=ppt/tags/tag893.xml><?xml version="1.0" encoding="utf-8"?>
<p:tagLst xmlns:a="http://schemas.openxmlformats.org/drawingml/2006/main" xmlns:r="http://schemas.openxmlformats.org/officeDocument/2006/relationships" xmlns:p="http://schemas.openxmlformats.org/presentationml/2006/main">
  <p:tag name="THINKCELLSHAPEDONOTDELETE" val="ts_T7JSx6iEem57ZHVVE1qQ"/>
</p:tagLst>
</file>

<file path=ppt/tags/tag894.xml><?xml version="1.0" encoding="utf-8"?>
<p:tagLst xmlns:a="http://schemas.openxmlformats.org/drawingml/2006/main" xmlns:r="http://schemas.openxmlformats.org/officeDocument/2006/relationships" xmlns:p="http://schemas.openxmlformats.org/presentationml/2006/main">
  <p:tag name="THINKCELLSHAPEDONOTDELETE" val="tY0ZxL.G.MUGHbRQkRgnZrg"/>
</p:tagLst>
</file>

<file path=ppt/tags/tag895.xml><?xml version="1.0" encoding="utf-8"?>
<p:tagLst xmlns:a="http://schemas.openxmlformats.org/drawingml/2006/main" xmlns:r="http://schemas.openxmlformats.org/officeDocument/2006/relationships" xmlns:p="http://schemas.openxmlformats.org/presentationml/2006/main">
  <p:tag name="THINKCELLSHAPEDONOTDELETE" val="t7VtWf8sEbUqaR1AKA9GTIw"/>
</p:tagLst>
</file>

<file path=ppt/tags/tag896.xml><?xml version="1.0" encoding="utf-8"?>
<p:tagLst xmlns:a="http://schemas.openxmlformats.org/drawingml/2006/main" xmlns:r="http://schemas.openxmlformats.org/officeDocument/2006/relationships" xmlns:p="http://schemas.openxmlformats.org/presentationml/2006/main">
  <p:tag name="THINKCELLSHAPEDONOTDELETE" val="tHh1ctZspZkik1tP38ealqQ"/>
</p:tagLst>
</file>

<file path=ppt/tags/tag897.xml><?xml version="1.0" encoding="utf-8"?>
<p:tagLst xmlns:a="http://schemas.openxmlformats.org/drawingml/2006/main" xmlns:r="http://schemas.openxmlformats.org/officeDocument/2006/relationships" xmlns:p="http://schemas.openxmlformats.org/presentationml/2006/main">
  <p:tag name="THINKCELLSHAPEDONOTDELETE" val="tA23EvJCR9UmVUz4YDYcX1g"/>
</p:tagLst>
</file>

<file path=ppt/tags/tag898.xml><?xml version="1.0" encoding="utf-8"?>
<p:tagLst xmlns:a="http://schemas.openxmlformats.org/drawingml/2006/main" xmlns:r="http://schemas.openxmlformats.org/officeDocument/2006/relationships" xmlns:p="http://schemas.openxmlformats.org/presentationml/2006/main">
  <p:tag name="THINKCELLSHAPEDONOTDELETE" val="tV7r99kLWRk2XljeWOLqhDg"/>
</p:tagLst>
</file>

<file path=ppt/tags/tag899.xml><?xml version="1.0" encoding="utf-8"?>
<p:tagLst xmlns:a="http://schemas.openxmlformats.org/drawingml/2006/main" xmlns:r="http://schemas.openxmlformats.org/officeDocument/2006/relationships" xmlns:p="http://schemas.openxmlformats.org/presentationml/2006/main">
  <p:tag name="THINKCELLSHAPEDONOTDELETE" val="twZsPoOYx5U2JxVQxkzTeF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ByGbpzTkgkOsPMmdTzQENw"/>
</p:tagLst>
</file>

<file path=ppt/tags/tag900.xml><?xml version="1.0" encoding="utf-8"?>
<p:tagLst xmlns:a="http://schemas.openxmlformats.org/drawingml/2006/main" xmlns:r="http://schemas.openxmlformats.org/officeDocument/2006/relationships" xmlns:p="http://schemas.openxmlformats.org/presentationml/2006/main">
  <p:tag name="THINKCELLSHAPEDONOTDELETE" val="tlFU0S1z8z0uAWc0Ieq.nog"/>
</p:tagLst>
</file>

<file path=ppt/tags/tag901.xml><?xml version="1.0" encoding="utf-8"?>
<p:tagLst xmlns:a="http://schemas.openxmlformats.org/drawingml/2006/main" xmlns:r="http://schemas.openxmlformats.org/officeDocument/2006/relationships" xmlns:p="http://schemas.openxmlformats.org/presentationml/2006/main">
  <p:tag name="THINKCELLSHAPEDONOTDELETE" val="ttxu2Fn.rsEa8gpK.S9Jfuw"/>
</p:tagLst>
</file>

<file path=ppt/tags/tag902.xml><?xml version="1.0" encoding="utf-8"?>
<p:tagLst xmlns:a="http://schemas.openxmlformats.org/drawingml/2006/main" xmlns:r="http://schemas.openxmlformats.org/officeDocument/2006/relationships" xmlns:p="http://schemas.openxmlformats.org/presentationml/2006/main">
  <p:tag name="THINKCELLSHAPEDONOTDELETE" val="tAznnXVPxsE2eZxSwjmNzrA"/>
</p:tagLst>
</file>

<file path=ppt/tags/tag903.xml><?xml version="1.0" encoding="utf-8"?>
<p:tagLst xmlns:a="http://schemas.openxmlformats.org/drawingml/2006/main" xmlns:r="http://schemas.openxmlformats.org/officeDocument/2006/relationships" xmlns:p="http://schemas.openxmlformats.org/presentationml/2006/main">
  <p:tag name="THINKCELLSHAPEDONOTDELETE" val="tvFuu_UlbkE.g3qFh4.XBUA"/>
</p:tagLst>
</file>

<file path=ppt/tags/tag904.xml><?xml version="1.0" encoding="utf-8"?>
<p:tagLst xmlns:a="http://schemas.openxmlformats.org/drawingml/2006/main" xmlns:r="http://schemas.openxmlformats.org/officeDocument/2006/relationships" xmlns:p="http://schemas.openxmlformats.org/presentationml/2006/main">
  <p:tag name="THINKCELLSHAPEDONOTDELETE" val="tpIQqYD28HECoEK3d15HAnw"/>
</p:tagLst>
</file>

<file path=ppt/tags/tag905.xml><?xml version="1.0" encoding="utf-8"?>
<p:tagLst xmlns:a="http://schemas.openxmlformats.org/drawingml/2006/main" xmlns:r="http://schemas.openxmlformats.org/officeDocument/2006/relationships" xmlns:p="http://schemas.openxmlformats.org/presentationml/2006/main">
  <p:tag name="THINKCELLSHAPEDONOTDELETE" val="tcrKBgtE1lkCvDa9STdptVg"/>
</p:tagLst>
</file>

<file path=ppt/tags/tag906.xml><?xml version="1.0" encoding="utf-8"?>
<p:tagLst xmlns:a="http://schemas.openxmlformats.org/drawingml/2006/main" xmlns:r="http://schemas.openxmlformats.org/officeDocument/2006/relationships" xmlns:p="http://schemas.openxmlformats.org/presentationml/2006/main">
  <p:tag name="THINKCELLSHAPEDONOTDELETE" val="t1SCybYv5J0q.8DnDdjB_XA"/>
</p:tagLst>
</file>

<file path=ppt/tags/tag907.xml><?xml version="1.0" encoding="utf-8"?>
<p:tagLst xmlns:a="http://schemas.openxmlformats.org/drawingml/2006/main" xmlns:r="http://schemas.openxmlformats.org/officeDocument/2006/relationships" xmlns:p="http://schemas.openxmlformats.org/presentationml/2006/main">
  <p:tag name="THINKCELLSHAPEDONOTDELETE" val="tCCyztErSvU6cYFL22cO.hw"/>
</p:tagLst>
</file>

<file path=ppt/tags/tag908.xml><?xml version="1.0" encoding="utf-8"?>
<p:tagLst xmlns:a="http://schemas.openxmlformats.org/drawingml/2006/main" xmlns:r="http://schemas.openxmlformats.org/officeDocument/2006/relationships" xmlns:p="http://schemas.openxmlformats.org/presentationml/2006/main">
  <p:tag name="THINKCELLSHAPEDONOTDELETE" val="tdLpOuFRIk0etNyIlzxpnjQ"/>
</p:tagLst>
</file>

<file path=ppt/tags/tag909.xml><?xml version="1.0" encoding="utf-8"?>
<p:tagLst xmlns:a="http://schemas.openxmlformats.org/drawingml/2006/main" xmlns:r="http://schemas.openxmlformats.org/officeDocument/2006/relationships" xmlns:p="http://schemas.openxmlformats.org/presentationml/2006/main">
  <p:tag name="THINKCELLSHAPEDONOTDELETE" val="tkcnyJUNId0Co2QtTfMoV1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qTFo0LMOFUSoluFL1mQ_Gg"/>
</p:tagLst>
</file>

<file path=ppt/tags/tag9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1.xml><?xml version="1.0" encoding="utf-8"?>
<p:tagLst xmlns:a="http://schemas.openxmlformats.org/drawingml/2006/main" xmlns:r="http://schemas.openxmlformats.org/officeDocument/2006/relationships" xmlns:p="http://schemas.openxmlformats.org/presentationml/2006/main">
  <p:tag name="THINKCELLSHAPEDONOTDELETE" val="tDgOZGS7NR5C4UhKLfsIe2w"/>
</p:tagLst>
</file>

<file path=ppt/tags/tag9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3.xml><?xml version="1.0" encoding="utf-8"?>
<p:tagLst xmlns:a="http://schemas.openxmlformats.org/drawingml/2006/main" xmlns:r="http://schemas.openxmlformats.org/officeDocument/2006/relationships" xmlns:p="http://schemas.openxmlformats.org/presentationml/2006/main">
  <p:tag name="THINKCELLSHAPEDONOTDELETE" val="tbeDpQCpqR5Oyeo2kbUSK0w"/>
</p:tagLst>
</file>

<file path=ppt/tags/tag9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5.xml><?xml version="1.0" encoding="utf-8"?>
<p:tagLst xmlns:a="http://schemas.openxmlformats.org/drawingml/2006/main" xmlns:r="http://schemas.openxmlformats.org/officeDocument/2006/relationships" xmlns:p="http://schemas.openxmlformats.org/presentationml/2006/main">
  <p:tag name="THINKCELLSHAPEDONOTDELETE" val="tXpWxCJTJGECWHcKeJOcBeA"/>
</p:tagLst>
</file>

<file path=ppt/tags/tag916.xml><?xml version="1.0" encoding="utf-8"?>
<p:tagLst xmlns:a="http://schemas.openxmlformats.org/drawingml/2006/main" xmlns:r="http://schemas.openxmlformats.org/officeDocument/2006/relationships" xmlns:p="http://schemas.openxmlformats.org/presentationml/2006/main">
  <p:tag name="THINKCELLSHAPEDONOTDELETE" val="ti._9GlvQYkyWhl9VjSGaHg"/>
</p:tagLst>
</file>

<file path=ppt/tags/tag917.xml><?xml version="1.0" encoding="utf-8"?>
<p:tagLst xmlns:a="http://schemas.openxmlformats.org/drawingml/2006/main" xmlns:r="http://schemas.openxmlformats.org/officeDocument/2006/relationships" xmlns:p="http://schemas.openxmlformats.org/presentationml/2006/main">
  <p:tag name="THINKCELLSHAPEDONOTDELETE" val="tTdznO60id0a6DVbA68PrEQ"/>
</p:tagLst>
</file>

<file path=ppt/tags/tag918.xml><?xml version="1.0" encoding="utf-8"?>
<p:tagLst xmlns:a="http://schemas.openxmlformats.org/drawingml/2006/main" xmlns:r="http://schemas.openxmlformats.org/officeDocument/2006/relationships" xmlns:p="http://schemas.openxmlformats.org/presentationml/2006/main">
  <p:tag name="THINKCELLSHAPEDONOTDELETE" val="t8zNbuYNiPkCY6CsLO8a4MA"/>
</p:tagLst>
</file>

<file path=ppt/tags/tag919.xml><?xml version="1.0" encoding="utf-8"?>
<p:tagLst xmlns:a="http://schemas.openxmlformats.org/drawingml/2006/main" xmlns:r="http://schemas.openxmlformats.org/officeDocument/2006/relationships" xmlns:p="http://schemas.openxmlformats.org/presentationml/2006/main">
  <p:tag name="THINKCELLSHAPEDONOTDELETE" val="tdZAK6x0kKEKd_3hAZSF2.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Ly8TexRwTEymr7jOzSWxMg"/>
</p:tagLst>
</file>

<file path=ppt/tags/tag920.xml><?xml version="1.0" encoding="utf-8"?>
<p:tagLst xmlns:a="http://schemas.openxmlformats.org/drawingml/2006/main" xmlns:r="http://schemas.openxmlformats.org/officeDocument/2006/relationships" xmlns:p="http://schemas.openxmlformats.org/presentationml/2006/main">
  <p:tag name="THINKCELLSHAPEDONOTDELETE" val="tYGOC8SgdYkOz_X34A7.ezw"/>
</p:tagLst>
</file>

<file path=ppt/tags/tag921.xml><?xml version="1.0" encoding="utf-8"?>
<p:tagLst xmlns:a="http://schemas.openxmlformats.org/drawingml/2006/main" xmlns:r="http://schemas.openxmlformats.org/officeDocument/2006/relationships" xmlns:p="http://schemas.openxmlformats.org/presentationml/2006/main">
  <p:tag name="THINKCELLSHAPEDONOTDELETE" val="tgInMKZ9PCEufYnqKA0WMgw"/>
</p:tagLst>
</file>

<file path=ppt/tags/tag922.xml><?xml version="1.0" encoding="utf-8"?>
<p:tagLst xmlns:a="http://schemas.openxmlformats.org/drawingml/2006/main" xmlns:r="http://schemas.openxmlformats.org/officeDocument/2006/relationships" xmlns:p="http://schemas.openxmlformats.org/presentationml/2006/main">
  <p:tag name="THINKCELLSHAPEDONOTDELETE" val="tKMjpej.HOEiVVVz.DnsE5w"/>
</p:tagLst>
</file>

<file path=ppt/tags/tag923.xml><?xml version="1.0" encoding="utf-8"?>
<p:tagLst xmlns:a="http://schemas.openxmlformats.org/drawingml/2006/main" xmlns:r="http://schemas.openxmlformats.org/officeDocument/2006/relationships" xmlns:p="http://schemas.openxmlformats.org/presentationml/2006/main">
  <p:tag name="THINKCELLSHAPEDONOTDELETE" val="tYpzGvre3dUOMYYTYlpVkWg"/>
</p:tagLst>
</file>

<file path=ppt/tags/tag924.xml><?xml version="1.0" encoding="utf-8"?>
<p:tagLst xmlns:a="http://schemas.openxmlformats.org/drawingml/2006/main" xmlns:r="http://schemas.openxmlformats.org/officeDocument/2006/relationships" xmlns:p="http://schemas.openxmlformats.org/presentationml/2006/main">
  <p:tag name="THINKCELLSHAPEDONOTDELETE" val="tj3fSOVuQpkGz0h6xgoZnCg"/>
</p:tagLst>
</file>

<file path=ppt/tags/tag925.xml><?xml version="1.0" encoding="utf-8"?>
<p:tagLst xmlns:a="http://schemas.openxmlformats.org/drawingml/2006/main" xmlns:r="http://schemas.openxmlformats.org/officeDocument/2006/relationships" xmlns:p="http://schemas.openxmlformats.org/presentationml/2006/main">
  <p:tag name="THINKCELLSHAPEDONOTDELETE" val="t8FCAsQa16Uq.VK6T05O5AA"/>
</p:tagLst>
</file>

<file path=ppt/tags/tag926.xml><?xml version="1.0" encoding="utf-8"?>
<p:tagLst xmlns:a="http://schemas.openxmlformats.org/drawingml/2006/main" xmlns:r="http://schemas.openxmlformats.org/officeDocument/2006/relationships" xmlns:p="http://schemas.openxmlformats.org/presentationml/2006/main">
  <p:tag name="THINKCELLSHAPEDONOTDELETE" val="twIsgPNGUl0GPIh72.xm.zg"/>
</p:tagLst>
</file>

<file path=ppt/tags/tag927.xml><?xml version="1.0" encoding="utf-8"?>
<p:tagLst xmlns:a="http://schemas.openxmlformats.org/drawingml/2006/main" xmlns:r="http://schemas.openxmlformats.org/officeDocument/2006/relationships" xmlns:p="http://schemas.openxmlformats.org/presentationml/2006/main">
  <p:tag name="THINKCELLSHAPEDONOTDELETE" val="t6fIEfNI4ZkCf9yRAjeVL2w"/>
</p:tagLst>
</file>

<file path=ppt/tags/tag928.xml><?xml version="1.0" encoding="utf-8"?>
<p:tagLst xmlns:a="http://schemas.openxmlformats.org/drawingml/2006/main" xmlns:r="http://schemas.openxmlformats.org/officeDocument/2006/relationships" xmlns:p="http://schemas.openxmlformats.org/presentationml/2006/main">
  <p:tag name="THINKCELLSHAPEDONOTDELETE" val="tLW4QDFUaMkyfM.n4Pe.7cA"/>
</p:tagLst>
</file>

<file path=ppt/tags/tag929.xml><?xml version="1.0" encoding="utf-8"?>
<p:tagLst xmlns:a="http://schemas.openxmlformats.org/drawingml/2006/main" xmlns:r="http://schemas.openxmlformats.org/officeDocument/2006/relationships" xmlns:p="http://schemas.openxmlformats.org/presentationml/2006/main">
  <p:tag name="THINKCELLSHAPEDONOTDELETE" val="t7artOV8xekOZ3F2T8T.a1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bpX.2yuAdEiqZlDUG_a_Gg"/>
</p:tagLst>
</file>

<file path=ppt/tags/tag930.xml><?xml version="1.0" encoding="utf-8"?>
<p:tagLst xmlns:a="http://schemas.openxmlformats.org/drawingml/2006/main" xmlns:r="http://schemas.openxmlformats.org/officeDocument/2006/relationships" xmlns:p="http://schemas.openxmlformats.org/presentationml/2006/main">
  <p:tag name="THINKCELLSHAPEDONOTDELETE" val="tJv.4VF.Yk0mELmFaN4Do6A"/>
</p:tagLst>
</file>

<file path=ppt/tags/tag931.xml><?xml version="1.0" encoding="utf-8"?>
<p:tagLst xmlns:a="http://schemas.openxmlformats.org/drawingml/2006/main" xmlns:r="http://schemas.openxmlformats.org/officeDocument/2006/relationships" xmlns:p="http://schemas.openxmlformats.org/presentationml/2006/main">
  <p:tag name="THINKCELLSHAPEDONOTDELETE" val="t42VFiZyhMUCBAxI8.isClw"/>
</p:tagLst>
</file>

<file path=ppt/tags/tag932.xml><?xml version="1.0" encoding="utf-8"?>
<p:tagLst xmlns:a="http://schemas.openxmlformats.org/drawingml/2006/main" xmlns:r="http://schemas.openxmlformats.org/officeDocument/2006/relationships" xmlns:p="http://schemas.openxmlformats.org/presentationml/2006/main">
  <p:tag name="THINKCELLSHAPEDONOTDELETE" val="tmJUfHomHkUCKockW2PkfXg"/>
</p:tagLst>
</file>

<file path=ppt/tags/tag933.xml><?xml version="1.0" encoding="utf-8"?>
<p:tagLst xmlns:a="http://schemas.openxmlformats.org/drawingml/2006/main" xmlns:r="http://schemas.openxmlformats.org/officeDocument/2006/relationships" xmlns:p="http://schemas.openxmlformats.org/presentationml/2006/main">
  <p:tag name="THINKCELLSHAPEDONOTDELETE" val="tMowxO12FxEaBgRZQGIXsQA"/>
</p:tagLst>
</file>

<file path=ppt/tags/tag934.xml><?xml version="1.0" encoding="utf-8"?>
<p:tagLst xmlns:a="http://schemas.openxmlformats.org/drawingml/2006/main" xmlns:r="http://schemas.openxmlformats.org/officeDocument/2006/relationships" xmlns:p="http://schemas.openxmlformats.org/presentationml/2006/main">
  <p:tag name="THINKCELLSHAPEDONOTDELETE" val="tg09cZrlquUOvZMeq.0Nr3w"/>
</p:tagLst>
</file>

<file path=ppt/tags/tag935.xml><?xml version="1.0" encoding="utf-8"?>
<p:tagLst xmlns:a="http://schemas.openxmlformats.org/drawingml/2006/main" xmlns:r="http://schemas.openxmlformats.org/officeDocument/2006/relationships" xmlns:p="http://schemas.openxmlformats.org/presentationml/2006/main">
  <p:tag name="THINKCELLSHAPEDONOTDELETE" val="twudDGwOFY02QOy_FQuDN1A"/>
</p:tagLst>
</file>

<file path=ppt/tags/tag9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7.xml><?xml version="1.0" encoding="utf-8"?>
<p:tagLst xmlns:a="http://schemas.openxmlformats.org/drawingml/2006/main" xmlns:r="http://schemas.openxmlformats.org/officeDocument/2006/relationships" xmlns:p="http://schemas.openxmlformats.org/presentationml/2006/main">
  <p:tag name="THINKCELLSHAPEDONOTDELETE" val="tjbDQlNYI0kqMD6kKXVbiKw"/>
</p:tagLst>
</file>

<file path=ppt/tags/tag938.xml><?xml version="1.0" encoding="utf-8"?>
<p:tagLst xmlns:a="http://schemas.openxmlformats.org/drawingml/2006/main" xmlns:r="http://schemas.openxmlformats.org/officeDocument/2006/relationships" xmlns:p="http://schemas.openxmlformats.org/presentationml/2006/main">
  <p:tag name="THINKCELLSHAPEDONOTDELETE" val="tZgGXK8O1P0CHPkXszwvL_g"/>
</p:tagLst>
</file>

<file path=ppt/tags/tag939.xml><?xml version="1.0" encoding="utf-8"?>
<p:tagLst xmlns:a="http://schemas.openxmlformats.org/drawingml/2006/main" xmlns:r="http://schemas.openxmlformats.org/officeDocument/2006/relationships" xmlns:p="http://schemas.openxmlformats.org/presentationml/2006/main">
  <p:tag name="THINKCELLSHAPEDONOTDELETE" val="tCMMFyVbJEEKmxQ5Gn22gR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DFEaEfYoX0SkV0gYNsLNKg"/>
</p:tagLst>
</file>

<file path=ppt/tags/tag940.xml><?xml version="1.0" encoding="utf-8"?>
<p:tagLst xmlns:a="http://schemas.openxmlformats.org/drawingml/2006/main" xmlns:r="http://schemas.openxmlformats.org/officeDocument/2006/relationships" xmlns:p="http://schemas.openxmlformats.org/presentationml/2006/main">
  <p:tag name="THINKCELLSHAPEDONOTDELETE" val="t7IDoABgeJkmpLLiKCXDkpg"/>
</p:tagLst>
</file>

<file path=ppt/tags/tag941.xml><?xml version="1.0" encoding="utf-8"?>
<p:tagLst xmlns:a="http://schemas.openxmlformats.org/drawingml/2006/main" xmlns:r="http://schemas.openxmlformats.org/officeDocument/2006/relationships" xmlns:p="http://schemas.openxmlformats.org/presentationml/2006/main">
  <p:tag name="THINKCELLSHAPEDONOTDELETE" val="tq8loNkrT6U6fGTUEDO.QGA"/>
</p:tagLst>
</file>

<file path=ppt/tags/tag942.xml><?xml version="1.0" encoding="utf-8"?>
<p:tagLst xmlns:a="http://schemas.openxmlformats.org/drawingml/2006/main" xmlns:r="http://schemas.openxmlformats.org/officeDocument/2006/relationships" xmlns:p="http://schemas.openxmlformats.org/presentationml/2006/main">
  <p:tag name="THINKCELLSHAPEDONOTDELETE" val="tf6tGcm7c1UW2A0dCrxxfyg"/>
</p:tagLst>
</file>

<file path=ppt/tags/tag943.xml><?xml version="1.0" encoding="utf-8"?>
<p:tagLst xmlns:a="http://schemas.openxmlformats.org/drawingml/2006/main" xmlns:r="http://schemas.openxmlformats.org/officeDocument/2006/relationships" xmlns:p="http://schemas.openxmlformats.org/presentationml/2006/main">
  <p:tag name="THINKCELLSHAPEDONOTDELETE" val="thqrg0PyKFEaayQUmW6ulkw"/>
</p:tagLst>
</file>

<file path=ppt/tags/tag944.xml><?xml version="1.0" encoding="utf-8"?>
<p:tagLst xmlns:a="http://schemas.openxmlformats.org/drawingml/2006/main" xmlns:r="http://schemas.openxmlformats.org/officeDocument/2006/relationships" xmlns:p="http://schemas.openxmlformats.org/presentationml/2006/main">
  <p:tag name="THINKCELLSHAPEDONOTDELETE" val="t.t6Bo9HwKE6TIu3gOvWUZA"/>
</p:tagLst>
</file>

<file path=ppt/tags/tag945.xml><?xml version="1.0" encoding="utf-8"?>
<p:tagLst xmlns:a="http://schemas.openxmlformats.org/drawingml/2006/main" xmlns:r="http://schemas.openxmlformats.org/officeDocument/2006/relationships" xmlns:p="http://schemas.openxmlformats.org/presentationml/2006/main">
  <p:tag name="THINKCELLSHAPEDONOTDELETE" val="tY1hiGw7veEWlzX_N4z4B8g"/>
</p:tagLst>
</file>

<file path=ppt/tags/tag946.xml><?xml version="1.0" encoding="utf-8"?>
<p:tagLst xmlns:a="http://schemas.openxmlformats.org/drawingml/2006/main" xmlns:r="http://schemas.openxmlformats.org/officeDocument/2006/relationships" xmlns:p="http://schemas.openxmlformats.org/presentationml/2006/main">
  <p:tag name="THINKCELLSHAPEDONOTDELETE" val="tndDcyYTTNEaGRlpuQzN0MQ"/>
</p:tagLst>
</file>

<file path=ppt/tags/tag947.xml><?xml version="1.0" encoding="utf-8"?>
<p:tagLst xmlns:a="http://schemas.openxmlformats.org/drawingml/2006/main" xmlns:r="http://schemas.openxmlformats.org/officeDocument/2006/relationships" xmlns:p="http://schemas.openxmlformats.org/presentationml/2006/main">
  <p:tag name="THINKCELLSHAPEDONOTDELETE" val="tukFZfeALnkq.kU8I7Zi6sg"/>
</p:tagLst>
</file>

<file path=ppt/tags/tag948.xml><?xml version="1.0" encoding="utf-8"?>
<p:tagLst xmlns:a="http://schemas.openxmlformats.org/drawingml/2006/main" xmlns:r="http://schemas.openxmlformats.org/officeDocument/2006/relationships" xmlns:p="http://schemas.openxmlformats.org/presentationml/2006/main">
  <p:tag name="THINKCELLSHAPEDONOTDELETE" val="t3VdnyAqkg0y24rtXx9UI4g"/>
</p:tagLst>
</file>

<file path=ppt/tags/tag949.xml><?xml version="1.0" encoding="utf-8"?>
<p:tagLst xmlns:a="http://schemas.openxmlformats.org/drawingml/2006/main" xmlns:r="http://schemas.openxmlformats.org/officeDocument/2006/relationships" xmlns:p="http://schemas.openxmlformats.org/presentationml/2006/main">
  <p:tag name="THINKCELLSHAPEDONOTDELETE" val="t5NopB76Yp0ufp7KEpqbQDA"/>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cYqu97zc0m9N_isM5QvaA"/>
</p:tagLst>
</file>

<file path=ppt/tags/tag950.xml><?xml version="1.0" encoding="utf-8"?>
<p:tagLst xmlns:a="http://schemas.openxmlformats.org/drawingml/2006/main" xmlns:r="http://schemas.openxmlformats.org/officeDocument/2006/relationships" xmlns:p="http://schemas.openxmlformats.org/presentationml/2006/main">
  <p:tag name="THINKCELLSHAPEDONOTDELETE" val="tR0jVKQrGB0O5JGRrRsWB8w"/>
</p:tagLst>
</file>

<file path=ppt/tags/tag951.xml><?xml version="1.0" encoding="utf-8"?>
<p:tagLst xmlns:a="http://schemas.openxmlformats.org/drawingml/2006/main" xmlns:r="http://schemas.openxmlformats.org/officeDocument/2006/relationships" xmlns:p="http://schemas.openxmlformats.org/presentationml/2006/main">
  <p:tag name="THINKCELLSHAPEDONOTDELETE" val="txw66NPvJMku0qYcX7YqGNg"/>
</p:tagLst>
</file>

<file path=ppt/tags/tag952.xml><?xml version="1.0" encoding="utf-8"?>
<p:tagLst xmlns:a="http://schemas.openxmlformats.org/drawingml/2006/main" xmlns:r="http://schemas.openxmlformats.org/officeDocument/2006/relationships" xmlns:p="http://schemas.openxmlformats.org/presentationml/2006/main">
  <p:tag name="THINKCELLSHAPEDONOTDELETE" val="tj.Dlm9JREEC4DsGlAeXwXA"/>
</p:tagLst>
</file>

<file path=ppt/tags/tag953.xml><?xml version="1.0" encoding="utf-8"?>
<p:tagLst xmlns:a="http://schemas.openxmlformats.org/drawingml/2006/main" xmlns:r="http://schemas.openxmlformats.org/officeDocument/2006/relationships" xmlns:p="http://schemas.openxmlformats.org/presentationml/2006/main">
  <p:tag name="THINKCELLSHAPEDONOTDELETE" val="tOwUINj.bVUGUIzcnLux0.w"/>
</p:tagLst>
</file>

<file path=ppt/tags/tag954.xml><?xml version="1.0" encoding="utf-8"?>
<p:tagLst xmlns:a="http://schemas.openxmlformats.org/drawingml/2006/main" xmlns:r="http://schemas.openxmlformats.org/officeDocument/2006/relationships" xmlns:p="http://schemas.openxmlformats.org/presentationml/2006/main">
  <p:tag name="THINKCELLSHAPEDONOTDELETE" val="t3shJA53HpECqhVoxD3ZSIg"/>
</p:tagLst>
</file>

<file path=ppt/tags/tag955.xml><?xml version="1.0" encoding="utf-8"?>
<p:tagLst xmlns:a="http://schemas.openxmlformats.org/drawingml/2006/main" xmlns:r="http://schemas.openxmlformats.org/officeDocument/2006/relationships" xmlns:p="http://schemas.openxmlformats.org/presentationml/2006/main">
  <p:tag name="THINKCELLSHAPEDONOTDELETE" val="tCzJ7Nhs8F0SOF2qi4QRFVQ"/>
</p:tagLst>
</file>

<file path=ppt/tags/tag956.xml><?xml version="1.0" encoding="utf-8"?>
<p:tagLst xmlns:a="http://schemas.openxmlformats.org/drawingml/2006/main" xmlns:r="http://schemas.openxmlformats.org/officeDocument/2006/relationships" xmlns:p="http://schemas.openxmlformats.org/presentationml/2006/main">
  <p:tag name="THINKCELLSHAPEDONOTDELETE" val="trh_l1QuSHk6VAyYfubxkWQ"/>
</p:tagLst>
</file>

<file path=ppt/tags/tag957.xml><?xml version="1.0" encoding="utf-8"?>
<p:tagLst xmlns:a="http://schemas.openxmlformats.org/drawingml/2006/main" xmlns:r="http://schemas.openxmlformats.org/officeDocument/2006/relationships" xmlns:p="http://schemas.openxmlformats.org/presentationml/2006/main">
  <p:tag name="THINKCELLSHAPEDONOTDELETE" val="tSJZJ3qfvYky.IOg_uxZRkQ"/>
</p:tagLst>
</file>

<file path=ppt/tags/tag958.xml><?xml version="1.0" encoding="utf-8"?>
<p:tagLst xmlns:a="http://schemas.openxmlformats.org/drawingml/2006/main" xmlns:r="http://schemas.openxmlformats.org/officeDocument/2006/relationships" xmlns:p="http://schemas.openxmlformats.org/presentationml/2006/main">
  <p:tag name="THINKCELLSHAPEDONOTDELETE" val="tFHPACW9aHEWOZVEypUopjg"/>
</p:tagLst>
</file>

<file path=ppt/tags/tag959.xml><?xml version="1.0" encoding="utf-8"?>
<p:tagLst xmlns:a="http://schemas.openxmlformats.org/drawingml/2006/main" xmlns:r="http://schemas.openxmlformats.org/officeDocument/2006/relationships" xmlns:p="http://schemas.openxmlformats.org/presentationml/2006/main">
  <p:tag name="THINKCELLSHAPEDONOTDELETE" val="t1Sk2NY8v8EGlQosE_Z7Dv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NaCq9qenTU2IwSbV1ZBddw"/>
</p:tagLst>
</file>

<file path=ppt/tags/tag960.xml><?xml version="1.0" encoding="utf-8"?>
<p:tagLst xmlns:a="http://schemas.openxmlformats.org/drawingml/2006/main" xmlns:r="http://schemas.openxmlformats.org/officeDocument/2006/relationships" xmlns:p="http://schemas.openxmlformats.org/presentationml/2006/main">
  <p:tag name="THINKCELLSHAPEDONOTDELETE" val="tCYHjXDRjX0Ok1yVn4hAEbg"/>
</p:tagLst>
</file>

<file path=ppt/tags/tag961.xml><?xml version="1.0" encoding="utf-8"?>
<p:tagLst xmlns:a="http://schemas.openxmlformats.org/drawingml/2006/main" xmlns:r="http://schemas.openxmlformats.org/officeDocument/2006/relationships" xmlns:p="http://schemas.openxmlformats.org/presentationml/2006/main">
  <p:tag name="THINKCELLSHAPEDONOTDELETE" val="tKcL5dsVcEUGYkRypqhQlnw"/>
</p:tagLst>
</file>

<file path=ppt/tags/tag962.xml><?xml version="1.0" encoding="utf-8"?>
<p:tagLst xmlns:a="http://schemas.openxmlformats.org/drawingml/2006/main" xmlns:r="http://schemas.openxmlformats.org/officeDocument/2006/relationships" xmlns:p="http://schemas.openxmlformats.org/presentationml/2006/main">
  <p:tag name="THINKCELLSHAPEDONOTDELETE" val="tXBn2ozGTN0K9b2iyu6QlFg"/>
</p:tagLst>
</file>

<file path=ppt/tags/tag963.xml><?xml version="1.0" encoding="utf-8"?>
<p:tagLst xmlns:a="http://schemas.openxmlformats.org/drawingml/2006/main" xmlns:r="http://schemas.openxmlformats.org/officeDocument/2006/relationships" xmlns:p="http://schemas.openxmlformats.org/presentationml/2006/main">
  <p:tag name="THINKCELLSHAPEDONOTDELETE" val="tbp0ZVJJboUKt9WCyX4tu6Q"/>
</p:tagLst>
</file>

<file path=ppt/tags/tag964.xml><?xml version="1.0" encoding="utf-8"?>
<p:tagLst xmlns:a="http://schemas.openxmlformats.org/drawingml/2006/main" xmlns:r="http://schemas.openxmlformats.org/officeDocument/2006/relationships" xmlns:p="http://schemas.openxmlformats.org/presentationml/2006/main">
  <p:tag name="THINKCELLSHAPEDONOTDELETE" val="tWNV58rz.4Ei6_YY1dcZCQg"/>
</p:tagLst>
</file>

<file path=ppt/tags/tag965.xml><?xml version="1.0" encoding="utf-8"?>
<p:tagLst xmlns:a="http://schemas.openxmlformats.org/drawingml/2006/main" xmlns:r="http://schemas.openxmlformats.org/officeDocument/2006/relationships" xmlns:p="http://schemas.openxmlformats.org/presentationml/2006/main">
  <p:tag name="THINKCELLSHAPEDONOTDELETE" val="trwYSxnAYgUON5uDSCjPhYA"/>
</p:tagLst>
</file>

<file path=ppt/tags/tag966.xml><?xml version="1.0" encoding="utf-8"?>
<p:tagLst xmlns:a="http://schemas.openxmlformats.org/drawingml/2006/main" xmlns:r="http://schemas.openxmlformats.org/officeDocument/2006/relationships" xmlns:p="http://schemas.openxmlformats.org/presentationml/2006/main">
  <p:tag name="THINKCELLSHAPEDONOTDELETE" val="tXDhLRMv1DE.7CQxTSwlxjg"/>
</p:tagLst>
</file>

<file path=ppt/tags/tag967.xml><?xml version="1.0" encoding="utf-8"?>
<p:tagLst xmlns:a="http://schemas.openxmlformats.org/drawingml/2006/main" xmlns:r="http://schemas.openxmlformats.org/officeDocument/2006/relationships" xmlns:p="http://schemas.openxmlformats.org/presentationml/2006/main">
  <p:tag name="THINKCELLSHAPEDONOTDELETE" val="tX0GuN7ot8EeKV0swNuYI7w"/>
</p:tagLst>
</file>

<file path=ppt/tags/tag968.xml><?xml version="1.0" encoding="utf-8"?>
<p:tagLst xmlns:a="http://schemas.openxmlformats.org/drawingml/2006/main" xmlns:r="http://schemas.openxmlformats.org/officeDocument/2006/relationships" xmlns:p="http://schemas.openxmlformats.org/presentationml/2006/main">
  <p:tag name="THINKCELLSHAPEDONOTDELETE" val="tIFPIZqal8U2PPFUdWiQKSA"/>
</p:tagLst>
</file>

<file path=ppt/tags/tag969.xml><?xml version="1.0" encoding="utf-8"?>
<p:tagLst xmlns:a="http://schemas.openxmlformats.org/drawingml/2006/main" xmlns:r="http://schemas.openxmlformats.org/officeDocument/2006/relationships" xmlns:p="http://schemas.openxmlformats.org/presentationml/2006/main">
  <p:tag name="THINKCELLSHAPEDONOTDELETE" val="t6QY6.ALD_UuL3PaXMG5YCg"/>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nWznQdWdGEWNsBY9.Gg5uw"/>
</p:tagLst>
</file>

<file path=ppt/tags/tag970.xml><?xml version="1.0" encoding="utf-8"?>
<p:tagLst xmlns:a="http://schemas.openxmlformats.org/drawingml/2006/main" xmlns:r="http://schemas.openxmlformats.org/officeDocument/2006/relationships" xmlns:p="http://schemas.openxmlformats.org/presentationml/2006/main">
  <p:tag name="THINKCELLSHAPEDONOTDELETE" val="tvCKAUJMxA0S55sdoau2sqg"/>
</p:tagLst>
</file>

<file path=ppt/tags/tag971.xml><?xml version="1.0" encoding="utf-8"?>
<p:tagLst xmlns:a="http://schemas.openxmlformats.org/drawingml/2006/main" xmlns:r="http://schemas.openxmlformats.org/officeDocument/2006/relationships" xmlns:p="http://schemas.openxmlformats.org/presentationml/2006/main">
  <p:tag name="THINKCELLSHAPEDONOTDELETE" val="tuuHA9R1KOUyE.kzRrCulig"/>
</p:tagLst>
</file>

<file path=ppt/tags/tag972.xml><?xml version="1.0" encoding="utf-8"?>
<p:tagLst xmlns:a="http://schemas.openxmlformats.org/drawingml/2006/main" xmlns:r="http://schemas.openxmlformats.org/officeDocument/2006/relationships" xmlns:p="http://schemas.openxmlformats.org/presentationml/2006/main">
  <p:tag name="THINKCELLSHAPEDONOTDELETE" val="tFs48YSb6GEuQot3PQocarg"/>
</p:tagLst>
</file>

<file path=ppt/tags/tag973.xml><?xml version="1.0" encoding="utf-8"?>
<p:tagLst xmlns:a="http://schemas.openxmlformats.org/drawingml/2006/main" xmlns:r="http://schemas.openxmlformats.org/officeDocument/2006/relationships" xmlns:p="http://schemas.openxmlformats.org/presentationml/2006/main">
  <p:tag name="THINKCELLSHAPEDONOTDELETE" val="taRp2p8wd90GX2ZN1H6_upw"/>
</p:tagLst>
</file>

<file path=ppt/tags/tag974.xml><?xml version="1.0" encoding="utf-8"?>
<p:tagLst xmlns:a="http://schemas.openxmlformats.org/drawingml/2006/main" xmlns:r="http://schemas.openxmlformats.org/officeDocument/2006/relationships" xmlns:p="http://schemas.openxmlformats.org/presentationml/2006/main">
  <p:tag name="THINKCELLSHAPEDONOTDELETE" val="tMl7VyL0cVkKyQguz3wSk.g"/>
</p:tagLst>
</file>

<file path=ppt/tags/tag975.xml><?xml version="1.0" encoding="utf-8"?>
<p:tagLst xmlns:a="http://schemas.openxmlformats.org/drawingml/2006/main" xmlns:r="http://schemas.openxmlformats.org/officeDocument/2006/relationships" xmlns:p="http://schemas.openxmlformats.org/presentationml/2006/main">
  <p:tag name="THINKCELLSHAPEDONOTDELETE" val="tBs3gWgGmWU6n_aiqQfXRkw"/>
</p:tagLst>
</file>

<file path=ppt/tags/tag976.xml><?xml version="1.0" encoding="utf-8"?>
<p:tagLst xmlns:a="http://schemas.openxmlformats.org/drawingml/2006/main" xmlns:r="http://schemas.openxmlformats.org/officeDocument/2006/relationships" xmlns:p="http://schemas.openxmlformats.org/presentationml/2006/main">
  <p:tag name="THINKCELLSHAPEDONOTDELETE" val="tL5vGEbwvGUKWNKkuZub5rg"/>
</p:tagLst>
</file>

<file path=ppt/tags/tag977.xml><?xml version="1.0" encoding="utf-8"?>
<p:tagLst xmlns:a="http://schemas.openxmlformats.org/drawingml/2006/main" xmlns:r="http://schemas.openxmlformats.org/officeDocument/2006/relationships" xmlns:p="http://schemas.openxmlformats.org/presentationml/2006/main">
  <p:tag name="THINKCELLSHAPEDONOTDELETE" val="tS1hvj9zT8EKM5uiJiTu1EQ"/>
</p:tagLst>
</file>

<file path=ppt/tags/tag978.xml><?xml version="1.0" encoding="utf-8"?>
<p:tagLst xmlns:a="http://schemas.openxmlformats.org/drawingml/2006/main" xmlns:r="http://schemas.openxmlformats.org/officeDocument/2006/relationships" xmlns:p="http://schemas.openxmlformats.org/presentationml/2006/main">
  <p:tag name="THINKCELLSHAPEDONOTDELETE" val="tbNn4PU8DmUS0eG5jF6QI0g"/>
</p:tagLst>
</file>

<file path=ppt/tags/tag979.xml><?xml version="1.0" encoding="utf-8"?>
<p:tagLst xmlns:a="http://schemas.openxmlformats.org/drawingml/2006/main" xmlns:r="http://schemas.openxmlformats.org/officeDocument/2006/relationships" xmlns:p="http://schemas.openxmlformats.org/presentationml/2006/main">
  <p:tag name="THINKCELLSHAPEDONOTDELETE" val="tzpV_NsOYzEGBnuPVlr4We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x2zVUUSMMECm0I_HYNZJ5g"/>
</p:tagLst>
</file>

<file path=ppt/tags/tag980.xml><?xml version="1.0" encoding="utf-8"?>
<p:tagLst xmlns:a="http://schemas.openxmlformats.org/drawingml/2006/main" xmlns:r="http://schemas.openxmlformats.org/officeDocument/2006/relationships" xmlns:p="http://schemas.openxmlformats.org/presentationml/2006/main">
  <p:tag name="THINKCELLSHAPEDONOTDELETE" val="tfrIaIAVGrU6ezg9Y9drjjw"/>
</p:tagLst>
</file>

<file path=ppt/tags/tag981.xml><?xml version="1.0" encoding="utf-8"?>
<p:tagLst xmlns:a="http://schemas.openxmlformats.org/drawingml/2006/main" xmlns:r="http://schemas.openxmlformats.org/officeDocument/2006/relationships" xmlns:p="http://schemas.openxmlformats.org/presentationml/2006/main">
  <p:tag name="THINKCELLSHAPEDONOTDELETE" val="tB9t4P7anzUGiXLCIEA0fdQ"/>
</p:tagLst>
</file>

<file path=ppt/tags/tag982.xml><?xml version="1.0" encoding="utf-8"?>
<p:tagLst xmlns:a="http://schemas.openxmlformats.org/drawingml/2006/main" xmlns:r="http://schemas.openxmlformats.org/officeDocument/2006/relationships" xmlns:p="http://schemas.openxmlformats.org/presentationml/2006/main">
  <p:tag name="THINKCELLSHAPEDONOTDELETE" val="t2i1lRFeWYkaQemoqHl1uoQ"/>
</p:tagLst>
</file>

<file path=ppt/tags/tag983.xml><?xml version="1.0" encoding="utf-8"?>
<p:tagLst xmlns:a="http://schemas.openxmlformats.org/drawingml/2006/main" xmlns:r="http://schemas.openxmlformats.org/officeDocument/2006/relationships" xmlns:p="http://schemas.openxmlformats.org/presentationml/2006/main">
  <p:tag name="THINKCELLSHAPEDONOTDELETE" val="t7FchP7qn_kiOBTcSh3OF1g"/>
</p:tagLst>
</file>

<file path=ppt/tags/tag984.xml><?xml version="1.0" encoding="utf-8"?>
<p:tagLst xmlns:a="http://schemas.openxmlformats.org/drawingml/2006/main" xmlns:r="http://schemas.openxmlformats.org/officeDocument/2006/relationships" xmlns:p="http://schemas.openxmlformats.org/presentationml/2006/main">
  <p:tag name="THINKCELLSHAPEDONOTDELETE" val="tq4Iq5uCJ8U6S8P1Ac4B94A"/>
</p:tagLst>
</file>

<file path=ppt/tags/tag985.xml><?xml version="1.0" encoding="utf-8"?>
<p:tagLst xmlns:a="http://schemas.openxmlformats.org/drawingml/2006/main" xmlns:r="http://schemas.openxmlformats.org/officeDocument/2006/relationships" xmlns:p="http://schemas.openxmlformats.org/presentationml/2006/main">
  <p:tag name="THINKCELLSHAPEDONOTDELETE" val="tlGWJBvLGbk.r3Ha_ek7W7w"/>
</p:tagLst>
</file>

<file path=ppt/tags/tag986.xml><?xml version="1.0" encoding="utf-8"?>
<p:tagLst xmlns:a="http://schemas.openxmlformats.org/drawingml/2006/main" xmlns:r="http://schemas.openxmlformats.org/officeDocument/2006/relationships" xmlns:p="http://schemas.openxmlformats.org/presentationml/2006/main">
  <p:tag name="THINKCELLSHAPEDONOTDELETE" val="trnBQsg7tYk6K_Q3jcNFWhQ"/>
</p:tagLst>
</file>

<file path=ppt/tags/tag987.xml><?xml version="1.0" encoding="utf-8"?>
<p:tagLst xmlns:a="http://schemas.openxmlformats.org/drawingml/2006/main" xmlns:r="http://schemas.openxmlformats.org/officeDocument/2006/relationships" xmlns:p="http://schemas.openxmlformats.org/presentationml/2006/main">
  <p:tag name="THINKCELLSHAPEDONOTDELETE" val="t2itf2P0PbEO8dV3mFePtiA"/>
</p:tagLst>
</file>

<file path=ppt/tags/tag988.xml><?xml version="1.0" encoding="utf-8"?>
<p:tagLst xmlns:a="http://schemas.openxmlformats.org/drawingml/2006/main" xmlns:r="http://schemas.openxmlformats.org/officeDocument/2006/relationships" xmlns:p="http://schemas.openxmlformats.org/presentationml/2006/main">
  <p:tag name="THINKCELLSHAPEDONOTDELETE" val="tb8AVxy8KukGIlgJ17BTfHw"/>
</p:tagLst>
</file>

<file path=ppt/tags/tag989.xml><?xml version="1.0" encoding="utf-8"?>
<p:tagLst xmlns:a="http://schemas.openxmlformats.org/drawingml/2006/main" xmlns:r="http://schemas.openxmlformats.org/officeDocument/2006/relationships" xmlns:p="http://schemas.openxmlformats.org/presentationml/2006/main">
  <p:tag name="THINKCELLSHAPEDONOTDELETE" val="tEfpKgBQ3b06isHTN19Rso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0.xml><?xml version="1.0" encoding="utf-8"?>
<p:tagLst xmlns:a="http://schemas.openxmlformats.org/drawingml/2006/main" xmlns:r="http://schemas.openxmlformats.org/officeDocument/2006/relationships" xmlns:p="http://schemas.openxmlformats.org/presentationml/2006/main">
  <p:tag name="THINKCELLSHAPEDONOTDELETE" val="tjG0cTW3YeU2l522CvXx6Ig"/>
</p:tagLst>
</file>

<file path=ppt/tags/tag991.xml><?xml version="1.0" encoding="utf-8"?>
<p:tagLst xmlns:a="http://schemas.openxmlformats.org/drawingml/2006/main" xmlns:r="http://schemas.openxmlformats.org/officeDocument/2006/relationships" xmlns:p="http://schemas.openxmlformats.org/presentationml/2006/main">
  <p:tag name="THINKCELLSHAPEDONOTDELETE" val="toS7IAaUr5kiRZUry_N_hLQ"/>
</p:tagLst>
</file>

<file path=ppt/tags/tag992.xml><?xml version="1.0" encoding="utf-8"?>
<p:tagLst xmlns:a="http://schemas.openxmlformats.org/drawingml/2006/main" xmlns:r="http://schemas.openxmlformats.org/officeDocument/2006/relationships" xmlns:p="http://schemas.openxmlformats.org/presentationml/2006/main">
  <p:tag name="THINKCELLSHAPEDONOTDELETE" val="t9NtsP3XDxES9pG6vJzLDZg"/>
</p:tagLst>
</file>

<file path=ppt/tags/tag993.xml><?xml version="1.0" encoding="utf-8"?>
<p:tagLst xmlns:a="http://schemas.openxmlformats.org/drawingml/2006/main" xmlns:r="http://schemas.openxmlformats.org/officeDocument/2006/relationships" xmlns:p="http://schemas.openxmlformats.org/presentationml/2006/main">
  <p:tag name="THINKCELLSHAPEDONOTDELETE" val="tGBxd_E42_Ei9M3NLnrvnYw"/>
</p:tagLst>
</file>

<file path=ppt/tags/tag994.xml><?xml version="1.0" encoding="utf-8"?>
<p:tagLst xmlns:a="http://schemas.openxmlformats.org/drawingml/2006/main" xmlns:r="http://schemas.openxmlformats.org/officeDocument/2006/relationships" xmlns:p="http://schemas.openxmlformats.org/presentationml/2006/main">
  <p:tag name="THINKCELLSHAPEDONOTDELETE" val="tpc9Axy97w0aIqvIcZHuIKQ"/>
</p:tagLst>
</file>

<file path=ppt/tags/tag995.xml><?xml version="1.0" encoding="utf-8"?>
<p:tagLst xmlns:a="http://schemas.openxmlformats.org/drawingml/2006/main" xmlns:r="http://schemas.openxmlformats.org/officeDocument/2006/relationships" xmlns:p="http://schemas.openxmlformats.org/presentationml/2006/main">
  <p:tag name="THINKCELLSHAPEDONOTDELETE" val="t4fQAo8nVx02j5n73xruzQg"/>
</p:tagLst>
</file>

<file path=ppt/tags/tag996.xml><?xml version="1.0" encoding="utf-8"?>
<p:tagLst xmlns:a="http://schemas.openxmlformats.org/drawingml/2006/main" xmlns:r="http://schemas.openxmlformats.org/officeDocument/2006/relationships" xmlns:p="http://schemas.openxmlformats.org/presentationml/2006/main">
  <p:tag name="THINKCELLSHAPEDONOTDELETE" val="tfHSA6dG4xkqjmMos0wqqzg"/>
</p:tagLst>
</file>

<file path=ppt/tags/tag997.xml><?xml version="1.0" encoding="utf-8"?>
<p:tagLst xmlns:a="http://schemas.openxmlformats.org/drawingml/2006/main" xmlns:r="http://schemas.openxmlformats.org/officeDocument/2006/relationships" xmlns:p="http://schemas.openxmlformats.org/presentationml/2006/main">
  <p:tag name="THINKCELLSHAPEDONOTDELETE" val="tKdVqzeHOvUaPvBHP2AUCiw"/>
</p:tagLst>
</file>

<file path=ppt/tags/tag998.xml><?xml version="1.0" encoding="utf-8"?>
<p:tagLst xmlns:a="http://schemas.openxmlformats.org/drawingml/2006/main" xmlns:r="http://schemas.openxmlformats.org/officeDocument/2006/relationships" xmlns:p="http://schemas.openxmlformats.org/presentationml/2006/main">
  <p:tag name="THINKCELLSHAPEDONOTDELETE" val="tw835PQWQg0.rDQTngHn4iA"/>
</p:tagLst>
</file>

<file path=ppt/tags/tag999.xml><?xml version="1.0" encoding="utf-8"?>
<p:tagLst xmlns:a="http://schemas.openxmlformats.org/drawingml/2006/main" xmlns:r="http://schemas.openxmlformats.org/officeDocument/2006/relationships" xmlns:p="http://schemas.openxmlformats.org/presentationml/2006/main">
  <p:tag name="THINKCELLSHAPEDONOTDELETE" val="t5.2XIKX2CkmnM8rBcT2scg"/>
</p:tagLst>
</file>

<file path=ppt/theme/theme1.xml><?xml version="1.0" encoding="utf-8"?>
<a:theme xmlns:a="http://schemas.openxmlformats.org/drawingml/2006/main" name="CPC Template">
  <a:themeElements>
    <a:clrScheme name="Custom 1">
      <a:dk1>
        <a:srgbClr val="000000"/>
      </a:dk1>
      <a:lt1>
        <a:srgbClr val="FFFFFF"/>
      </a:lt1>
      <a:dk2>
        <a:srgbClr val="76B2E4"/>
      </a:dk2>
      <a:lt2>
        <a:srgbClr val="A5CCED"/>
      </a:lt2>
      <a:accent1>
        <a:srgbClr val="00545E"/>
      </a:accent1>
      <a:accent2>
        <a:srgbClr val="D90D39"/>
      </a:accent2>
      <a:accent3>
        <a:srgbClr val="F3CF74"/>
      </a:accent3>
      <a:accent4>
        <a:srgbClr val="F18917"/>
      </a:accent4>
      <a:accent5>
        <a:srgbClr val="D26308"/>
      </a:accent5>
      <a:accent6>
        <a:srgbClr val="92D050"/>
      </a:accent6>
      <a:hlink>
        <a:srgbClr val="666666"/>
      </a:hlink>
      <a:folHlink>
        <a:srgbClr val="B3D5EF"/>
      </a:folHlink>
    </a:clrScheme>
    <a:fontScheme name="Default Design">
      <a:majorFont>
        <a:latin typeface="Book Antiqu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50000"/>
          </a:schemeClr>
        </a:solidFill>
        <a:ln w="9525" cap="flat" cmpd="sng" algn="ctr">
          <a:solidFill>
            <a:schemeClr val="bg1">
              <a:lumMod val="75000"/>
            </a:schemeClr>
          </a:solidFill>
          <a:prstDash val="solid"/>
          <a:round/>
          <a:headEnd type="none" w="med" len="med"/>
          <a:tailEnd type="none" w="med" len="med"/>
        </a:ln>
        <a:effectLst/>
      </a:spPr>
      <a:bodyPr vert="horz" wrap="none" lIns="90000" tIns="46800" rIns="90000" bIns="4680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1100" i="0" u="none" strike="noStrike" cap="none" normalizeH="0" baseline="0" dirty="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1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939393"/>
        </a:dk2>
        <a:lt2>
          <a:srgbClr val="D90D39"/>
        </a:lt2>
        <a:accent1>
          <a:srgbClr val="A5CCED"/>
        </a:accent1>
        <a:accent2>
          <a:srgbClr val="76B2E4"/>
        </a:accent2>
        <a:accent3>
          <a:srgbClr val="FFFFFF"/>
        </a:accent3>
        <a:accent4>
          <a:srgbClr val="000000"/>
        </a:accent4>
        <a:accent5>
          <a:srgbClr val="CFE2F4"/>
        </a:accent5>
        <a:accent6>
          <a:srgbClr val="6AA1CF"/>
        </a:accent6>
        <a:hlink>
          <a:srgbClr val="4C9BDC"/>
        </a:hlink>
        <a:folHlink>
          <a:srgbClr val="066BB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OSA">
  <a:themeElements>
    <a:clrScheme name="Custom 1">
      <a:dk1>
        <a:srgbClr val="000000"/>
      </a:dk1>
      <a:lt1>
        <a:srgbClr val="FFFFFF"/>
      </a:lt1>
      <a:dk2>
        <a:srgbClr val="76B2E4"/>
      </a:dk2>
      <a:lt2>
        <a:srgbClr val="A5CCED"/>
      </a:lt2>
      <a:accent1>
        <a:srgbClr val="00545E"/>
      </a:accent1>
      <a:accent2>
        <a:srgbClr val="D90D39"/>
      </a:accent2>
      <a:accent3>
        <a:srgbClr val="F3CF74"/>
      </a:accent3>
      <a:accent4>
        <a:srgbClr val="F18917"/>
      </a:accent4>
      <a:accent5>
        <a:srgbClr val="D26308"/>
      </a:accent5>
      <a:accent6>
        <a:srgbClr val="92D050"/>
      </a:accent6>
      <a:hlink>
        <a:srgbClr val="666666"/>
      </a:hlink>
      <a:folHlink>
        <a:srgbClr val="B3D5EF"/>
      </a:folHlink>
    </a:clrScheme>
    <a:fontScheme name="Default Design">
      <a:majorFont>
        <a:latin typeface="Book Antiqu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50000"/>
          </a:schemeClr>
        </a:solidFill>
        <a:ln w="9525" cap="flat" cmpd="sng" algn="ctr">
          <a:solidFill>
            <a:schemeClr val="bg1">
              <a:lumMod val="75000"/>
            </a:schemeClr>
          </a:solidFill>
          <a:prstDash val="solid"/>
          <a:round/>
          <a:headEnd type="none" w="med" len="med"/>
          <a:tailEnd type="none" w="med" len="med"/>
        </a:ln>
        <a:effectLst/>
      </a:spPr>
      <a:bodyPr vert="horz" wrap="none" lIns="90000" tIns="46800" rIns="90000" bIns="4680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1100" i="0" u="none" strike="noStrike" cap="none" normalizeH="0" baseline="0" dirty="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1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939393"/>
        </a:dk2>
        <a:lt2>
          <a:srgbClr val="D90D39"/>
        </a:lt2>
        <a:accent1>
          <a:srgbClr val="A5CCED"/>
        </a:accent1>
        <a:accent2>
          <a:srgbClr val="76B2E4"/>
        </a:accent2>
        <a:accent3>
          <a:srgbClr val="FFFFFF"/>
        </a:accent3>
        <a:accent4>
          <a:srgbClr val="000000"/>
        </a:accent4>
        <a:accent5>
          <a:srgbClr val="CFE2F4"/>
        </a:accent5>
        <a:accent6>
          <a:srgbClr val="6AA1CF"/>
        </a:accent6>
        <a:hlink>
          <a:srgbClr val="4C9BDC"/>
        </a:hlink>
        <a:folHlink>
          <a:srgbClr val="066BB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OSA">
  <a:themeElements>
    <a:clrScheme name="Custom 1">
      <a:dk1>
        <a:srgbClr val="000000"/>
      </a:dk1>
      <a:lt1>
        <a:srgbClr val="FFFFFF"/>
      </a:lt1>
      <a:dk2>
        <a:srgbClr val="76B2E4"/>
      </a:dk2>
      <a:lt2>
        <a:srgbClr val="A5CCED"/>
      </a:lt2>
      <a:accent1>
        <a:srgbClr val="00545E"/>
      </a:accent1>
      <a:accent2>
        <a:srgbClr val="D90D39"/>
      </a:accent2>
      <a:accent3>
        <a:srgbClr val="F3CF74"/>
      </a:accent3>
      <a:accent4>
        <a:srgbClr val="F18917"/>
      </a:accent4>
      <a:accent5>
        <a:srgbClr val="D26308"/>
      </a:accent5>
      <a:accent6>
        <a:srgbClr val="92D050"/>
      </a:accent6>
      <a:hlink>
        <a:srgbClr val="666666"/>
      </a:hlink>
      <a:folHlink>
        <a:srgbClr val="B3D5EF"/>
      </a:folHlink>
    </a:clrScheme>
    <a:fontScheme name="Default Design">
      <a:majorFont>
        <a:latin typeface="Book Antiqu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50000"/>
          </a:schemeClr>
        </a:solidFill>
        <a:ln w="9525" cap="flat" cmpd="sng" algn="ctr">
          <a:solidFill>
            <a:schemeClr val="bg1">
              <a:lumMod val="75000"/>
            </a:schemeClr>
          </a:solidFill>
          <a:prstDash val="solid"/>
          <a:round/>
          <a:headEnd type="none" w="med" len="med"/>
          <a:tailEnd type="none" w="med" len="med"/>
        </a:ln>
        <a:effectLst/>
      </a:spPr>
      <a:bodyPr vert="horz" wrap="none" lIns="90000" tIns="46800" rIns="90000" bIns="4680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1100" i="0" u="none" strike="noStrike" cap="none" normalizeH="0" baseline="0" dirty="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1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939393"/>
        </a:dk2>
        <a:lt2>
          <a:srgbClr val="D90D39"/>
        </a:lt2>
        <a:accent1>
          <a:srgbClr val="A5CCED"/>
        </a:accent1>
        <a:accent2>
          <a:srgbClr val="76B2E4"/>
        </a:accent2>
        <a:accent3>
          <a:srgbClr val="FFFFFF"/>
        </a:accent3>
        <a:accent4>
          <a:srgbClr val="000000"/>
        </a:accent4>
        <a:accent5>
          <a:srgbClr val="CFE2F4"/>
        </a:accent5>
        <a:accent6>
          <a:srgbClr val="6AA1CF"/>
        </a:accent6>
        <a:hlink>
          <a:srgbClr val="4C9BDC"/>
        </a:hlink>
        <a:folHlink>
          <a:srgbClr val="066BB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3_OSA">
  <a:themeElements>
    <a:clrScheme name="Custom 1">
      <a:dk1>
        <a:srgbClr val="000000"/>
      </a:dk1>
      <a:lt1>
        <a:srgbClr val="FFFFFF"/>
      </a:lt1>
      <a:dk2>
        <a:srgbClr val="76B2E4"/>
      </a:dk2>
      <a:lt2>
        <a:srgbClr val="A5CCED"/>
      </a:lt2>
      <a:accent1>
        <a:srgbClr val="00545E"/>
      </a:accent1>
      <a:accent2>
        <a:srgbClr val="D90D39"/>
      </a:accent2>
      <a:accent3>
        <a:srgbClr val="F3CF74"/>
      </a:accent3>
      <a:accent4>
        <a:srgbClr val="F18917"/>
      </a:accent4>
      <a:accent5>
        <a:srgbClr val="D26308"/>
      </a:accent5>
      <a:accent6>
        <a:srgbClr val="92D050"/>
      </a:accent6>
      <a:hlink>
        <a:srgbClr val="666666"/>
      </a:hlink>
      <a:folHlink>
        <a:srgbClr val="B3D5EF"/>
      </a:folHlink>
    </a:clrScheme>
    <a:fontScheme name="Default Design">
      <a:majorFont>
        <a:latin typeface="Book Antiqu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50000"/>
          </a:schemeClr>
        </a:solidFill>
        <a:ln w="9525" cap="flat" cmpd="sng" algn="ctr">
          <a:solidFill>
            <a:schemeClr val="bg1">
              <a:lumMod val="75000"/>
            </a:schemeClr>
          </a:solidFill>
          <a:prstDash val="solid"/>
          <a:round/>
          <a:headEnd type="none" w="med" len="med"/>
          <a:tailEnd type="none" w="med" len="med"/>
        </a:ln>
        <a:effectLst/>
      </a:spPr>
      <a:bodyPr vert="horz" wrap="none" lIns="90000" tIns="46800" rIns="90000" bIns="4680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1100" i="0" u="none" strike="noStrike" cap="none" normalizeH="0" baseline="0" dirty="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1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939393"/>
        </a:dk2>
        <a:lt2>
          <a:srgbClr val="D90D39"/>
        </a:lt2>
        <a:accent1>
          <a:srgbClr val="A5CCED"/>
        </a:accent1>
        <a:accent2>
          <a:srgbClr val="76B2E4"/>
        </a:accent2>
        <a:accent3>
          <a:srgbClr val="FFFFFF"/>
        </a:accent3>
        <a:accent4>
          <a:srgbClr val="000000"/>
        </a:accent4>
        <a:accent5>
          <a:srgbClr val="CFE2F4"/>
        </a:accent5>
        <a:accent6>
          <a:srgbClr val="6AA1CF"/>
        </a:accent6>
        <a:hlink>
          <a:srgbClr val="4C9BDC"/>
        </a:hlink>
        <a:folHlink>
          <a:srgbClr val="066BB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6_Default Design">
  <a:themeElements>
    <a:clrScheme name="Default Design 1">
      <a:dk1>
        <a:srgbClr val="000000"/>
      </a:dk1>
      <a:lt1>
        <a:srgbClr val="FFFFFF"/>
      </a:lt1>
      <a:dk2>
        <a:srgbClr val="939393"/>
      </a:dk2>
      <a:lt2>
        <a:srgbClr val="D90D39"/>
      </a:lt2>
      <a:accent1>
        <a:srgbClr val="A5CCED"/>
      </a:accent1>
      <a:accent2>
        <a:srgbClr val="76B2E4"/>
      </a:accent2>
      <a:accent3>
        <a:srgbClr val="FFFFFF"/>
      </a:accent3>
      <a:accent4>
        <a:srgbClr val="000000"/>
      </a:accent4>
      <a:accent5>
        <a:srgbClr val="CFE2F4"/>
      </a:accent5>
      <a:accent6>
        <a:srgbClr val="6AA1CF"/>
      </a:accent6>
      <a:hlink>
        <a:srgbClr val="4C9BDC"/>
      </a:hlink>
      <a:folHlink>
        <a:srgbClr val="066BB0"/>
      </a:folHlink>
    </a:clrScheme>
    <a:fontScheme name="Default Design">
      <a:majorFont>
        <a:latin typeface="Book Antiqu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65000"/>
            <a:lumOff val="35000"/>
          </a:schemeClr>
        </a:solidFill>
        <a:ln>
          <a:solidFill>
            <a:schemeClr val="tx1">
              <a:lumMod val="50000"/>
              <a:lumOff val="50000"/>
            </a:schemeClr>
          </a:solidFill>
        </a:ln>
      </a:spPr>
      <a:bodyPr anchor="ctr"/>
      <a:lstStyle>
        <a:defPPr algn="ctr">
          <a:defRPr dirty="0">
            <a:solidFill>
              <a:schemeClr val="bg1"/>
            </a:solidFill>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1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939393"/>
        </a:dk2>
        <a:lt2>
          <a:srgbClr val="D90D39"/>
        </a:lt2>
        <a:accent1>
          <a:srgbClr val="A5CCED"/>
        </a:accent1>
        <a:accent2>
          <a:srgbClr val="76B2E4"/>
        </a:accent2>
        <a:accent3>
          <a:srgbClr val="FFFFFF"/>
        </a:accent3>
        <a:accent4>
          <a:srgbClr val="000000"/>
        </a:accent4>
        <a:accent5>
          <a:srgbClr val="CFE2F4"/>
        </a:accent5>
        <a:accent6>
          <a:srgbClr val="6AA1CF"/>
        </a:accent6>
        <a:hlink>
          <a:srgbClr val="4C9BDC"/>
        </a:hlink>
        <a:folHlink>
          <a:srgbClr val="066BB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4_OSA">
  <a:themeElements>
    <a:clrScheme name="Custom 1">
      <a:dk1>
        <a:srgbClr val="000000"/>
      </a:dk1>
      <a:lt1>
        <a:srgbClr val="FFFFFF"/>
      </a:lt1>
      <a:dk2>
        <a:srgbClr val="76B2E4"/>
      </a:dk2>
      <a:lt2>
        <a:srgbClr val="A5CCED"/>
      </a:lt2>
      <a:accent1>
        <a:srgbClr val="00545E"/>
      </a:accent1>
      <a:accent2>
        <a:srgbClr val="D90D39"/>
      </a:accent2>
      <a:accent3>
        <a:srgbClr val="F3CF74"/>
      </a:accent3>
      <a:accent4>
        <a:srgbClr val="F18917"/>
      </a:accent4>
      <a:accent5>
        <a:srgbClr val="D26308"/>
      </a:accent5>
      <a:accent6>
        <a:srgbClr val="92D050"/>
      </a:accent6>
      <a:hlink>
        <a:srgbClr val="666666"/>
      </a:hlink>
      <a:folHlink>
        <a:srgbClr val="B3D5EF"/>
      </a:folHlink>
    </a:clrScheme>
    <a:fontScheme name="Default Design">
      <a:majorFont>
        <a:latin typeface="Book Antiqu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50000"/>
          </a:schemeClr>
        </a:solidFill>
        <a:ln w="9525" cap="flat" cmpd="sng" algn="ctr">
          <a:solidFill>
            <a:schemeClr val="bg1">
              <a:lumMod val="75000"/>
            </a:schemeClr>
          </a:solidFill>
          <a:prstDash val="solid"/>
          <a:round/>
          <a:headEnd type="none" w="med" len="med"/>
          <a:tailEnd type="none" w="med" len="med"/>
        </a:ln>
        <a:effectLst/>
      </a:spPr>
      <a:bodyPr vert="horz" wrap="none" lIns="90000" tIns="46800" rIns="90000" bIns="4680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1100" i="0" u="none" strike="noStrike" cap="none" normalizeH="0" baseline="0" dirty="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1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939393"/>
        </a:dk2>
        <a:lt2>
          <a:srgbClr val="D90D39"/>
        </a:lt2>
        <a:accent1>
          <a:srgbClr val="A5CCED"/>
        </a:accent1>
        <a:accent2>
          <a:srgbClr val="76B2E4"/>
        </a:accent2>
        <a:accent3>
          <a:srgbClr val="FFFFFF"/>
        </a:accent3>
        <a:accent4>
          <a:srgbClr val="000000"/>
        </a:accent4>
        <a:accent5>
          <a:srgbClr val="CFE2F4"/>
        </a:accent5>
        <a:accent6>
          <a:srgbClr val="6AA1CF"/>
        </a:accent6>
        <a:hlink>
          <a:srgbClr val="4C9BDC"/>
        </a:hlink>
        <a:folHlink>
          <a:srgbClr val="066BB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
      <a:dk1>
        <a:srgbClr val="000000"/>
      </a:dk1>
      <a:lt1>
        <a:srgbClr val="FFFFFF"/>
      </a:lt1>
      <a:dk2>
        <a:srgbClr val="B69404"/>
      </a:dk2>
      <a:lt2>
        <a:srgbClr val="C0C0C0"/>
      </a:lt2>
      <a:accent1>
        <a:srgbClr val="0000FF"/>
      </a:accent1>
      <a:accent2>
        <a:srgbClr val="E2E1C0"/>
      </a:accent2>
      <a:accent3>
        <a:srgbClr val="FFFFFF"/>
      </a:accent3>
      <a:accent4>
        <a:srgbClr val="000000"/>
      </a:accent4>
      <a:accent5>
        <a:srgbClr val="AAAAFF"/>
      </a:accent5>
      <a:accent6>
        <a:srgbClr val="CDCCAE"/>
      </a:accent6>
      <a:hlink>
        <a:srgbClr val="3D97AF"/>
      </a:hlink>
      <a:folHlink>
        <a:srgbClr val="B72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
      <a:dk1>
        <a:srgbClr val="000000"/>
      </a:dk1>
      <a:lt1>
        <a:srgbClr val="FFFFFF"/>
      </a:lt1>
      <a:dk2>
        <a:srgbClr val="B69404"/>
      </a:dk2>
      <a:lt2>
        <a:srgbClr val="C0C0C0"/>
      </a:lt2>
      <a:accent1>
        <a:srgbClr val="0000FF"/>
      </a:accent1>
      <a:accent2>
        <a:srgbClr val="E2E1C0"/>
      </a:accent2>
      <a:accent3>
        <a:srgbClr val="FFFFFF"/>
      </a:accent3>
      <a:accent4>
        <a:srgbClr val="000000"/>
      </a:accent4>
      <a:accent5>
        <a:srgbClr val="AAAAFF"/>
      </a:accent5>
      <a:accent6>
        <a:srgbClr val="CDCCAE"/>
      </a:accent6>
      <a:hlink>
        <a:srgbClr val="3D97AF"/>
      </a:hlink>
      <a:folHlink>
        <a:srgbClr val="B72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939393"/>
      </a:dk2>
      <a:lt2>
        <a:srgbClr val="D90D39"/>
      </a:lt2>
      <a:accent1>
        <a:srgbClr val="A5CCED"/>
      </a:accent1>
      <a:accent2>
        <a:srgbClr val="76B2E4"/>
      </a:accent2>
      <a:accent3>
        <a:srgbClr val="FFFFFF"/>
      </a:accent3>
      <a:accent4>
        <a:srgbClr val="000000"/>
      </a:accent4>
      <a:accent5>
        <a:srgbClr val="CFE2F4"/>
      </a:accent5>
      <a:accent6>
        <a:srgbClr val="6AA1CF"/>
      </a:accent6>
      <a:hlink>
        <a:srgbClr val="4C9BDC"/>
      </a:hlink>
      <a:folHlink>
        <a:srgbClr val="066BB0"/>
      </a:folHlink>
    </a:clrScheme>
    <a:fontScheme name="Default Design">
      <a:majorFont>
        <a:latin typeface="Book Antiqu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50000"/>
          </a:schemeClr>
        </a:solidFill>
        <a:ln w="9525" cap="flat" cmpd="sng" algn="ctr">
          <a:solidFill>
            <a:schemeClr val="bg1">
              <a:lumMod val="75000"/>
            </a:schemeClr>
          </a:solidFill>
          <a:prstDash val="solid"/>
          <a:round/>
          <a:headEnd type="none" w="med" len="med"/>
          <a:tailEnd type="none" w="med" len="med"/>
        </a:ln>
        <a:effectLst/>
      </a:spPr>
      <a:bodyPr vert="horz" wrap="none" lIns="90000" tIns="46800" rIns="90000" bIns="4680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1100" i="0" u="none" strike="noStrike" cap="none" normalizeH="0" baseline="0" dirty="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1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939393"/>
        </a:dk2>
        <a:lt2>
          <a:srgbClr val="D90D39"/>
        </a:lt2>
        <a:accent1>
          <a:srgbClr val="A5CCED"/>
        </a:accent1>
        <a:accent2>
          <a:srgbClr val="76B2E4"/>
        </a:accent2>
        <a:accent3>
          <a:srgbClr val="FFFFFF"/>
        </a:accent3>
        <a:accent4>
          <a:srgbClr val="000000"/>
        </a:accent4>
        <a:accent5>
          <a:srgbClr val="CFE2F4"/>
        </a:accent5>
        <a:accent6>
          <a:srgbClr val="6AA1CF"/>
        </a:accent6>
        <a:hlink>
          <a:srgbClr val="4C9BDC"/>
        </a:hlink>
        <a:folHlink>
          <a:srgbClr val="066BB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PC Template">
  <a:themeElements>
    <a:clrScheme name="Custom 1">
      <a:dk1>
        <a:srgbClr val="000000"/>
      </a:dk1>
      <a:lt1>
        <a:srgbClr val="FFFFFF"/>
      </a:lt1>
      <a:dk2>
        <a:srgbClr val="76B2E4"/>
      </a:dk2>
      <a:lt2>
        <a:srgbClr val="A5CCED"/>
      </a:lt2>
      <a:accent1>
        <a:srgbClr val="00545E"/>
      </a:accent1>
      <a:accent2>
        <a:srgbClr val="D90D39"/>
      </a:accent2>
      <a:accent3>
        <a:srgbClr val="F3CF74"/>
      </a:accent3>
      <a:accent4>
        <a:srgbClr val="F18917"/>
      </a:accent4>
      <a:accent5>
        <a:srgbClr val="D26308"/>
      </a:accent5>
      <a:accent6>
        <a:srgbClr val="92D050"/>
      </a:accent6>
      <a:hlink>
        <a:srgbClr val="666666"/>
      </a:hlink>
      <a:folHlink>
        <a:srgbClr val="B3D5EF"/>
      </a:folHlink>
    </a:clrScheme>
    <a:fontScheme name="Default Design">
      <a:majorFont>
        <a:latin typeface="Book Antiqu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50000"/>
          </a:schemeClr>
        </a:solidFill>
        <a:ln w="9525" cap="flat" cmpd="sng" algn="ctr">
          <a:solidFill>
            <a:schemeClr val="bg1">
              <a:lumMod val="75000"/>
            </a:schemeClr>
          </a:solidFill>
          <a:prstDash val="solid"/>
          <a:round/>
          <a:headEnd type="none" w="med" len="med"/>
          <a:tailEnd type="none" w="med" len="med"/>
        </a:ln>
        <a:effectLst/>
      </a:spPr>
      <a:bodyPr vert="horz" wrap="none" lIns="90000" tIns="46800" rIns="90000" bIns="4680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1100" i="0" u="none" strike="noStrike" cap="none" normalizeH="0" baseline="0" dirty="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100" b="1" i="0" u="none" strike="noStrike" cap="none" normalizeH="0" baseline="0" smtClean="0">
            <a:ln>
              <a:noFill/>
            </a:ln>
            <a:solidFill>
              <a:schemeClr val="tx1"/>
            </a:solidFill>
            <a:effectLst/>
            <a:latin typeface="Arial" charset="0"/>
          </a:defRPr>
        </a:defPPr>
      </a:lstStyle>
    </a:lnDef>
    <a:txDef>
      <a:spPr>
        <a:noFill/>
      </a:spPr>
      <a:bodyPr wrap="none" rtlCol="0">
        <a:spAutoFit/>
      </a:bodyPr>
      <a:lstStyle>
        <a:defPPr>
          <a:defRPr sz="1000" dirty="0" smtClean="0">
            <a:latin typeface="+mj-lt"/>
          </a:defRPr>
        </a:defPPr>
      </a:lstStyle>
    </a:txDef>
  </a:objectDefaults>
  <a:extraClrSchemeLst>
    <a:extraClrScheme>
      <a:clrScheme name="Default Design 1">
        <a:dk1>
          <a:srgbClr val="000000"/>
        </a:dk1>
        <a:lt1>
          <a:srgbClr val="FFFFFF"/>
        </a:lt1>
        <a:dk2>
          <a:srgbClr val="939393"/>
        </a:dk2>
        <a:lt2>
          <a:srgbClr val="D90D39"/>
        </a:lt2>
        <a:accent1>
          <a:srgbClr val="A5CCED"/>
        </a:accent1>
        <a:accent2>
          <a:srgbClr val="76B2E4"/>
        </a:accent2>
        <a:accent3>
          <a:srgbClr val="FFFFFF"/>
        </a:accent3>
        <a:accent4>
          <a:srgbClr val="000000"/>
        </a:accent4>
        <a:accent5>
          <a:srgbClr val="CFE2F4"/>
        </a:accent5>
        <a:accent6>
          <a:srgbClr val="6AA1CF"/>
        </a:accent6>
        <a:hlink>
          <a:srgbClr val="4C9BDC"/>
        </a:hlink>
        <a:folHlink>
          <a:srgbClr val="066BB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Default Design 1">
      <a:dk1>
        <a:srgbClr val="000000"/>
      </a:dk1>
      <a:lt1>
        <a:srgbClr val="FFFFFF"/>
      </a:lt1>
      <a:dk2>
        <a:srgbClr val="939393"/>
      </a:dk2>
      <a:lt2>
        <a:srgbClr val="D90D39"/>
      </a:lt2>
      <a:accent1>
        <a:srgbClr val="A5CCED"/>
      </a:accent1>
      <a:accent2>
        <a:srgbClr val="76B2E4"/>
      </a:accent2>
      <a:accent3>
        <a:srgbClr val="FFFFFF"/>
      </a:accent3>
      <a:accent4>
        <a:srgbClr val="000000"/>
      </a:accent4>
      <a:accent5>
        <a:srgbClr val="CFE2F4"/>
      </a:accent5>
      <a:accent6>
        <a:srgbClr val="6AA1CF"/>
      </a:accent6>
      <a:hlink>
        <a:srgbClr val="4C9BDC"/>
      </a:hlink>
      <a:folHlink>
        <a:srgbClr val="066BB0"/>
      </a:folHlink>
    </a:clrScheme>
    <a:fontScheme name="Default Design">
      <a:majorFont>
        <a:latin typeface="Book Antiqu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50000"/>
          </a:schemeClr>
        </a:solidFill>
        <a:ln w="9525" cap="flat" cmpd="sng" algn="ctr">
          <a:solidFill>
            <a:schemeClr val="bg1">
              <a:lumMod val="75000"/>
            </a:schemeClr>
          </a:solidFill>
          <a:prstDash val="solid"/>
          <a:round/>
          <a:headEnd type="none" w="med" len="med"/>
          <a:tailEnd type="none" w="med" len="med"/>
        </a:ln>
        <a:effectLst/>
      </a:spPr>
      <a:bodyPr vert="horz" wrap="none" lIns="90000" tIns="46800" rIns="90000" bIns="4680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1100" i="0" u="none" strike="noStrike" cap="none" normalizeH="0" baseline="0" dirty="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1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939393"/>
        </a:dk2>
        <a:lt2>
          <a:srgbClr val="D90D39"/>
        </a:lt2>
        <a:accent1>
          <a:srgbClr val="A5CCED"/>
        </a:accent1>
        <a:accent2>
          <a:srgbClr val="76B2E4"/>
        </a:accent2>
        <a:accent3>
          <a:srgbClr val="FFFFFF"/>
        </a:accent3>
        <a:accent4>
          <a:srgbClr val="000000"/>
        </a:accent4>
        <a:accent5>
          <a:srgbClr val="CFE2F4"/>
        </a:accent5>
        <a:accent6>
          <a:srgbClr val="6AA1CF"/>
        </a:accent6>
        <a:hlink>
          <a:srgbClr val="4C9BDC"/>
        </a:hlink>
        <a:folHlink>
          <a:srgbClr val="066BB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Default Design 1">
      <a:dk1>
        <a:srgbClr val="000000"/>
      </a:dk1>
      <a:lt1>
        <a:srgbClr val="FFFFFF"/>
      </a:lt1>
      <a:dk2>
        <a:srgbClr val="939393"/>
      </a:dk2>
      <a:lt2>
        <a:srgbClr val="D90D39"/>
      </a:lt2>
      <a:accent1>
        <a:srgbClr val="A5CCED"/>
      </a:accent1>
      <a:accent2>
        <a:srgbClr val="76B2E4"/>
      </a:accent2>
      <a:accent3>
        <a:srgbClr val="FFFFFF"/>
      </a:accent3>
      <a:accent4>
        <a:srgbClr val="000000"/>
      </a:accent4>
      <a:accent5>
        <a:srgbClr val="CFE2F4"/>
      </a:accent5>
      <a:accent6>
        <a:srgbClr val="6AA1CF"/>
      </a:accent6>
      <a:hlink>
        <a:srgbClr val="4C9BDC"/>
      </a:hlink>
      <a:folHlink>
        <a:srgbClr val="066BB0"/>
      </a:folHlink>
    </a:clrScheme>
    <a:fontScheme name="Default Design">
      <a:majorFont>
        <a:latin typeface="Book Antiqu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50000"/>
          </a:schemeClr>
        </a:solidFill>
        <a:ln w="9525" cap="flat" cmpd="sng" algn="ctr">
          <a:solidFill>
            <a:schemeClr val="bg1">
              <a:lumMod val="75000"/>
            </a:schemeClr>
          </a:solidFill>
          <a:prstDash val="solid"/>
          <a:round/>
          <a:headEnd type="none" w="med" len="med"/>
          <a:tailEnd type="none" w="med" len="med"/>
        </a:ln>
        <a:effectLst/>
      </a:spPr>
      <a:bodyPr vert="horz" wrap="none" lIns="90000" tIns="46800" rIns="90000" bIns="4680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1100" i="0" u="none" strike="noStrike" cap="none" normalizeH="0" baseline="0" dirty="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1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939393"/>
        </a:dk2>
        <a:lt2>
          <a:srgbClr val="D90D39"/>
        </a:lt2>
        <a:accent1>
          <a:srgbClr val="A5CCED"/>
        </a:accent1>
        <a:accent2>
          <a:srgbClr val="76B2E4"/>
        </a:accent2>
        <a:accent3>
          <a:srgbClr val="FFFFFF"/>
        </a:accent3>
        <a:accent4>
          <a:srgbClr val="000000"/>
        </a:accent4>
        <a:accent5>
          <a:srgbClr val="CFE2F4"/>
        </a:accent5>
        <a:accent6>
          <a:srgbClr val="6AA1CF"/>
        </a:accent6>
        <a:hlink>
          <a:srgbClr val="4C9BDC"/>
        </a:hlink>
        <a:folHlink>
          <a:srgbClr val="066BB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Default Design">
  <a:themeElements>
    <a:clrScheme name="Default Design 1">
      <a:dk1>
        <a:srgbClr val="000000"/>
      </a:dk1>
      <a:lt1>
        <a:srgbClr val="FFFFFF"/>
      </a:lt1>
      <a:dk2>
        <a:srgbClr val="939393"/>
      </a:dk2>
      <a:lt2>
        <a:srgbClr val="D90D39"/>
      </a:lt2>
      <a:accent1>
        <a:srgbClr val="A5CCED"/>
      </a:accent1>
      <a:accent2>
        <a:srgbClr val="76B2E4"/>
      </a:accent2>
      <a:accent3>
        <a:srgbClr val="FFFFFF"/>
      </a:accent3>
      <a:accent4>
        <a:srgbClr val="000000"/>
      </a:accent4>
      <a:accent5>
        <a:srgbClr val="CFE2F4"/>
      </a:accent5>
      <a:accent6>
        <a:srgbClr val="6AA1CF"/>
      </a:accent6>
      <a:hlink>
        <a:srgbClr val="4C9BDC"/>
      </a:hlink>
      <a:folHlink>
        <a:srgbClr val="066BB0"/>
      </a:folHlink>
    </a:clrScheme>
    <a:fontScheme name="Default Design">
      <a:majorFont>
        <a:latin typeface="Book Antiqu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50000"/>
          </a:schemeClr>
        </a:solidFill>
        <a:ln w="9525" cap="flat" cmpd="sng" algn="ctr">
          <a:solidFill>
            <a:schemeClr val="bg1">
              <a:lumMod val="75000"/>
            </a:schemeClr>
          </a:solidFill>
          <a:prstDash val="solid"/>
          <a:round/>
          <a:headEnd type="none" w="med" len="med"/>
          <a:tailEnd type="none" w="med" len="med"/>
        </a:ln>
        <a:effectLst/>
      </a:spPr>
      <a:bodyPr vert="horz" wrap="none" lIns="90000" tIns="46800" rIns="90000" bIns="4680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1100" i="0" u="none" strike="noStrike" cap="none" normalizeH="0" baseline="0" dirty="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1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939393"/>
        </a:dk2>
        <a:lt2>
          <a:srgbClr val="D90D39"/>
        </a:lt2>
        <a:accent1>
          <a:srgbClr val="A5CCED"/>
        </a:accent1>
        <a:accent2>
          <a:srgbClr val="76B2E4"/>
        </a:accent2>
        <a:accent3>
          <a:srgbClr val="FFFFFF"/>
        </a:accent3>
        <a:accent4>
          <a:srgbClr val="000000"/>
        </a:accent4>
        <a:accent5>
          <a:srgbClr val="CFE2F4"/>
        </a:accent5>
        <a:accent6>
          <a:srgbClr val="6AA1CF"/>
        </a:accent6>
        <a:hlink>
          <a:srgbClr val="4C9BDC"/>
        </a:hlink>
        <a:folHlink>
          <a:srgbClr val="066BB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Default Design">
  <a:themeElements>
    <a:clrScheme name="Default Design 1">
      <a:dk1>
        <a:srgbClr val="000000"/>
      </a:dk1>
      <a:lt1>
        <a:srgbClr val="FFFFFF"/>
      </a:lt1>
      <a:dk2>
        <a:srgbClr val="939393"/>
      </a:dk2>
      <a:lt2>
        <a:srgbClr val="D90D39"/>
      </a:lt2>
      <a:accent1>
        <a:srgbClr val="A5CCED"/>
      </a:accent1>
      <a:accent2>
        <a:srgbClr val="76B2E4"/>
      </a:accent2>
      <a:accent3>
        <a:srgbClr val="FFFFFF"/>
      </a:accent3>
      <a:accent4>
        <a:srgbClr val="000000"/>
      </a:accent4>
      <a:accent5>
        <a:srgbClr val="CFE2F4"/>
      </a:accent5>
      <a:accent6>
        <a:srgbClr val="6AA1CF"/>
      </a:accent6>
      <a:hlink>
        <a:srgbClr val="4C9BDC"/>
      </a:hlink>
      <a:folHlink>
        <a:srgbClr val="066BB0"/>
      </a:folHlink>
    </a:clrScheme>
    <a:fontScheme name="Default Design">
      <a:majorFont>
        <a:latin typeface="Book Antiqu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50000"/>
          </a:schemeClr>
        </a:solidFill>
        <a:ln w="9525" cap="flat" cmpd="sng" algn="ctr">
          <a:solidFill>
            <a:schemeClr val="bg1">
              <a:lumMod val="75000"/>
            </a:schemeClr>
          </a:solidFill>
          <a:prstDash val="solid"/>
          <a:round/>
          <a:headEnd type="none" w="med" len="med"/>
          <a:tailEnd type="none" w="med" len="med"/>
        </a:ln>
        <a:effectLst/>
      </a:spPr>
      <a:bodyPr vert="horz" wrap="none" lIns="90000" tIns="46800" rIns="90000" bIns="4680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1100" i="0" u="none" strike="noStrike" cap="none" normalizeH="0" baseline="0" dirty="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1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939393"/>
        </a:dk2>
        <a:lt2>
          <a:srgbClr val="D90D39"/>
        </a:lt2>
        <a:accent1>
          <a:srgbClr val="A5CCED"/>
        </a:accent1>
        <a:accent2>
          <a:srgbClr val="76B2E4"/>
        </a:accent2>
        <a:accent3>
          <a:srgbClr val="FFFFFF"/>
        </a:accent3>
        <a:accent4>
          <a:srgbClr val="000000"/>
        </a:accent4>
        <a:accent5>
          <a:srgbClr val="CFE2F4"/>
        </a:accent5>
        <a:accent6>
          <a:srgbClr val="6AA1CF"/>
        </a:accent6>
        <a:hlink>
          <a:srgbClr val="4C9BDC"/>
        </a:hlink>
        <a:folHlink>
          <a:srgbClr val="066BB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Default Design">
  <a:themeElements>
    <a:clrScheme name="Default Design 1">
      <a:dk1>
        <a:srgbClr val="000000"/>
      </a:dk1>
      <a:lt1>
        <a:srgbClr val="FFFFFF"/>
      </a:lt1>
      <a:dk2>
        <a:srgbClr val="939393"/>
      </a:dk2>
      <a:lt2>
        <a:srgbClr val="D90D39"/>
      </a:lt2>
      <a:accent1>
        <a:srgbClr val="A5CCED"/>
      </a:accent1>
      <a:accent2>
        <a:srgbClr val="76B2E4"/>
      </a:accent2>
      <a:accent3>
        <a:srgbClr val="FFFFFF"/>
      </a:accent3>
      <a:accent4>
        <a:srgbClr val="000000"/>
      </a:accent4>
      <a:accent5>
        <a:srgbClr val="CFE2F4"/>
      </a:accent5>
      <a:accent6>
        <a:srgbClr val="6AA1CF"/>
      </a:accent6>
      <a:hlink>
        <a:srgbClr val="4C9BDC"/>
      </a:hlink>
      <a:folHlink>
        <a:srgbClr val="066BB0"/>
      </a:folHlink>
    </a:clrScheme>
    <a:fontScheme name="Default Design">
      <a:majorFont>
        <a:latin typeface="Book Antiqu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50000"/>
          </a:schemeClr>
        </a:solidFill>
        <a:ln w="9525" cap="flat" cmpd="sng" algn="ctr">
          <a:solidFill>
            <a:schemeClr val="bg1">
              <a:lumMod val="75000"/>
            </a:schemeClr>
          </a:solidFill>
          <a:prstDash val="solid"/>
          <a:round/>
          <a:headEnd type="none" w="med" len="med"/>
          <a:tailEnd type="none" w="med" len="med"/>
        </a:ln>
        <a:effectLst/>
      </a:spPr>
      <a:bodyPr vert="horz" wrap="none" lIns="90000" tIns="46800" rIns="90000" bIns="4680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1100" i="0" u="none" strike="noStrike" cap="none" normalizeH="0" baseline="0" dirty="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1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939393"/>
        </a:dk2>
        <a:lt2>
          <a:srgbClr val="D90D39"/>
        </a:lt2>
        <a:accent1>
          <a:srgbClr val="A5CCED"/>
        </a:accent1>
        <a:accent2>
          <a:srgbClr val="76B2E4"/>
        </a:accent2>
        <a:accent3>
          <a:srgbClr val="FFFFFF"/>
        </a:accent3>
        <a:accent4>
          <a:srgbClr val="000000"/>
        </a:accent4>
        <a:accent5>
          <a:srgbClr val="CFE2F4"/>
        </a:accent5>
        <a:accent6>
          <a:srgbClr val="6AA1CF"/>
        </a:accent6>
        <a:hlink>
          <a:srgbClr val="4C9BDC"/>
        </a:hlink>
        <a:folHlink>
          <a:srgbClr val="066BB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SA">
  <a:themeElements>
    <a:clrScheme name="Custom 1">
      <a:dk1>
        <a:srgbClr val="000000"/>
      </a:dk1>
      <a:lt1>
        <a:srgbClr val="FFFFFF"/>
      </a:lt1>
      <a:dk2>
        <a:srgbClr val="76B2E4"/>
      </a:dk2>
      <a:lt2>
        <a:srgbClr val="A5CCED"/>
      </a:lt2>
      <a:accent1>
        <a:srgbClr val="00545E"/>
      </a:accent1>
      <a:accent2>
        <a:srgbClr val="D90D39"/>
      </a:accent2>
      <a:accent3>
        <a:srgbClr val="F3CF74"/>
      </a:accent3>
      <a:accent4>
        <a:srgbClr val="F18917"/>
      </a:accent4>
      <a:accent5>
        <a:srgbClr val="D26308"/>
      </a:accent5>
      <a:accent6>
        <a:srgbClr val="92D050"/>
      </a:accent6>
      <a:hlink>
        <a:srgbClr val="666666"/>
      </a:hlink>
      <a:folHlink>
        <a:srgbClr val="B3D5EF"/>
      </a:folHlink>
    </a:clrScheme>
    <a:fontScheme name="Default Design">
      <a:majorFont>
        <a:latin typeface="Book Antiqu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50000"/>
          </a:schemeClr>
        </a:solidFill>
        <a:ln w="9525" cap="flat" cmpd="sng" algn="ctr">
          <a:solidFill>
            <a:schemeClr val="bg1">
              <a:lumMod val="75000"/>
            </a:schemeClr>
          </a:solidFill>
          <a:prstDash val="solid"/>
          <a:round/>
          <a:headEnd type="none" w="med" len="med"/>
          <a:tailEnd type="none" w="med" len="med"/>
        </a:ln>
        <a:effectLst/>
      </a:spPr>
      <a:bodyPr vert="horz" wrap="none" lIns="90000" tIns="46800" rIns="90000" bIns="4680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1100" i="0" u="none" strike="noStrike" cap="none" normalizeH="0" baseline="0" dirty="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1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939393"/>
        </a:dk2>
        <a:lt2>
          <a:srgbClr val="D90D39"/>
        </a:lt2>
        <a:accent1>
          <a:srgbClr val="A5CCED"/>
        </a:accent1>
        <a:accent2>
          <a:srgbClr val="76B2E4"/>
        </a:accent2>
        <a:accent3>
          <a:srgbClr val="FFFFFF"/>
        </a:accent3>
        <a:accent4>
          <a:srgbClr val="000000"/>
        </a:accent4>
        <a:accent5>
          <a:srgbClr val="CFE2F4"/>
        </a:accent5>
        <a:accent6>
          <a:srgbClr val="6AA1CF"/>
        </a:accent6>
        <a:hlink>
          <a:srgbClr val="4C9BDC"/>
        </a:hlink>
        <a:folHlink>
          <a:srgbClr val="066BB0"/>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CPC Template</Template>
  <TotalTime>21783</TotalTime>
  <Pages>8</Pages>
  <Words>4021</Words>
  <Application>Microsoft Office PowerPoint</Application>
  <PresentationFormat>Özel</PresentationFormat>
  <Paragraphs>1557</Paragraphs>
  <Slides>42</Slides>
  <Notes>14</Notes>
  <HiddenSlides>0</HiddenSlides>
  <MMClips>0</MMClips>
  <ScaleCrop>false</ScaleCrop>
  <HeadingPairs>
    <vt:vector size="6" baseType="variant">
      <vt:variant>
        <vt:lpstr>Tema</vt:lpstr>
      </vt:variant>
      <vt:variant>
        <vt:i4>14</vt:i4>
      </vt:variant>
      <vt:variant>
        <vt:lpstr>Katıştırılmış OLE Hizmet Programları</vt:lpstr>
      </vt:variant>
      <vt:variant>
        <vt:i4>2</vt:i4>
      </vt:variant>
      <vt:variant>
        <vt:lpstr>Slayt Başlıkları</vt:lpstr>
      </vt:variant>
      <vt:variant>
        <vt:i4>42</vt:i4>
      </vt:variant>
    </vt:vector>
  </HeadingPairs>
  <TitlesOfParts>
    <vt:vector size="58" baseType="lpstr">
      <vt:lpstr>CPC Template</vt:lpstr>
      <vt:lpstr>Default Design</vt:lpstr>
      <vt:lpstr>1_CPC Template</vt:lpstr>
      <vt:lpstr>1_Default Design</vt:lpstr>
      <vt:lpstr>2_Default Design</vt:lpstr>
      <vt:lpstr>3_Default Design</vt:lpstr>
      <vt:lpstr>4_Default Design</vt:lpstr>
      <vt:lpstr>5_Default Design</vt:lpstr>
      <vt:lpstr>OSA</vt:lpstr>
      <vt:lpstr>2_OSA</vt:lpstr>
      <vt:lpstr>1_OSA</vt:lpstr>
      <vt:lpstr>3_OSA</vt:lpstr>
      <vt:lpstr>6_Default Design</vt:lpstr>
      <vt:lpstr>4_OSA</vt:lpstr>
      <vt:lpstr>think-cell Slide</vt:lpstr>
      <vt:lpstr>Çizelge</vt:lpstr>
      <vt:lpstr>Adana Ekonomik Görünüm Raporu</vt:lpstr>
      <vt:lpstr>Adana’nın yaşanabilirlik endeksindeki durumu, nüfus ve göç bilgileri </vt:lpstr>
      <vt:lpstr>Sosyoekonomik gelişmişlik ve yaşanabilirlik sıralamalarında Adana, Türkiye geneline göre daha iyi bir konumda yer alıyor</vt:lpstr>
      <vt:lpstr>Adana, 2008-2013 döneminde net göç verdi. Gidenlerin sayısı gelenlerden 55 bin kişi daha fazla.</vt:lpstr>
      <vt:lpstr>Adana, Türkiye geneline göre hem daha genç hem de daha eğitimli bir nüfusa sahip</vt:lpstr>
      <vt:lpstr>2009-2014 döneminde Adana’nın 15 ilçesinden 7’sinin nüfusu arttı. Türkiye’nin genelinde olduğu gibi Adana’da da çevre ilçelerden merkeze doğru bir yönelim var. Dışa verilen göçün nüfusu ciddi bir şekilde etkilediği görülüyor.</vt:lpstr>
      <vt:lpstr>Adana’nın ekonomik yapısı</vt:lpstr>
      <vt:lpstr>TR62 Bölgesi Türkiye ortalamasından daha düşük bir gelir düzeyine  sahip. Bölgede  tarımın katma değerdeki payı ise Türkiye ortalamasının üzerinde</vt:lpstr>
      <vt:lpstr>Adana, istihdam verilerinde Türkiye ortalamasına kıyasla olumsuz bir performans sergiliyor. Adana, Türkiye’de işsizlik oranı en yüksek olan ikinci kent konumunda.</vt:lpstr>
      <vt:lpstr>Adana’da kayıtlı çalışan sayısı bakımından metallerin makinada işlenmesi ve şekil verilmesi sektörü öne çıkmaktadır</vt:lpstr>
      <vt:lpstr>PowerPoint Sunusu</vt:lpstr>
      <vt:lpstr>PowerPoint Sunusu</vt:lpstr>
      <vt:lpstr>PowerPoint Sunusu</vt:lpstr>
      <vt:lpstr>Adana, son 15 yıldır dış ticaret açığı veriyor...</vt:lpstr>
      <vt:lpstr>Adana ihracatını en çok Irak ve Almanya’ya yapıyor. İhracat yaptığı ürünler arasında plastik ve mamulleri sektörü ön plana çıkıyor</vt:lpstr>
      <vt:lpstr>PowerPoint Sunusu</vt:lpstr>
      <vt:lpstr> </vt:lpstr>
      <vt:lpstr>Çin, 2000’lerin ikinci yarısından itibaren Adana’nın önemli ithalat partnerleri arasında yer alıyor... </vt:lpstr>
      <vt:lpstr>Adana’nın sanayi yapısı</vt:lpstr>
      <vt:lpstr>Adana sanayinde tekstil, makine – metal ve gıda sektörleri öne çıkıyor</vt:lpstr>
      <vt:lpstr>PowerPoint Sunusu</vt:lpstr>
      <vt:lpstr>2. teşvik bölgesinde yer alan Adana’da yatırım teşviklerinden en fazla imalat sektörü faydalanmış. </vt:lpstr>
      <vt:lpstr>Adana’nın finansal yapısı</vt:lpstr>
      <vt:lpstr>Adana’daki şirketlerin finansal yapısı Türkiye geneline benziyor</vt:lpstr>
      <vt:lpstr>Adana’da krediler ağırlıklı olarak «ziraat ve balıkçılık» ile «toptan ticaret ve komisyonculuk» sektörlerinde kullanılıyor </vt:lpstr>
      <vt:lpstr>Adana, kredilerin geri ödenmeme oranı en yüksek olan 3 il arasında yer alıyor</vt:lpstr>
      <vt:lpstr>Adana, karşılıksız çek ve protestolu senet tutarı en yüksek olan 10 il arasında yer alıyor</vt:lpstr>
      <vt:lpstr>PowerPoint Sunusu</vt:lpstr>
      <vt:lpstr>Adana’da tarım ve hayvancılık</vt:lpstr>
      <vt:lpstr>Adana ve Mersin, Türkiye tarımsal üretiminin yüzde 50’den fazlasını üretiyor</vt:lpstr>
      <vt:lpstr>Adana’nın sahip olduğu tarımsal çeşitlilik ve birikim, kent ekonomisine önemli katkı sağlamaktadır.</vt:lpstr>
      <vt:lpstr>2014 yılında Türkiye’de üretilen greyfurt miktarının yüzde 74’ü, soya miktarının yüzde 60’ı, turunç miktarının ise yüzde 51’i Adana’da üretilmiş</vt:lpstr>
      <vt:lpstr>Adana’da turizm</vt:lpstr>
      <vt:lpstr>PowerPoint Sunusu</vt:lpstr>
      <vt:lpstr>PowerPoint Sunusu</vt:lpstr>
      <vt:lpstr>PowerPoint Sunusu</vt:lpstr>
      <vt:lpstr>PowerPoint Sunusu</vt:lpstr>
      <vt:lpstr>Adana, Akdeniz Bölgesindeki önemli turizm merkezlerindendir. Kültür turizmi il için son derece önemlidir. İl, barındırdığı tarihsel yapıların yanı sıra doğa turizmi ve kongre turizmi bakımından da önem arz etmektedir</vt:lpstr>
      <vt:lpstr>Adana’da eğitim</vt:lpstr>
      <vt:lpstr>Çukurova Üniversitesi’ndeki öğrenci ve akademik personel sayısı çevre illere kıyasla yüksek</vt:lpstr>
      <vt:lpstr>PowerPoint Sunusu</vt:lpstr>
      <vt:lpstr>PowerPoint Sunusu</vt:lpstr>
    </vt:vector>
  </TitlesOfParts>
  <Company>CPC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0</dc:title>
  <dc:creator>mh270</dc:creator>
  <cp:lastModifiedBy>Asus11PC</cp:lastModifiedBy>
  <cp:revision>855</cp:revision>
  <cp:lastPrinted>2009-04-01T10:24:29Z</cp:lastPrinted>
  <dcterms:created xsi:type="dcterms:W3CDTF">2009-08-31T08:03:34Z</dcterms:created>
  <dcterms:modified xsi:type="dcterms:W3CDTF">2019-04-05T12:08:48Z</dcterms:modified>
</cp:coreProperties>
</file>