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 id="2147483878" r:id="rId5"/>
    <p:sldMasterId id="2147483907" r:id="rId6"/>
  </p:sldMasterIdLst>
  <p:notesMasterIdLst>
    <p:notesMasterId r:id="rId16"/>
  </p:notesMasterIdLst>
  <p:handoutMasterIdLst>
    <p:handoutMasterId r:id="rId17"/>
  </p:handoutMasterIdLst>
  <p:sldIdLst>
    <p:sldId id="316" r:id="rId7"/>
    <p:sldId id="348" r:id="rId8"/>
    <p:sldId id="349" r:id="rId9"/>
    <p:sldId id="361" r:id="rId10"/>
    <p:sldId id="360" r:id="rId11"/>
    <p:sldId id="354" r:id="rId12"/>
    <p:sldId id="362" r:id="rId13"/>
    <p:sldId id="363" r:id="rId14"/>
    <p:sldId id="359"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A042"/>
    <a:srgbClr val="608142"/>
    <a:srgbClr val="115241"/>
    <a:srgbClr val="F8981D"/>
    <a:srgbClr val="F15F23"/>
    <a:srgbClr val="0093CF"/>
    <a:srgbClr val="3968AA"/>
    <a:srgbClr val="193A8C"/>
    <a:srgbClr val="00194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89474" autoAdjust="0"/>
  </p:normalViewPr>
  <p:slideViewPr>
    <p:cSldViewPr snapToGrid="0" showGuides="1">
      <p:cViewPr>
        <p:scale>
          <a:sx n="70" d="100"/>
          <a:sy n="70" d="100"/>
        </p:scale>
        <p:origin x="-1698" y="-24"/>
      </p:cViewPr>
      <p:guideLst>
        <p:guide orient="horz" pos="2161"/>
        <p:guide orient="horz" pos="1622"/>
        <p:guide orient="horz" pos="1082"/>
        <p:guide orient="horz" pos="541"/>
        <p:guide orient="horz" pos="2701"/>
        <p:guide orient="horz" pos="3242"/>
        <p:guide orient="horz" pos="685"/>
        <p:guide orient="horz" pos="4151"/>
        <p:guide orient="horz" pos="3782"/>
        <p:guide pos="2880"/>
        <p:guide pos="721"/>
        <p:guide pos="1441"/>
        <p:guide pos="2162"/>
        <p:guide pos="3601"/>
        <p:guide pos="4322"/>
        <p:guide pos="5042"/>
        <p:guide pos="210"/>
        <p:guide pos="94"/>
        <p:guide pos="5551"/>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2F25F-7DDF-4033-A095-E9B0A4DD87E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D137DB6-62DD-4BEF-90C2-B7F5053ED1C9}">
      <dgm:prSet phldrT="[Text]" custT="1"/>
      <dgm:spPr/>
      <dgm:t>
        <a:bodyPr/>
        <a:lstStyle/>
        <a:p>
          <a:r>
            <a:rPr lang="en-US" sz="1800" smtClean="0"/>
            <a:t>Pre-Assessment and Utility Bill Analysis</a:t>
          </a:r>
          <a:endParaRPr lang="en-US" sz="1800"/>
        </a:p>
      </dgm:t>
    </dgm:pt>
    <dgm:pt modelId="{AE445DE4-C170-4D4E-B94A-41E7AD057860}" type="parTrans" cxnId="{7BAAD89F-B789-4FB4-B63F-30B37F8F0203}">
      <dgm:prSet/>
      <dgm:spPr/>
      <dgm:t>
        <a:bodyPr/>
        <a:lstStyle/>
        <a:p>
          <a:endParaRPr lang="en-US" sz="1800"/>
        </a:p>
      </dgm:t>
    </dgm:pt>
    <dgm:pt modelId="{CA49625E-8581-48DC-931A-63BD967BB08F}" type="sibTrans" cxnId="{7BAAD89F-B789-4FB4-B63F-30B37F8F0203}">
      <dgm:prSet custT="1"/>
      <dgm:spPr/>
      <dgm:t>
        <a:bodyPr/>
        <a:lstStyle/>
        <a:p>
          <a:endParaRPr lang="en-US" sz="1800"/>
        </a:p>
      </dgm:t>
    </dgm:pt>
    <dgm:pt modelId="{9437463A-BD97-4225-B191-33344266DE49}">
      <dgm:prSet phldrT="[Text]" phldr="1"/>
      <dgm:spPr/>
      <dgm:t>
        <a:bodyPr/>
        <a:lstStyle/>
        <a:p>
          <a:endParaRPr lang="en-US" sz="1800"/>
        </a:p>
      </dgm:t>
    </dgm:pt>
    <dgm:pt modelId="{5BF24A4C-6097-4550-AE5D-74FB0AB02852}" type="parTrans" cxnId="{E60B2368-9F05-4BE6-B0E8-43C32F5F2557}">
      <dgm:prSet/>
      <dgm:spPr/>
      <dgm:t>
        <a:bodyPr/>
        <a:lstStyle/>
        <a:p>
          <a:endParaRPr lang="en-US" sz="1800"/>
        </a:p>
      </dgm:t>
    </dgm:pt>
    <dgm:pt modelId="{BB1AB45C-EE60-478D-9841-3A7E5F94C714}" type="sibTrans" cxnId="{E60B2368-9F05-4BE6-B0E8-43C32F5F2557}">
      <dgm:prSet/>
      <dgm:spPr/>
      <dgm:t>
        <a:bodyPr/>
        <a:lstStyle/>
        <a:p>
          <a:endParaRPr lang="en-US" sz="1800"/>
        </a:p>
      </dgm:t>
    </dgm:pt>
    <dgm:pt modelId="{FD6F21AD-676C-4B77-B5BE-CA9FED1759D2}">
      <dgm:prSet phldrT="[Text]" phldr="1"/>
      <dgm:spPr/>
      <dgm:t>
        <a:bodyPr/>
        <a:lstStyle/>
        <a:p>
          <a:endParaRPr lang="en-US" sz="1800"/>
        </a:p>
      </dgm:t>
    </dgm:pt>
    <dgm:pt modelId="{53DFC05C-F47D-4FC6-AE20-91B60432ADB9}" type="parTrans" cxnId="{4F64F3A9-C491-463E-AFB0-4DE312112C03}">
      <dgm:prSet/>
      <dgm:spPr/>
      <dgm:t>
        <a:bodyPr/>
        <a:lstStyle/>
        <a:p>
          <a:endParaRPr lang="en-US" sz="1800"/>
        </a:p>
      </dgm:t>
    </dgm:pt>
    <dgm:pt modelId="{359AF6CE-3B1C-47A6-8419-70562101CD99}" type="sibTrans" cxnId="{4F64F3A9-C491-463E-AFB0-4DE312112C03}">
      <dgm:prSet/>
      <dgm:spPr/>
      <dgm:t>
        <a:bodyPr/>
        <a:lstStyle/>
        <a:p>
          <a:endParaRPr lang="en-US" sz="1800"/>
        </a:p>
      </dgm:t>
    </dgm:pt>
    <dgm:pt modelId="{62415060-8CEA-4AD2-BD57-786DCCD04251}">
      <dgm:prSet custT="1"/>
      <dgm:spPr/>
      <dgm:t>
        <a:bodyPr/>
        <a:lstStyle/>
        <a:p>
          <a:r>
            <a:rPr lang="en-US" sz="1800" smtClean="0"/>
            <a:t>Determination of Audit Intensity</a:t>
          </a:r>
          <a:endParaRPr lang="en-US" sz="1800" dirty="0" smtClean="0"/>
        </a:p>
      </dgm:t>
    </dgm:pt>
    <dgm:pt modelId="{CC38B3D7-87A9-46A8-AFF7-445CC58307BD}" type="parTrans" cxnId="{1A1E2F1D-9C2C-416A-A448-EB879DC369E5}">
      <dgm:prSet/>
      <dgm:spPr/>
      <dgm:t>
        <a:bodyPr/>
        <a:lstStyle/>
        <a:p>
          <a:endParaRPr lang="en-US" sz="1800"/>
        </a:p>
      </dgm:t>
    </dgm:pt>
    <dgm:pt modelId="{08896ED9-6522-4094-8679-96E11AFE80B5}" type="sibTrans" cxnId="{1A1E2F1D-9C2C-416A-A448-EB879DC369E5}">
      <dgm:prSet custT="1"/>
      <dgm:spPr/>
      <dgm:t>
        <a:bodyPr/>
        <a:lstStyle/>
        <a:p>
          <a:endParaRPr lang="en-US" sz="1800"/>
        </a:p>
      </dgm:t>
    </dgm:pt>
    <dgm:pt modelId="{0D779408-0BF2-4A6C-B6FB-131BBEBE3068}">
      <dgm:prSet custT="1"/>
      <dgm:spPr/>
      <dgm:t>
        <a:bodyPr/>
        <a:lstStyle/>
        <a:p>
          <a:r>
            <a:rPr lang="en-US" sz="1800" dirty="0" smtClean="0"/>
            <a:t>On-Site Visit and Review</a:t>
          </a:r>
        </a:p>
      </dgm:t>
    </dgm:pt>
    <dgm:pt modelId="{D5ABDFFF-7687-43A1-977E-6B54B70A39A9}" type="parTrans" cxnId="{3439E7D7-0DAA-4F73-A998-050D44FBBC57}">
      <dgm:prSet/>
      <dgm:spPr/>
      <dgm:t>
        <a:bodyPr/>
        <a:lstStyle/>
        <a:p>
          <a:endParaRPr lang="en-US" sz="1800"/>
        </a:p>
      </dgm:t>
    </dgm:pt>
    <dgm:pt modelId="{D6387DEF-F6B9-49E5-9F63-599466BDA8CE}" type="sibTrans" cxnId="{3439E7D7-0DAA-4F73-A998-050D44FBBC57}">
      <dgm:prSet custT="1"/>
      <dgm:spPr/>
      <dgm:t>
        <a:bodyPr/>
        <a:lstStyle/>
        <a:p>
          <a:endParaRPr lang="en-US" sz="1800"/>
        </a:p>
      </dgm:t>
    </dgm:pt>
    <dgm:pt modelId="{8D7F4FD5-3E66-4B63-8332-1A736F08C9CC}">
      <dgm:prSet custT="1"/>
      <dgm:spPr/>
      <dgm:t>
        <a:bodyPr/>
        <a:lstStyle/>
        <a:p>
          <a:r>
            <a:rPr lang="en-US" sz="1800" dirty="0" smtClean="0"/>
            <a:t>Report Generation and Discussion</a:t>
          </a:r>
        </a:p>
      </dgm:t>
    </dgm:pt>
    <dgm:pt modelId="{1F09DB5D-1B99-4CDD-85D3-D42F841273B3}" type="parTrans" cxnId="{A4CFC9BF-8649-43D8-813C-B60358AB80B2}">
      <dgm:prSet/>
      <dgm:spPr/>
      <dgm:t>
        <a:bodyPr/>
        <a:lstStyle/>
        <a:p>
          <a:endParaRPr lang="en-US" sz="1800"/>
        </a:p>
      </dgm:t>
    </dgm:pt>
    <dgm:pt modelId="{466EAA27-AFF8-47F7-9DC9-EA35F901E7D9}" type="sibTrans" cxnId="{A4CFC9BF-8649-43D8-813C-B60358AB80B2}">
      <dgm:prSet/>
      <dgm:spPr/>
      <dgm:t>
        <a:bodyPr/>
        <a:lstStyle/>
        <a:p>
          <a:endParaRPr lang="en-US" sz="1800"/>
        </a:p>
      </dgm:t>
    </dgm:pt>
    <dgm:pt modelId="{6F5CEBBC-1312-4360-AE1A-7C4BC78C8D37}">
      <dgm:prSet/>
      <dgm:spPr/>
      <dgm:t>
        <a:bodyPr/>
        <a:lstStyle/>
        <a:p>
          <a:r>
            <a:rPr lang="en-US" sz="1800" dirty="0" smtClean="0"/>
            <a:t>Assessment of Funding Options and Implementation of ECRM</a:t>
          </a:r>
        </a:p>
      </dgm:t>
    </dgm:pt>
    <dgm:pt modelId="{9B32F7DE-DEC1-4392-9F40-CE6FF1265141}" type="parTrans" cxnId="{B0EDC3BB-062B-47F7-B9A8-610BB1E31C75}">
      <dgm:prSet/>
      <dgm:spPr/>
      <dgm:t>
        <a:bodyPr/>
        <a:lstStyle/>
        <a:p>
          <a:endParaRPr lang="en-US" sz="1800"/>
        </a:p>
      </dgm:t>
    </dgm:pt>
    <dgm:pt modelId="{29451E0D-EAA2-4870-8CB4-4E5B57AEA69A}" type="sibTrans" cxnId="{B0EDC3BB-062B-47F7-B9A8-610BB1E31C75}">
      <dgm:prSet/>
      <dgm:spPr/>
      <dgm:t>
        <a:bodyPr/>
        <a:lstStyle/>
        <a:p>
          <a:endParaRPr lang="en-US" sz="1800"/>
        </a:p>
      </dgm:t>
    </dgm:pt>
    <dgm:pt modelId="{427CA0AA-E371-4772-88B2-5B0718089FD0}" type="pres">
      <dgm:prSet presAssocID="{CAA2F25F-7DDF-4033-A095-E9B0A4DD87E6}" presName="outerComposite" presStyleCnt="0">
        <dgm:presLayoutVars>
          <dgm:chMax val="5"/>
          <dgm:dir/>
          <dgm:resizeHandles val="exact"/>
        </dgm:presLayoutVars>
      </dgm:prSet>
      <dgm:spPr/>
      <dgm:t>
        <a:bodyPr/>
        <a:lstStyle/>
        <a:p>
          <a:endParaRPr lang="en-US"/>
        </a:p>
      </dgm:t>
    </dgm:pt>
    <dgm:pt modelId="{BC7B9C5B-61D2-4EBB-8611-0C909C6763EE}" type="pres">
      <dgm:prSet presAssocID="{CAA2F25F-7DDF-4033-A095-E9B0A4DD87E6}" presName="dummyMaxCanvas" presStyleCnt="0">
        <dgm:presLayoutVars/>
      </dgm:prSet>
      <dgm:spPr/>
    </dgm:pt>
    <dgm:pt modelId="{30B53EAC-5D50-4039-9C64-3A3FFD7A4B38}" type="pres">
      <dgm:prSet presAssocID="{CAA2F25F-7DDF-4033-A095-E9B0A4DD87E6}" presName="FiveNodes_1" presStyleLbl="node1" presStyleIdx="0" presStyleCnt="5">
        <dgm:presLayoutVars>
          <dgm:bulletEnabled val="1"/>
        </dgm:presLayoutVars>
      </dgm:prSet>
      <dgm:spPr/>
      <dgm:t>
        <a:bodyPr/>
        <a:lstStyle/>
        <a:p>
          <a:endParaRPr lang="en-US"/>
        </a:p>
      </dgm:t>
    </dgm:pt>
    <dgm:pt modelId="{DD42D82D-9BA2-4295-8DA7-917DB0879D8B}" type="pres">
      <dgm:prSet presAssocID="{CAA2F25F-7DDF-4033-A095-E9B0A4DD87E6}" presName="FiveNodes_2" presStyleLbl="node1" presStyleIdx="1" presStyleCnt="5">
        <dgm:presLayoutVars>
          <dgm:bulletEnabled val="1"/>
        </dgm:presLayoutVars>
      </dgm:prSet>
      <dgm:spPr/>
      <dgm:t>
        <a:bodyPr/>
        <a:lstStyle/>
        <a:p>
          <a:endParaRPr lang="en-US"/>
        </a:p>
      </dgm:t>
    </dgm:pt>
    <dgm:pt modelId="{1985114B-2C8C-4EC6-AB0D-7C993A400BA0}" type="pres">
      <dgm:prSet presAssocID="{CAA2F25F-7DDF-4033-A095-E9B0A4DD87E6}" presName="FiveNodes_3" presStyleLbl="node1" presStyleIdx="2" presStyleCnt="5">
        <dgm:presLayoutVars>
          <dgm:bulletEnabled val="1"/>
        </dgm:presLayoutVars>
      </dgm:prSet>
      <dgm:spPr/>
      <dgm:t>
        <a:bodyPr/>
        <a:lstStyle/>
        <a:p>
          <a:endParaRPr lang="en-US"/>
        </a:p>
      </dgm:t>
    </dgm:pt>
    <dgm:pt modelId="{6FD5A057-C7DB-4BA3-995D-8C8A261BC04A}" type="pres">
      <dgm:prSet presAssocID="{CAA2F25F-7DDF-4033-A095-E9B0A4DD87E6}" presName="FiveNodes_4" presStyleLbl="node1" presStyleIdx="3" presStyleCnt="5">
        <dgm:presLayoutVars>
          <dgm:bulletEnabled val="1"/>
        </dgm:presLayoutVars>
      </dgm:prSet>
      <dgm:spPr/>
      <dgm:t>
        <a:bodyPr/>
        <a:lstStyle/>
        <a:p>
          <a:endParaRPr lang="en-US"/>
        </a:p>
      </dgm:t>
    </dgm:pt>
    <dgm:pt modelId="{0B934178-17C2-4DB6-9AC3-724ACA89C531}" type="pres">
      <dgm:prSet presAssocID="{CAA2F25F-7DDF-4033-A095-E9B0A4DD87E6}" presName="FiveNodes_5" presStyleLbl="node1" presStyleIdx="4" presStyleCnt="5">
        <dgm:presLayoutVars>
          <dgm:bulletEnabled val="1"/>
        </dgm:presLayoutVars>
      </dgm:prSet>
      <dgm:spPr/>
      <dgm:t>
        <a:bodyPr/>
        <a:lstStyle/>
        <a:p>
          <a:endParaRPr lang="en-US"/>
        </a:p>
      </dgm:t>
    </dgm:pt>
    <dgm:pt modelId="{95509CC9-647D-44C3-B7F0-0A689139DCBC}" type="pres">
      <dgm:prSet presAssocID="{CAA2F25F-7DDF-4033-A095-E9B0A4DD87E6}" presName="FiveConn_1-2" presStyleLbl="fgAccFollowNode1" presStyleIdx="0" presStyleCnt="4">
        <dgm:presLayoutVars>
          <dgm:bulletEnabled val="1"/>
        </dgm:presLayoutVars>
      </dgm:prSet>
      <dgm:spPr/>
      <dgm:t>
        <a:bodyPr/>
        <a:lstStyle/>
        <a:p>
          <a:endParaRPr lang="en-US"/>
        </a:p>
      </dgm:t>
    </dgm:pt>
    <dgm:pt modelId="{72DFC34F-0DD0-4A0E-9578-850E7C125299}" type="pres">
      <dgm:prSet presAssocID="{CAA2F25F-7DDF-4033-A095-E9B0A4DD87E6}" presName="FiveConn_2-3" presStyleLbl="fgAccFollowNode1" presStyleIdx="1" presStyleCnt="4">
        <dgm:presLayoutVars>
          <dgm:bulletEnabled val="1"/>
        </dgm:presLayoutVars>
      </dgm:prSet>
      <dgm:spPr/>
      <dgm:t>
        <a:bodyPr/>
        <a:lstStyle/>
        <a:p>
          <a:endParaRPr lang="en-US"/>
        </a:p>
      </dgm:t>
    </dgm:pt>
    <dgm:pt modelId="{9E29EB48-E05F-4C4B-9284-5D30949CED9C}" type="pres">
      <dgm:prSet presAssocID="{CAA2F25F-7DDF-4033-A095-E9B0A4DD87E6}" presName="FiveConn_3-4" presStyleLbl="fgAccFollowNode1" presStyleIdx="2" presStyleCnt="4">
        <dgm:presLayoutVars>
          <dgm:bulletEnabled val="1"/>
        </dgm:presLayoutVars>
      </dgm:prSet>
      <dgm:spPr/>
      <dgm:t>
        <a:bodyPr/>
        <a:lstStyle/>
        <a:p>
          <a:endParaRPr lang="en-US"/>
        </a:p>
      </dgm:t>
    </dgm:pt>
    <dgm:pt modelId="{2723428F-AD88-4F5E-8A32-616C2F01B84A}" type="pres">
      <dgm:prSet presAssocID="{CAA2F25F-7DDF-4033-A095-E9B0A4DD87E6}" presName="FiveConn_4-5" presStyleLbl="fgAccFollowNode1" presStyleIdx="3" presStyleCnt="4">
        <dgm:presLayoutVars>
          <dgm:bulletEnabled val="1"/>
        </dgm:presLayoutVars>
      </dgm:prSet>
      <dgm:spPr/>
      <dgm:t>
        <a:bodyPr/>
        <a:lstStyle/>
        <a:p>
          <a:endParaRPr lang="en-US"/>
        </a:p>
      </dgm:t>
    </dgm:pt>
    <dgm:pt modelId="{B9B65DB4-2FA8-48B1-90A4-D1C1D4807FCF}" type="pres">
      <dgm:prSet presAssocID="{CAA2F25F-7DDF-4033-A095-E9B0A4DD87E6}" presName="FiveNodes_1_text" presStyleLbl="node1" presStyleIdx="4" presStyleCnt="5">
        <dgm:presLayoutVars>
          <dgm:bulletEnabled val="1"/>
        </dgm:presLayoutVars>
      </dgm:prSet>
      <dgm:spPr/>
      <dgm:t>
        <a:bodyPr/>
        <a:lstStyle/>
        <a:p>
          <a:endParaRPr lang="en-US"/>
        </a:p>
      </dgm:t>
    </dgm:pt>
    <dgm:pt modelId="{1FB61FD3-CECD-4FF4-A071-554F9A6699D7}" type="pres">
      <dgm:prSet presAssocID="{CAA2F25F-7DDF-4033-A095-E9B0A4DD87E6}" presName="FiveNodes_2_text" presStyleLbl="node1" presStyleIdx="4" presStyleCnt="5">
        <dgm:presLayoutVars>
          <dgm:bulletEnabled val="1"/>
        </dgm:presLayoutVars>
      </dgm:prSet>
      <dgm:spPr/>
      <dgm:t>
        <a:bodyPr/>
        <a:lstStyle/>
        <a:p>
          <a:endParaRPr lang="en-US"/>
        </a:p>
      </dgm:t>
    </dgm:pt>
    <dgm:pt modelId="{1C2168E8-901E-4280-B5C4-2BF31F03F11F}" type="pres">
      <dgm:prSet presAssocID="{CAA2F25F-7DDF-4033-A095-E9B0A4DD87E6}" presName="FiveNodes_3_text" presStyleLbl="node1" presStyleIdx="4" presStyleCnt="5">
        <dgm:presLayoutVars>
          <dgm:bulletEnabled val="1"/>
        </dgm:presLayoutVars>
      </dgm:prSet>
      <dgm:spPr/>
      <dgm:t>
        <a:bodyPr/>
        <a:lstStyle/>
        <a:p>
          <a:endParaRPr lang="en-US"/>
        </a:p>
      </dgm:t>
    </dgm:pt>
    <dgm:pt modelId="{C69848CA-265F-491B-859D-C61F09494561}" type="pres">
      <dgm:prSet presAssocID="{CAA2F25F-7DDF-4033-A095-E9B0A4DD87E6}" presName="FiveNodes_4_text" presStyleLbl="node1" presStyleIdx="4" presStyleCnt="5">
        <dgm:presLayoutVars>
          <dgm:bulletEnabled val="1"/>
        </dgm:presLayoutVars>
      </dgm:prSet>
      <dgm:spPr/>
      <dgm:t>
        <a:bodyPr/>
        <a:lstStyle/>
        <a:p>
          <a:endParaRPr lang="en-US"/>
        </a:p>
      </dgm:t>
    </dgm:pt>
    <dgm:pt modelId="{3EFF670E-B9CD-4867-8EC1-C29201629904}" type="pres">
      <dgm:prSet presAssocID="{CAA2F25F-7DDF-4033-A095-E9B0A4DD87E6}" presName="FiveNodes_5_text" presStyleLbl="node1" presStyleIdx="4" presStyleCnt="5">
        <dgm:presLayoutVars>
          <dgm:bulletEnabled val="1"/>
        </dgm:presLayoutVars>
      </dgm:prSet>
      <dgm:spPr/>
      <dgm:t>
        <a:bodyPr/>
        <a:lstStyle/>
        <a:p>
          <a:endParaRPr lang="en-US"/>
        </a:p>
      </dgm:t>
    </dgm:pt>
  </dgm:ptLst>
  <dgm:cxnLst>
    <dgm:cxn modelId="{E7C53D14-D3FF-4E53-A9C0-C744B694A090}" type="presOf" srcId="{0D779408-0BF2-4A6C-B6FB-131BBEBE3068}" destId="{1985114B-2C8C-4EC6-AB0D-7C993A400BA0}" srcOrd="0" destOrd="0" presId="urn:microsoft.com/office/officeart/2005/8/layout/vProcess5"/>
    <dgm:cxn modelId="{29B32B29-42FD-4BBA-A4C0-1CC2B0AC4303}" type="presOf" srcId="{6F5CEBBC-1312-4360-AE1A-7C4BC78C8D37}" destId="{0B934178-17C2-4DB6-9AC3-724ACA89C531}" srcOrd="0" destOrd="0" presId="urn:microsoft.com/office/officeart/2005/8/layout/vProcess5"/>
    <dgm:cxn modelId="{4F64F3A9-C491-463E-AFB0-4DE312112C03}" srcId="{CAA2F25F-7DDF-4033-A095-E9B0A4DD87E6}" destId="{FD6F21AD-676C-4B77-B5BE-CA9FED1759D2}" srcOrd="6" destOrd="0" parTransId="{53DFC05C-F47D-4FC6-AE20-91B60432ADB9}" sibTransId="{359AF6CE-3B1C-47A6-8419-70562101CD99}"/>
    <dgm:cxn modelId="{7BAAD89F-B789-4FB4-B63F-30B37F8F0203}" srcId="{CAA2F25F-7DDF-4033-A095-E9B0A4DD87E6}" destId="{2D137DB6-62DD-4BEF-90C2-B7F5053ED1C9}" srcOrd="0" destOrd="0" parTransId="{AE445DE4-C170-4D4E-B94A-41E7AD057860}" sibTransId="{CA49625E-8581-48DC-931A-63BD967BB08F}"/>
    <dgm:cxn modelId="{5FDA8DFB-12E4-43C5-8AE8-FA712BD48BD1}" type="presOf" srcId="{08896ED9-6522-4094-8679-96E11AFE80B5}" destId="{72DFC34F-0DD0-4A0E-9578-850E7C125299}" srcOrd="0" destOrd="0" presId="urn:microsoft.com/office/officeart/2005/8/layout/vProcess5"/>
    <dgm:cxn modelId="{C1772400-09FD-4AA3-9882-92039E8E9AFD}" type="presOf" srcId="{8D7F4FD5-3E66-4B63-8332-1A736F08C9CC}" destId="{C69848CA-265F-491B-859D-C61F09494561}" srcOrd="1" destOrd="0" presId="urn:microsoft.com/office/officeart/2005/8/layout/vProcess5"/>
    <dgm:cxn modelId="{BFF1ABB5-5EB1-47E7-A9A2-C31C91DE5560}" type="presOf" srcId="{2D137DB6-62DD-4BEF-90C2-B7F5053ED1C9}" destId="{B9B65DB4-2FA8-48B1-90A4-D1C1D4807FCF}" srcOrd="1" destOrd="0" presId="urn:microsoft.com/office/officeart/2005/8/layout/vProcess5"/>
    <dgm:cxn modelId="{AC4BBEA8-73A3-48E4-9F80-8E30C105682A}" type="presOf" srcId="{2D137DB6-62DD-4BEF-90C2-B7F5053ED1C9}" destId="{30B53EAC-5D50-4039-9C64-3A3FFD7A4B38}" srcOrd="0" destOrd="0" presId="urn:microsoft.com/office/officeart/2005/8/layout/vProcess5"/>
    <dgm:cxn modelId="{44AB4673-FF4E-4849-B4DB-2A1836A260FE}" type="presOf" srcId="{466EAA27-AFF8-47F7-9DC9-EA35F901E7D9}" destId="{2723428F-AD88-4F5E-8A32-616C2F01B84A}" srcOrd="0" destOrd="0" presId="urn:microsoft.com/office/officeart/2005/8/layout/vProcess5"/>
    <dgm:cxn modelId="{1A1E2F1D-9C2C-416A-A448-EB879DC369E5}" srcId="{CAA2F25F-7DDF-4033-A095-E9B0A4DD87E6}" destId="{62415060-8CEA-4AD2-BD57-786DCCD04251}" srcOrd="1" destOrd="0" parTransId="{CC38B3D7-87A9-46A8-AFF7-445CC58307BD}" sibTransId="{08896ED9-6522-4094-8679-96E11AFE80B5}"/>
    <dgm:cxn modelId="{C853911B-A599-432C-A404-676505C404F0}" type="presOf" srcId="{6F5CEBBC-1312-4360-AE1A-7C4BC78C8D37}" destId="{3EFF670E-B9CD-4867-8EC1-C29201629904}" srcOrd="1" destOrd="0" presId="urn:microsoft.com/office/officeart/2005/8/layout/vProcess5"/>
    <dgm:cxn modelId="{A4CFC9BF-8649-43D8-813C-B60358AB80B2}" srcId="{CAA2F25F-7DDF-4033-A095-E9B0A4DD87E6}" destId="{8D7F4FD5-3E66-4B63-8332-1A736F08C9CC}" srcOrd="3" destOrd="0" parTransId="{1F09DB5D-1B99-4CDD-85D3-D42F841273B3}" sibTransId="{466EAA27-AFF8-47F7-9DC9-EA35F901E7D9}"/>
    <dgm:cxn modelId="{5479494E-8A70-46C6-BCCB-86BA2D6D3BEF}" type="presOf" srcId="{62415060-8CEA-4AD2-BD57-786DCCD04251}" destId="{DD42D82D-9BA2-4295-8DA7-917DB0879D8B}" srcOrd="0" destOrd="0" presId="urn:microsoft.com/office/officeart/2005/8/layout/vProcess5"/>
    <dgm:cxn modelId="{05D50884-FDDE-4D2A-AA48-18C43DE6F4C1}" type="presOf" srcId="{CAA2F25F-7DDF-4033-A095-E9B0A4DD87E6}" destId="{427CA0AA-E371-4772-88B2-5B0718089FD0}" srcOrd="0" destOrd="0" presId="urn:microsoft.com/office/officeart/2005/8/layout/vProcess5"/>
    <dgm:cxn modelId="{E60B2368-9F05-4BE6-B0E8-43C32F5F2557}" srcId="{CAA2F25F-7DDF-4033-A095-E9B0A4DD87E6}" destId="{9437463A-BD97-4225-B191-33344266DE49}" srcOrd="5" destOrd="0" parTransId="{5BF24A4C-6097-4550-AE5D-74FB0AB02852}" sibTransId="{BB1AB45C-EE60-478D-9841-3A7E5F94C714}"/>
    <dgm:cxn modelId="{4E0DD358-96A1-4B1C-B567-CFF112601589}" type="presOf" srcId="{0D779408-0BF2-4A6C-B6FB-131BBEBE3068}" destId="{1C2168E8-901E-4280-B5C4-2BF31F03F11F}" srcOrd="1" destOrd="0" presId="urn:microsoft.com/office/officeart/2005/8/layout/vProcess5"/>
    <dgm:cxn modelId="{65B69D06-F105-44B6-B83F-6397ADE3F6BC}" type="presOf" srcId="{CA49625E-8581-48DC-931A-63BD967BB08F}" destId="{95509CC9-647D-44C3-B7F0-0A689139DCBC}" srcOrd="0" destOrd="0" presId="urn:microsoft.com/office/officeart/2005/8/layout/vProcess5"/>
    <dgm:cxn modelId="{6636EBF6-1D41-4A28-90C4-F647D9832AB8}" type="presOf" srcId="{62415060-8CEA-4AD2-BD57-786DCCD04251}" destId="{1FB61FD3-CECD-4FF4-A071-554F9A6699D7}" srcOrd="1" destOrd="0" presId="urn:microsoft.com/office/officeart/2005/8/layout/vProcess5"/>
    <dgm:cxn modelId="{B0EDC3BB-062B-47F7-B9A8-610BB1E31C75}" srcId="{CAA2F25F-7DDF-4033-A095-E9B0A4DD87E6}" destId="{6F5CEBBC-1312-4360-AE1A-7C4BC78C8D37}" srcOrd="4" destOrd="0" parTransId="{9B32F7DE-DEC1-4392-9F40-CE6FF1265141}" sibTransId="{29451E0D-EAA2-4870-8CB4-4E5B57AEA69A}"/>
    <dgm:cxn modelId="{3439E7D7-0DAA-4F73-A998-050D44FBBC57}" srcId="{CAA2F25F-7DDF-4033-A095-E9B0A4DD87E6}" destId="{0D779408-0BF2-4A6C-B6FB-131BBEBE3068}" srcOrd="2" destOrd="0" parTransId="{D5ABDFFF-7687-43A1-977E-6B54B70A39A9}" sibTransId="{D6387DEF-F6B9-49E5-9F63-599466BDA8CE}"/>
    <dgm:cxn modelId="{C6D234C3-5CB3-49E0-B4FE-F95B6D895D70}" type="presOf" srcId="{8D7F4FD5-3E66-4B63-8332-1A736F08C9CC}" destId="{6FD5A057-C7DB-4BA3-995D-8C8A261BC04A}" srcOrd="0" destOrd="0" presId="urn:microsoft.com/office/officeart/2005/8/layout/vProcess5"/>
    <dgm:cxn modelId="{02DCB097-EFAA-4BD6-B395-4E045B2B2709}" type="presOf" srcId="{D6387DEF-F6B9-49E5-9F63-599466BDA8CE}" destId="{9E29EB48-E05F-4C4B-9284-5D30949CED9C}" srcOrd="0" destOrd="0" presId="urn:microsoft.com/office/officeart/2005/8/layout/vProcess5"/>
    <dgm:cxn modelId="{F7249446-194F-4837-9402-611C600C13E3}" type="presParOf" srcId="{427CA0AA-E371-4772-88B2-5B0718089FD0}" destId="{BC7B9C5B-61D2-4EBB-8611-0C909C6763EE}" srcOrd="0" destOrd="0" presId="urn:microsoft.com/office/officeart/2005/8/layout/vProcess5"/>
    <dgm:cxn modelId="{EF1A2915-46E6-4B5D-B276-ECE7003BC9FD}" type="presParOf" srcId="{427CA0AA-E371-4772-88B2-5B0718089FD0}" destId="{30B53EAC-5D50-4039-9C64-3A3FFD7A4B38}" srcOrd="1" destOrd="0" presId="urn:microsoft.com/office/officeart/2005/8/layout/vProcess5"/>
    <dgm:cxn modelId="{CAA6F75F-68BF-4D11-993A-9BE9C985D7A7}" type="presParOf" srcId="{427CA0AA-E371-4772-88B2-5B0718089FD0}" destId="{DD42D82D-9BA2-4295-8DA7-917DB0879D8B}" srcOrd="2" destOrd="0" presId="urn:microsoft.com/office/officeart/2005/8/layout/vProcess5"/>
    <dgm:cxn modelId="{5B6A060E-F637-49AB-8331-16736F5B0A9A}" type="presParOf" srcId="{427CA0AA-E371-4772-88B2-5B0718089FD0}" destId="{1985114B-2C8C-4EC6-AB0D-7C993A400BA0}" srcOrd="3" destOrd="0" presId="urn:microsoft.com/office/officeart/2005/8/layout/vProcess5"/>
    <dgm:cxn modelId="{CD3EEC26-E3C3-498E-9A69-CB92C2A32EC8}" type="presParOf" srcId="{427CA0AA-E371-4772-88B2-5B0718089FD0}" destId="{6FD5A057-C7DB-4BA3-995D-8C8A261BC04A}" srcOrd="4" destOrd="0" presId="urn:microsoft.com/office/officeart/2005/8/layout/vProcess5"/>
    <dgm:cxn modelId="{94E37D39-56AF-452D-A4EB-02D879062D48}" type="presParOf" srcId="{427CA0AA-E371-4772-88B2-5B0718089FD0}" destId="{0B934178-17C2-4DB6-9AC3-724ACA89C531}" srcOrd="5" destOrd="0" presId="urn:microsoft.com/office/officeart/2005/8/layout/vProcess5"/>
    <dgm:cxn modelId="{B0A88537-E763-43C6-89D1-4E721E3EA131}" type="presParOf" srcId="{427CA0AA-E371-4772-88B2-5B0718089FD0}" destId="{95509CC9-647D-44C3-B7F0-0A689139DCBC}" srcOrd="6" destOrd="0" presId="urn:microsoft.com/office/officeart/2005/8/layout/vProcess5"/>
    <dgm:cxn modelId="{ED90284E-0D4D-48C8-8817-1CF2B409E537}" type="presParOf" srcId="{427CA0AA-E371-4772-88B2-5B0718089FD0}" destId="{72DFC34F-0DD0-4A0E-9578-850E7C125299}" srcOrd="7" destOrd="0" presId="urn:microsoft.com/office/officeart/2005/8/layout/vProcess5"/>
    <dgm:cxn modelId="{F8E78416-EC4B-4C63-9672-F39A2EE760C2}" type="presParOf" srcId="{427CA0AA-E371-4772-88B2-5B0718089FD0}" destId="{9E29EB48-E05F-4C4B-9284-5D30949CED9C}" srcOrd="8" destOrd="0" presId="urn:microsoft.com/office/officeart/2005/8/layout/vProcess5"/>
    <dgm:cxn modelId="{A1A8C358-2A6D-415A-A761-F6A0AA9892D0}" type="presParOf" srcId="{427CA0AA-E371-4772-88B2-5B0718089FD0}" destId="{2723428F-AD88-4F5E-8A32-616C2F01B84A}" srcOrd="9" destOrd="0" presId="urn:microsoft.com/office/officeart/2005/8/layout/vProcess5"/>
    <dgm:cxn modelId="{D0F545D8-1797-4904-A7CE-556A6243064B}" type="presParOf" srcId="{427CA0AA-E371-4772-88B2-5B0718089FD0}" destId="{B9B65DB4-2FA8-48B1-90A4-D1C1D4807FCF}" srcOrd="10" destOrd="0" presId="urn:microsoft.com/office/officeart/2005/8/layout/vProcess5"/>
    <dgm:cxn modelId="{7F04C971-F408-4EFC-B31A-D0012C770691}" type="presParOf" srcId="{427CA0AA-E371-4772-88B2-5B0718089FD0}" destId="{1FB61FD3-CECD-4FF4-A071-554F9A6699D7}" srcOrd="11" destOrd="0" presId="urn:microsoft.com/office/officeart/2005/8/layout/vProcess5"/>
    <dgm:cxn modelId="{0A51BF99-B320-4364-839B-F9A8685FAAD4}" type="presParOf" srcId="{427CA0AA-E371-4772-88B2-5B0718089FD0}" destId="{1C2168E8-901E-4280-B5C4-2BF31F03F11F}" srcOrd="12" destOrd="0" presId="urn:microsoft.com/office/officeart/2005/8/layout/vProcess5"/>
    <dgm:cxn modelId="{EC769A33-5AF1-4BBC-8A36-8ABBD5085C5F}" type="presParOf" srcId="{427CA0AA-E371-4772-88B2-5B0718089FD0}" destId="{C69848CA-265F-491B-859D-C61F09494561}" srcOrd="13" destOrd="0" presId="urn:microsoft.com/office/officeart/2005/8/layout/vProcess5"/>
    <dgm:cxn modelId="{A140910F-9462-4CBA-B58A-8E63C107ECBC}" type="presParOf" srcId="{427CA0AA-E371-4772-88B2-5B0718089FD0}" destId="{3EFF670E-B9CD-4867-8EC1-C29201629904}"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B53EAC-5D50-4039-9C64-3A3FFD7A4B38}">
      <dsp:nvSpPr>
        <dsp:cNvPr id="0" name=""/>
        <dsp:cNvSpPr/>
      </dsp:nvSpPr>
      <dsp:spPr>
        <a:xfrm>
          <a:off x="0" y="0"/>
          <a:ext cx="4693920" cy="819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Pre-Assessment and Utility Bill Analysis</a:t>
          </a:r>
          <a:endParaRPr lang="en-US" sz="1800" kern="1200"/>
        </a:p>
      </dsp:txBody>
      <dsp:txXfrm>
        <a:off x="0" y="0"/>
        <a:ext cx="3761787" cy="819456"/>
      </dsp:txXfrm>
    </dsp:sp>
    <dsp:sp modelId="{DD42D82D-9BA2-4295-8DA7-917DB0879D8B}">
      <dsp:nvSpPr>
        <dsp:cNvPr id="0" name=""/>
        <dsp:cNvSpPr/>
      </dsp:nvSpPr>
      <dsp:spPr>
        <a:xfrm>
          <a:off x="350520" y="933270"/>
          <a:ext cx="4693920" cy="819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Determination of Audit Intensity</a:t>
          </a:r>
          <a:endParaRPr lang="en-US" sz="1800" kern="1200" dirty="0" smtClean="0"/>
        </a:p>
      </dsp:txBody>
      <dsp:txXfrm>
        <a:off x="350520" y="933270"/>
        <a:ext cx="3810753" cy="819456"/>
      </dsp:txXfrm>
    </dsp:sp>
    <dsp:sp modelId="{1985114B-2C8C-4EC6-AB0D-7C993A400BA0}">
      <dsp:nvSpPr>
        <dsp:cNvPr id="0" name=""/>
        <dsp:cNvSpPr/>
      </dsp:nvSpPr>
      <dsp:spPr>
        <a:xfrm>
          <a:off x="701039" y="1866540"/>
          <a:ext cx="4693920" cy="819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On-Site Visit and Review</a:t>
          </a:r>
        </a:p>
      </dsp:txBody>
      <dsp:txXfrm>
        <a:off x="701039" y="1866540"/>
        <a:ext cx="3810753" cy="819456"/>
      </dsp:txXfrm>
    </dsp:sp>
    <dsp:sp modelId="{6FD5A057-C7DB-4BA3-995D-8C8A261BC04A}">
      <dsp:nvSpPr>
        <dsp:cNvPr id="0" name=""/>
        <dsp:cNvSpPr/>
      </dsp:nvSpPr>
      <dsp:spPr>
        <a:xfrm>
          <a:off x="1051559" y="2799810"/>
          <a:ext cx="4693920" cy="819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Report Generation and Discussion</a:t>
          </a:r>
        </a:p>
      </dsp:txBody>
      <dsp:txXfrm>
        <a:off x="1051559" y="2799810"/>
        <a:ext cx="3810753" cy="819456"/>
      </dsp:txXfrm>
    </dsp:sp>
    <dsp:sp modelId="{0B934178-17C2-4DB6-9AC3-724ACA89C531}">
      <dsp:nvSpPr>
        <dsp:cNvPr id="0" name=""/>
        <dsp:cNvSpPr/>
      </dsp:nvSpPr>
      <dsp:spPr>
        <a:xfrm>
          <a:off x="1402079" y="3733081"/>
          <a:ext cx="4693920" cy="819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Assessment of Funding Options and Implementation of ECRM</a:t>
          </a:r>
        </a:p>
      </dsp:txBody>
      <dsp:txXfrm>
        <a:off x="1402079" y="3733081"/>
        <a:ext cx="3810753" cy="819456"/>
      </dsp:txXfrm>
    </dsp:sp>
    <dsp:sp modelId="{95509CC9-647D-44C3-B7F0-0A689139DCBC}">
      <dsp:nvSpPr>
        <dsp:cNvPr id="0" name=""/>
        <dsp:cNvSpPr/>
      </dsp:nvSpPr>
      <dsp:spPr>
        <a:xfrm>
          <a:off x="4161273" y="598658"/>
          <a:ext cx="532646" cy="5326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4161273" y="598658"/>
        <a:ext cx="532646" cy="532646"/>
      </dsp:txXfrm>
    </dsp:sp>
    <dsp:sp modelId="{72DFC34F-0DD0-4A0E-9578-850E7C125299}">
      <dsp:nvSpPr>
        <dsp:cNvPr id="0" name=""/>
        <dsp:cNvSpPr/>
      </dsp:nvSpPr>
      <dsp:spPr>
        <a:xfrm>
          <a:off x="4511793" y="1531929"/>
          <a:ext cx="532646" cy="5326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4511793" y="1531929"/>
        <a:ext cx="532646" cy="532646"/>
      </dsp:txXfrm>
    </dsp:sp>
    <dsp:sp modelId="{9E29EB48-E05F-4C4B-9284-5D30949CED9C}">
      <dsp:nvSpPr>
        <dsp:cNvPr id="0" name=""/>
        <dsp:cNvSpPr/>
      </dsp:nvSpPr>
      <dsp:spPr>
        <a:xfrm>
          <a:off x="4862313" y="2451541"/>
          <a:ext cx="532646" cy="5326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4862313" y="2451541"/>
        <a:ext cx="532646" cy="532646"/>
      </dsp:txXfrm>
    </dsp:sp>
    <dsp:sp modelId="{2723428F-AD88-4F5E-8A32-616C2F01B84A}">
      <dsp:nvSpPr>
        <dsp:cNvPr id="0" name=""/>
        <dsp:cNvSpPr/>
      </dsp:nvSpPr>
      <dsp:spPr>
        <a:xfrm>
          <a:off x="5212833" y="3393917"/>
          <a:ext cx="532646" cy="5326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212833" y="3393917"/>
        <a:ext cx="532646" cy="5326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25" tIns="47862" rIns="95725" bIns="47862"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725" tIns="47862" rIns="95725" bIns="47862" rtlCol="0"/>
          <a:lstStyle>
            <a:lvl1pPr algn="r" fontAlgn="auto">
              <a:spcBef>
                <a:spcPts val="0"/>
              </a:spcBef>
              <a:spcAft>
                <a:spcPts val="0"/>
              </a:spcAft>
              <a:defRPr sz="1300" smtClean="0">
                <a:latin typeface="+mn-lt"/>
                <a:cs typeface="+mn-cs"/>
              </a:defRPr>
            </a:lvl1pPr>
          </a:lstStyle>
          <a:p>
            <a:pPr>
              <a:defRPr/>
            </a:pPr>
            <a:fld id="{1199467D-D91D-4BBE-9D10-5880191C4F23}" type="datetimeFigureOut">
              <a:rPr lang="en-US"/>
              <a:pPr>
                <a:defRPr/>
              </a:pPr>
              <a:t>9/25/2012</a:t>
            </a:fld>
            <a:endParaRPr lang="en-US" dirty="0"/>
          </a:p>
        </p:txBody>
      </p:sp>
      <p:sp>
        <p:nvSpPr>
          <p:cNvPr id="4" name="Footer Placeholder 3"/>
          <p:cNvSpPr>
            <a:spLocks noGrp="1"/>
          </p:cNvSpPr>
          <p:nvPr>
            <p:ph type="ftr" sz="quarter" idx="2"/>
          </p:nvPr>
        </p:nvSpPr>
        <p:spPr>
          <a:xfrm>
            <a:off x="0" y="9118600"/>
            <a:ext cx="3170238" cy="481013"/>
          </a:xfrm>
          <a:prstGeom prst="rect">
            <a:avLst/>
          </a:prstGeom>
        </p:spPr>
        <p:txBody>
          <a:bodyPr vert="horz" lIns="95725" tIns="47862" rIns="95725" bIns="47862" rtlCol="0" anchor="b"/>
          <a:lstStyle>
            <a:lvl1pPr algn="l" fontAlgn="auto">
              <a:spcBef>
                <a:spcPts val="0"/>
              </a:spcBef>
              <a:spcAft>
                <a:spcPts val="0"/>
              </a:spcAft>
              <a:defRPr sz="13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725" tIns="47862" rIns="95725" bIns="47862" rtlCol="0" anchor="b"/>
          <a:lstStyle>
            <a:lvl1pPr algn="r" fontAlgn="auto">
              <a:spcBef>
                <a:spcPts val="0"/>
              </a:spcBef>
              <a:spcAft>
                <a:spcPts val="0"/>
              </a:spcAft>
              <a:defRPr sz="1300" smtClean="0">
                <a:latin typeface="+mn-lt"/>
                <a:cs typeface="+mn-cs"/>
              </a:defRPr>
            </a:lvl1pPr>
          </a:lstStyle>
          <a:p>
            <a:pPr>
              <a:defRPr/>
            </a:pPr>
            <a:fld id="{185B8C70-89C0-4163-8E82-AD48F7D514A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25" tIns="47862" rIns="95725" bIns="47862"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25" tIns="47862" rIns="95725" bIns="47862" rtlCol="0"/>
          <a:lstStyle>
            <a:lvl1pPr algn="r" fontAlgn="auto">
              <a:spcBef>
                <a:spcPts val="0"/>
              </a:spcBef>
              <a:spcAft>
                <a:spcPts val="0"/>
              </a:spcAft>
              <a:defRPr sz="1300" smtClean="0">
                <a:latin typeface="+mn-lt"/>
                <a:cs typeface="+mn-cs"/>
              </a:defRPr>
            </a:lvl1pPr>
          </a:lstStyle>
          <a:p>
            <a:pPr>
              <a:defRPr/>
            </a:pPr>
            <a:fld id="{59664823-0A02-427E-9942-E2DEB1038779}" type="datetimeFigureOut">
              <a:rPr lang="en-US"/>
              <a:pPr>
                <a:defRPr/>
              </a:pPr>
              <a:t>9/25/2012</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25" tIns="47862" rIns="95725" bIns="47862"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25" tIns="47862" rIns="95725" bIns="478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5725" tIns="47862" rIns="95725" bIns="47862" rtlCol="0" anchor="b"/>
          <a:lstStyle>
            <a:lvl1pPr algn="l"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25" tIns="47862" rIns="95725" bIns="47862" rtlCol="0" anchor="b"/>
          <a:lstStyle>
            <a:lvl1pPr algn="r" fontAlgn="auto">
              <a:spcBef>
                <a:spcPts val="0"/>
              </a:spcBef>
              <a:spcAft>
                <a:spcPts val="0"/>
              </a:spcAft>
              <a:defRPr sz="1300" smtClean="0">
                <a:latin typeface="+mn-lt"/>
                <a:cs typeface="+mn-cs"/>
              </a:defRPr>
            </a:lvl1pPr>
          </a:lstStyle>
          <a:p>
            <a:pPr>
              <a:defRPr/>
            </a:pPr>
            <a:fld id="{74E7905C-6A0F-4EC0-A806-74BDA65BBD3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energy audit is a systematic approach to problem solving and decision making. The primary goals of an energy audit are to qualify and quantify how the building energy systems are performing now, how that performance can be improved, and what will be the outcomes of those improvements for the Owner in financial and non-financial terms.</a:t>
            </a:r>
          </a:p>
          <a:p>
            <a:r>
              <a:rPr lang="en-US" dirty="0" smtClean="0"/>
              <a:t>Energy audits vary in depth, depending on the configuration of the building energy systems, the project parameters set by the client, and the scope and capabilities offered by the energy auditor. </a:t>
            </a:r>
          </a:p>
          <a:p>
            <a:endParaRPr lang="en-US" dirty="0"/>
          </a:p>
        </p:txBody>
      </p:sp>
      <p:sp>
        <p:nvSpPr>
          <p:cNvPr id="4" name="Slide Number Placeholder 3"/>
          <p:cNvSpPr>
            <a:spLocks noGrp="1"/>
          </p:cNvSpPr>
          <p:nvPr>
            <p:ph type="sldNum" sz="quarter" idx="10"/>
          </p:nvPr>
        </p:nvSpPr>
        <p:spPr/>
        <p:txBody>
          <a:bodyPr/>
          <a:lstStyle/>
          <a:p>
            <a:pPr>
              <a:defRPr/>
            </a:pPr>
            <a:fld id="{74E7905C-6A0F-4EC0-A806-74BDA65BBD31}" type="slidenum">
              <a:rPr lang="en-US" smtClean="0"/>
              <a:pPr>
                <a:defRPr/>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ASHRAE Level 1 – Walk-Through Analysis/Preliminary Audit: </a:t>
            </a:r>
            <a:r>
              <a:rPr lang="en-US" dirty="0" smtClean="0"/>
              <a:t>The Level 1 audit alternatively is called a “simple audit”, “screening audit” or “walk-through audit” and is the basic starting point for building energy optimization. It involves brief interviews with site operating personnel, a review of the facility’s utility bills and other operating data, and an abbreviated walk-through of the building.</a:t>
            </a:r>
          </a:p>
          <a:p>
            <a:endParaRPr lang="en-US" b="1" dirty="0" smtClean="0"/>
          </a:p>
          <a:p>
            <a:r>
              <a:rPr lang="en-US" b="1" dirty="0" smtClean="0"/>
              <a:t>ASHRAE Level 2 – Energy Survey and Analysis</a:t>
            </a:r>
          </a:p>
          <a:p>
            <a:r>
              <a:rPr lang="en-US" dirty="0" smtClean="0"/>
              <a:t>The next step for most facilities is the ASHRAE Level-2 audit/assessment. The Level-2 project starts with the findings of the Level-1 audit, and evaluates the building energy systems in detail to define a variety of potential energy-efficiency improvements. This should include the Building Envelope, Lighting, Heating, Ventilation, and Air Conditioning (HVAC), Domestic Hot Water (DHW), Plug Loads, and Compressed Air and Process Uses (for manufacturing, service, or processing facilities).  This </a:t>
            </a:r>
          </a:p>
          <a:p>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Level-2 audit should result in a clear and concise report and briefing with the Owner and Management Team describing a variety of Energy Efficiency Measures (EEMs) including no- and low-cost measures, modifications to system controls and building automation, operational changes, and potential capital upgrades. The findings should include general costs and performance metrics, as well as a means for the Owner to evaluate the EEMs and decide how to proceed with implementation.</a:t>
            </a:r>
          </a:p>
          <a:p>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ASHRAE Level 3 – Detailed Analysis of Capital Intensive Modifications</a:t>
            </a:r>
          </a:p>
          <a:p>
            <a:r>
              <a:rPr lang="en-US" dirty="0" smtClean="0"/>
              <a:t>Some of the system upgrades or retrofits revealed by the Level-2 audit may require significant investments of capital, personnel, and other limited resources. Before making this level of investment, the Owner will want to have a much more thorough and detailed understanding of the benefits, costs, and performance expectations. This is the purpose of the “investment-grade” Level-3 ASHRAE audit. </a:t>
            </a:r>
          </a:p>
          <a:p>
            <a:endParaRPr lang="en-US" b="1" dirty="0" smtClean="0"/>
          </a:p>
          <a:p>
            <a:r>
              <a:rPr lang="en-US" b="1" dirty="0" smtClean="0"/>
              <a:t>Type of Audit</a:t>
            </a:r>
            <a:r>
              <a:rPr lang="en-US" dirty="0" smtClean="0"/>
              <a:t> </a:t>
            </a:r>
          </a:p>
          <a:p>
            <a:r>
              <a:rPr lang="en-US" b="1" dirty="0" smtClean="0"/>
              <a:t>Highlights</a:t>
            </a:r>
            <a:r>
              <a:rPr lang="en-US" dirty="0" smtClean="0"/>
              <a:t> </a:t>
            </a:r>
          </a:p>
          <a:p>
            <a:r>
              <a:rPr lang="en-US" b="1" dirty="0" smtClean="0"/>
              <a:t>Level 1</a:t>
            </a:r>
            <a:r>
              <a:rPr lang="en-US" dirty="0" smtClean="0"/>
              <a:t> Rapid assessment of building energy systems </a:t>
            </a:r>
          </a:p>
          <a:p>
            <a:r>
              <a:rPr lang="en-US" dirty="0" smtClean="0"/>
              <a:t>Building energy benchmark </a:t>
            </a:r>
          </a:p>
          <a:p>
            <a:r>
              <a:rPr lang="en-US" dirty="0" smtClean="0"/>
              <a:t>High-level definition of energy system optimization </a:t>
            </a:r>
            <a:r>
              <a:rPr lang="en-US" dirty="0" err="1" smtClean="0"/>
              <a:t>opportunitiesOutline</a:t>
            </a:r>
            <a:r>
              <a:rPr lang="en-US" dirty="0" smtClean="0"/>
              <a:t> applicable incentive programs </a:t>
            </a:r>
          </a:p>
          <a:p>
            <a:r>
              <a:rPr lang="en-US" b="1" dirty="0" smtClean="0"/>
              <a:t>Level 2</a:t>
            </a:r>
            <a:r>
              <a:rPr lang="en-US" dirty="0" smtClean="0"/>
              <a:t> Detailed building survey of systems and operations </a:t>
            </a:r>
          </a:p>
          <a:p>
            <a:r>
              <a:rPr lang="en-US" dirty="0" smtClean="0"/>
              <a:t>Breakdown of energy source and end use </a:t>
            </a:r>
          </a:p>
          <a:p>
            <a:r>
              <a:rPr lang="en-US" dirty="0" smtClean="0"/>
              <a:t>Identification of EEMs for each energy system </a:t>
            </a:r>
          </a:p>
          <a:p>
            <a:r>
              <a:rPr lang="en-US" dirty="0" smtClean="0"/>
              <a:t>Range of savings and costs for the EEMs </a:t>
            </a:r>
          </a:p>
          <a:p>
            <a:r>
              <a:rPr lang="en-US" dirty="0" smtClean="0"/>
              <a:t>Spotlight on Operational Discrepancies </a:t>
            </a:r>
          </a:p>
          <a:p>
            <a:r>
              <a:rPr lang="en-US" dirty="0" smtClean="0"/>
              <a:t>Outlining priorities for limited resources, next steps, and identification of EEMs requiring more thorough data collection and analysis (ASHRAE Level-3) </a:t>
            </a:r>
          </a:p>
          <a:p>
            <a:r>
              <a:rPr lang="en-US" b="1" dirty="0" smtClean="0"/>
              <a:t>Level 3</a:t>
            </a:r>
            <a:r>
              <a:rPr lang="en-US" dirty="0" smtClean="0"/>
              <a:t> Longer term data collection and analysis </a:t>
            </a:r>
          </a:p>
          <a:p>
            <a:r>
              <a:rPr lang="en-US" dirty="0" smtClean="0"/>
              <a:t>Whole-building computer simulation calibrated with field data </a:t>
            </a:r>
          </a:p>
          <a:p>
            <a:r>
              <a:rPr lang="en-US" dirty="0" smtClean="0"/>
              <a:t>Accurate modeling of EEMs and power/energy response </a:t>
            </a:r>
          </a:p>
          <a:p>
            <a:r>
              <a:rPr lang="en-US" dirty="0" smtClean="0"/>
              <a:t>Bid-level construction cost estimating </a:t>
            </a:r>
          </a:p>
          <a:p>
            <a:r>
              <a:rPr lang="en-US" dirty="0" smtClean="0"/>
              <a:t>Investment-grade, decision-making support </a:t>
            </a:r>
          </a:p>
          <a:p>
            <a:endParaRPr lang="en-US" b="1" dirty="0"/>
          </a:p>
        </p:txBody>
      </p:sp>
      <p:sp>
        <p:nvSpPr>
          <p:cNvPr id="4" name="Slide Number Placeholder 3"/>
          <p:cNvSpPr>
            <a:spLocks noGrp="1"/>
          </p:cNvSpPr>
          <p:nvPr>
            <p:ph type="sldNum" sz="quarter" idx="10"/>
          </p:nvPr>
        </p:nvSpPr>
        <p:spPr/>
        <p:txBody>
          <a:bodyPr/>
          <a:lstStyle/>
          <a:p>
            <a:pPr>
              <a:defRPr/>
            </a:pPr>
            <a:fld id="{74E7905C-6A0F-4EC0-A806-74BDA65BBD31}" type="slidenum">
              <a:rPr lang="en-US" smtClean="0"/>
              <a:pPr>
                <a:defRPr/>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Option1">
    <p:spTree>
      <p:nvGrpSpPr>
        <p:cNvPr id="1" name=""/>
        <p:cNvGrpSpPr/>
        <p:nvPr/>
      </p:nvGrpSpPr>
      <p:grpSpPr>
        <a:xfrm>
          <a:off x="0" y="0"/>
          <a:ext cx="0" cy="0"/>
          <a:chOff x="0" y="0"/>
          <a:chExt cx="0" cy="0"/>
        </a:xfrm>
      </p:grpSpPr>
      <p:pic>
        <p:nvPicPr>
          <p:cNvPr id="13" name="Picture Placeholder 16" descr="Picture 020.jpg"/>
          <p:cNvPicPr>
            <a:picLocks noChangeAspect="1"/>
          </p:cNvPicPr>
          <p:nvPr userDrawn="1"/>
        </p:nvPicPr>
        <p:blipFill>
          <a:blip r:embed="rId2" cstate="screen"/>
          <a:srcRect/>
          <a:stretch>
            <a:fillRect/>
          </a:stretch>
        </p:blipFill>
        <p:spPr bwMode="gray">
          <a:xfrm>
            <a:off x="0" y="-1"/>
            <a:ext cx="9144000" cy="6858001"/>
          </a:xfrm>
          <a:prstGeom prst="rect">
            <a:avLst/>
          </a:prstGeom>
          <a:solidFill>
            <a:schemeClr val="bg1"/>
          </a:solidFill>
          <a:ln>
            <a:noFill/>
          </a:ln>
          <a:effectLst>
            <a:innerShdw blurRad="1270000">
              <a:prstClr val="black">
                <a:alpha val="75000"/>
              </a:prstClr>
            </a:innerShdw>
          </a:effectLst>
        </p:spPr>
      </p:pic>
      <p:sp>
        <p:nvSpPr>
          <p:cNvPr id="26" name="Rectangle 25"/>
          <p:cNvSpPr/>
          <p:nvPr userDrawn="1"/>
        </p:nvSpPr>
        <p:spPr bwMode="gray">
          <a:xfrm>
            <a:off x="0" y="2281920"/>
            <a:ext cx="147638" cy="1706563"/>
          </a:xfrm>
          <a:prstGeom prst="rect">
            <a:avLst/>
          </a:prstGeom>
          <a:solidFill>
            <a:srgbClr val="FBA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Placeholder 17" descr="3667029-800x533.jpg"/>
          <p:cNvPicPr>
            <a:picLocks noChangeAspect="1"/>
          </p:cNvPicPr>
          <p:nvPr userDrawn="1"/>
        </p:nvPicPr>
        <p:blipFill>
          <a:blip r:embed="rId3" cstate="screen"/>
          <a:srcRect t="10335"/>
          <a:stretch>
            <a:fillRect/>
          </a:stretch>
        </p:blipFill>
        <p:spPr bwMode="gray">
          <a:xfrm>
            <a:off x="4510298" y="923925"/>
            <a:ext cx="2449301" cy="1619269"/>
          </a:xfrm>
          <a:prstGeom prst="rect">
            <a:avLst/>
          </a:prstGeom>
          <a:solidFill>
            <a:schemeClr val="bg1">
              <a:lumMod val="65000"/>
            </a:schemeClr>
          </a:solidFill>
          <a:effectLst>
            <a:outerShdw blurRad="254000" algn="ctr" rotWithShape="0">
              <a:prstClr val="black">
                <a:alpha val="20000"/>
              </a:prstClr>
            </a:outerShdw>
          </a:effectLst>
        </p:spPr>
      </p:pic>
      <p:pic>
        <p:nvPicPr>
          <p:cNvPr id="14" name="Picture Placeholder 19" descr="87596871.jpg"/>
          <p:cNvPicPr>
            <a:picLocks noChangeAspect="1"/>
          </p:cNvPicPr>
          <p:nvPr userDrawn="1"/>
        </p:nvPicPr>
        <p:blipFill>
          <a:blip r:embed="rId4" cstate="screen"/>
          <a:srcRect/>
          <a:stretch>
            <a:fillRect/>
          </a:stretch>
        </p:blipFill>
        <p:spPr bwMode="gray">
          <a:xfrm>
            <a:off x="6861175" y="923925"/>
            <a:ext cx="2282825" cy="1714182"/>
          </a:xfrm>
          <a:prstGeom prst="rect">
            <a:avLst/>
          </a:prstGeom>
          <a:solidFill>
            <a:schemeClr val="bg1">
              <a:lumMod val="65000"/>
            </a:schemeClr>
          </a:solidFill>
          <a:effectLst>
            <a:outerShdw blurRad="254000" algn="ctr" rotWithShape="0">
              <a:prstClr val="black">
                <a:alpha val="20000"/>
              </a:prstClr>
            </a:outerShdw>
          </a:effectLst>
        </p:spPr>
      </p:pic>
      <p:pic>
        <p:nvPicPr>
          <p:cNvPr id="15" name="Picture Placeholder 17" descr="3667029-800x533.jpg"/>
          <p:cNvPicPr>
            <a:picLocks noChangeAspect="1"/>
          </p:cNvPicPr>
          <p:nvPr userDrawn="1"/>
        </p:nvPicPr>
        <p:blipFill>
          <a:blip r:embed="rId5" cstate="screen"/>
          <a:srcRect/>
          <a:stretch>
            <a:fillRect/>
          </a:stretch>
        </p:blipFill>
        <p:spPr bwMode="gray">
          <a:xfrm>
            <a:off x="2287588" y="923925"/>
            <a:ext cx="2284412" cy="1719156"/>
          </a:xfrm>
          <a:prstGeom prst="rect">
            <a:avLst/>
          </a:prstGeom>
          <a:solidFill>
            <a:schemeClr val="bg1">
              <a:lumMod val="65000"/>
            </a:schemeClr>
          </a:solidFill>
          <a:effectLst>
            <a:outerShdw blurRad="254000" algn="ctr" rotWithShape="0">
              <a:prstClr val="black">
                <a:alpha val="20000"/>
              </a:prstClr>
            </a:outerShdw>
          </a:effectLst>
        </p:spPr>
      </p:pic>
      <p:sp>
        <p:nvSpPr>
          <p:cNvPr id="30" name="Text Placeholder 28"/>
          <p:cNvSpPr>
            <a:spLocks noGrp="1"/>
          </p:cNvSpPr>
          <p:nvPr>
            <p:ph type="body" sz="quarter" idx="12" hasCustomPrompt="1"/>
          </p:nvPr>
        </p:nvSpPr>
        <p:spPr bwMode="gray">
          <a:xfrm>
            <a:off x="147639" y="3134409"/>
            <a:ext cx="6713536" cy="860425"/>
          </a:xfrm>
          <a:prstGeom prst="rect">
            <a:avLst/>
          </a:prstGeom>
          <a:solidFill>
            <a:srgbClr val="000000">
              <a:alpha val="30000"/>
            </a:srgbClr>
          </a:solidFill>
        </p:spPr>
        <p:txBody>
          <a:bodyPr lIns="164592" rIns="182880" anchor="ctr"/>
          <a:lstStyle>
            <a:lvl1pPr marL="0" indent="0">
              <a:spcBef>
                <a:spcPts val="0"/>
              </a:spcBef>
              <a:spcAft>
                <a:spcPts val="0"/>
              </a:spcAft>
              <a:buNone/>
              <a:defRPr sz="1600" b="1">
                <a:solidFill>
                  <a:schemeClr val="bg1"/>
                </a:solidFill>
                <a:latin typeface="Arial" pitchFamily="34" charset="0"/>
                <a:cs typeface="Arial" pitchFamily="34" charset="0"/>
              </a:defRPr>
            </a:lvl1pPr>
            <a:lvl2pPr marL="0" indent="0">
              <a:spcBef>
                <a:spcPts val="0"/>
              </a:spcBef>
              <a:buNone/>
              <a:defRPr sz="1400" b="0" i="1">
                <a:solidFill>
                  <a:schemeClr val="bg1"/>
                </a:solidFill>
                <a:latin typeface="Arial" pitchFamily="34" charset="0"/>
                <a:cs typeface="Arial" pitchFamily="34" charset="0"/>
              </a:defRPr>
            </a:lvl2pPr>
          </a:lstStyle>
          <a:p>
            <a:pPr lvl="0"/>
            <a:r>
              <a:rPr lang="en-US" dirty="0" smtClean="0"/>
              <a:t>Presenter</a:t>
            </a:r>
          </a:p>
          <a:p>
            <a:pPr lvl="1"/>
            <a:r>
              <a:rPr lang="en-US" dirty="0" smtClean="0"/>
              <a:t>Title</a:t>
            </a:r>
          </a:p>
        </p:txBody>
      </p:sp>
      <p:sp>
        <p:nvSpPr>
          <p:cNvPr id="29" name="Text Placeholder 28"/>
          <p:cNvSpPr>
            <a:spLocks noGrp="1"/>
          </p:cNvSpPr>
          <p:nvPr>
            <p:ph type="body" sz="quarter" idx="11" hasCustomPrompt="1"/>
          </p:nvPr>
        </p:nvSpPr>
        <p:spPr bwMode="gray">
          <a:xfrm>
            <a:off x="147639" y="2281921"/>
            <a:ext cx="8996362"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spcBef>
                <a:spcPts val="0"/>
              </a:spcBef>
              <a:spcAft>
                <a:spcPts val="0"/>
              </a:spcAft>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Presentation Title</a:t>
            </a:r>
          </a:p>
          <a:p>
            <a:pPr lvl="1"/>
            <a:r>
              <a:rPr lang="en-US" dirty="0" smtClean="0"/>
              <a:t>Date</a:t>
            </a:r>
          </a:p>
        </p:txBody>
      </p:sp>
      <p:sp>
        <p:nvSpPr>
          <p:cNvPr id="16" name="Content Placeholder 15"/>
          <p:cNvSpPr>
            <a:spLocks noGrp="1"/>
          </p:cNvSpPr>
          <p:nvPr>
            <p:ph sz="quarter" idx="17" hasCustomPrompt="1"/>
          </p:nvPr>
        </p:nvSpPr>
        <p:spPr bwMode="gray">
          <a:xfrm>
            <a:off x="0" y="2281920"/>
            <a:ext cx="149225" cy="1712913"/>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49" name="Group 4"/>
          <p:cNvGrpSpPr>
            <a:grpSpLocks noChangeAspect="1"/>
          </p:cNvGrpSpPr>
          <p:nvPr userDrawn="1"/>
        </p:nvGrpSpPr>
        <p:grpSpPr bwMode="gray">
          <a:xfrm>
            <a:off x="5811840" y="6056521"/>
            <a:ext cx="3043235" cy="626853"/>
            <a:chOff x="1841" y="3099"/>
            <a:chExt cx="2942" cy="606"/>
          </a:xfrm>
          <a:effectLst>
            <a:outerShdw blurRad="63500" algn="ctr" rotWithShape="0">
              <a:prstClr val="black">
                <a:alpha val="80000"/>
              </a:prstClr>
            </a:outerShdw>
          </a:effectLst>
        </p:grpSpPr>
        <p:sp>
          <p:nvSpPr>
            <p:cNvPr id="50"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6" name="Title 5"/>
          <p:cNvSpPr>
            <a:spLocks noGrp="1"/>
          </p:cNvSpPr>
          <p:nvPr>
            <p:ph type="title"/>
          </p:nvPr>
        </p:nvSpPr>
        <p:spPr>
          <a:xfrm>
            <a:off x="333375" y="1"/>
            <a:ext cx="7673975" cy="858837"/>
          </a:xfrm>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p>
            <a:pPr>
              <a:defRPr/>
            </a:pPr>
            <a:fld id="{54DEAF0A-F092-4060-9D74-9074EB7B3AD3}"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r>
              <a:rPr lang="en-US" smtClean="0"/>
              <a:t>Footer</a:t>
            </a:r>
            <a:endParaRPr lang="en-US"/>
          </a:p>
        </p:txBody>
      </p:sp>
      <p:sp>
        <p:nvSpPr>
          <p:cNvPr id="11" name="Text Placeholder 10"/>
          <p:cNvSpPr>
            <a:spLocks noGrp="1"/>
          </p:cNvSpPr>
          <p:nvPr>
            <p:ph type="body" sz="quarter" idx="12"/>
          </p:nvPr>
        </p:nvSpPr>
        <p:spPr>
          <a:xfrm>
            <a:off x="333375" y="1076324"/>
            <a:ext cx="8639175"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umn Slide">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333375" y="1077913"/>
            <a:ext cx="4124325" cy="5370511"/>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2"/>
          <p:cNvSpPr>
            <a:spLocks noGrp="1"/>
          </p:cNvSpPr>
          <p:nvPr>
            <p:ph type="body" sz="quarter" idx="11"/>
          </p:nvPr>
        </p:nvSpPr>
        <p:spPr>
          <a:xfrm>
            <a:off x="4572000" y="1077913"/>
            <a:ext cx="4162425" cy="5370512"/>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2"/>
          <p:cNvSpPr>
            <a:spLocks noGrp="1"/>
          </p:cNvSpPr>
          <p:nvPr>
            <p:ph type="sldNum" sz="quarter" idx="13"/>
          </p:nvPr>
        </p:nvSpPr>
        <p:spPr/>
        <p:txBody>
          <a:bodyPr/>
          <a:lstStyle>
            <a:lvl1pPr>
              <a:defRPr/>
            </a:lvl1pPr>
          </a:lstStyle>
          <a:p>
            <a:pPr>
              <a:defRPr/>
            </a:pPr>
            <a:fld id="{01AECEDA-A127-442F-AAF5-F1DD3FE4F146}" type="slidenum">
              <a:rPr lang="en-US"/>
              <a:pPr>
                <a:defRPr/>
              </a:pPr>
              <a:t>‹#›</a:t>
            </a:fld>
            <a:endParaRPr lang="en-US"/>
          </a:p>
        </p:txBody>
      </p:sp>
      <p:sp>
        <p:nvSpPr>
          <p:cNvPr id="9" name="Footer Placeholder 8"/>
          <p:cNvSpPr>
            <a:spLocks noGrp="1"/>
          </p:cNvSpPr>
          <p:nvPr>
            <p:ph type="ftr" sz="quarter" idx="14"/>
          </p:nvPr>
        </p:nvSpPr>
        <p:spPr/>
        <p:txBody>
          <a:bodyPr/>
          <a:lstStyle/>
          <a:p>
            <a:pPr>
              <a:defRPr/>
            </a:pPr>
            <a:r>
              <a:rPr lang="en-US" smtClean="0"/>
              <a:t>Footer</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Photo Slide">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333375" y="3067050"/>
            <a:ext cx="8620125" cy="3381375"/>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8"/>
          <p:cNvSpPr>
            <a:spLocks noGrp="1"/>
          </p:cNvSpPr>
          <p:nvPr>
            <p:ph type="pic" sz="quarter" idx="13"/>
          </p:nvPr>
        </p:nvSpPr>
        <p:spPr>
          <a:xfrm>
            <a:off x="-1" y="858838"/>
            <a:ext cx="3000375" cy="1728787"/>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25" name="Picture Placeholder 18"/>
          <p:cNvSpPr>
            <a:spLocks noGrp="1"/>
          </p:cNvSpPr>
          <p:nvPr>
            <p:ph type="pic" sz="quarter" idx="16"/>
          </p:nvPr>
        </p:nvSpPr>
        <p:spPr>
          <a:xfrm>
            <a:off x="3052762" y="858838"/>
            <a:ext cx="3000375" cy="1728787"/>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27" name="Picture Placeholder 18"/>
          <p:cNvSpPr>
            <a:spLocks noGrp="1"/>
          </p:cNvSpPr>
          <p:nvPr>
            <p:ph type="pic" sz="quarter" idx="17"/>
          </p:nvPr>
        </p:nvSpPr>
        <p:spPr>
          <a:xfrm>
            <a:off x="6143625" y="858838"/>
            <a:ext cx="3000375" cy="1728787"/>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15" name="Text Placeholder 29"/>
          <p:cNvSpPr>
            <a:spLocks noGrp="1"/>
          </p:cNvSpPr>
          <p:nvPr>
            <p:ph type="body" sz="quarter" idx="20"/>
          </p:nvPr>
        </p:nvSpPr>
        <p:spPr>
          <a:xfrm>
            <a:off x="1" y="2587625"/>
            <a:ext cx="3009899" cy="333375"/>
          </a:xfrm>
          <a:solidFill>
            <a:srgbClr val="DDDDDD"/>
          </a:solidFill>
        </p:spPr>
        <p:txBody>
          <a:bodyPr lIns="91440" anchor="ctr">
            <a:noAutofit/>
          </a:bodyPr>
          <a:lstStyle>
            <a:lvl1pPr>
              <a:buNone/>
              <a:defRPr sz="1000" i="1">
                <a:solidFill>
                  <a:schemeClr val="tx1">
                    <a:lumMod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16" name="Text Placeholder 29"/>
          <p:cNvSpPr>
            <a:spLocks noGrp="1"/>
          </p:cNvSpPr>
          <p:nvPr>
            <p:ph type="body" sz="quarter" idx="21"/>
          </p:nvPr>
        </p:nvSpPr>
        <p:spPr>
          <a:xfrm>
            <a:off x="2990850" y="2587625"/>
            <a:ext cx="3105149" cy="333375"/>
          </a:xfrm>
          <a:solidFill>
            <a:srgbClr val="DDDDDD"/>
          </a:solidFill>
        </p:spPr>
        <p:txBody>
          <a:bodyPr lIns="91440" anchor="ctr">
            <a:noAutofit/>
          </a:bodyPr>
          <a:lstStyle>
            <a:lvl1pPr>
              <a:buNone/>
              <a:defRPr sz="1000" i="1">
                <a:solidFill>
                  <a:schemeClr val="tx1">
                    <a:lumMod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17" name="Text Placeholder 29"/>
          <p:cNvSpPr>
            <a:spLocks noGrp="1"/>
          </p:cNvSpPr>
          <p:nvPr>
            <p:ph type="body" sz="quarter" idx="22"/>
          </p:nvPr>
        </p:nvSpPr>
        <p:spPr>
          <a:xfrm>
            <a:off x="6067425" y="2587625"/>
            <a:ext cx="3076575" cy="333375"/>
          </a:xfrm>
          <a:solidFill>
            <a:srgbClr val="DDDDDD"/>
          </a:solidFill>
        </p:spPr>
        <p:txBody>
          <a:bodyPr lIns="91440" anchor="ctr">
            <a:noAutofit/>
          </a:bodyPr>
          <a:lstStyle>
            <a:lvl1pPr>
              <a:buNone/>
              <a:defRPr sz="1000" i="1">
                <a:solidFill>
                  <a:schemeClr val="tx1">
                    <a:lumMod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11" name="Slide Number Placeholder 42"/>
          <p:cNvSpPr>
            <a:spLocks noGrp="1"/>
          </p:cNvSpPr>
          <p:nvPr>
            <p:ph type="sldNum" sz="quarter" idx="24"/>
          </p:nvPr>
        </p:nvSpPr>
        <p:spPr/>
        <p:txBody>
          <a:bodyPr/>
          <a:lstStyle>
            <a:lvl1pPr>
              <a:defRPr/>
            </a:lvl1pPr>
          </a:lstStyle>
          <a:p>
            <a:pPr>
              <a:defRPr/>
            </a:pPr>
            <a:fld id="{73230E11-AECA-468F-BE56-1F8E97F10D5A}" type="slidenum">
              <a:rPr lang="en-US"/>
              <a:pPr>
                <a:defRPr/>
              </a:pPr>
              <a:t>‹#›</a:t>
            </a:fld>
            <a:endParaRPr lang="en-US"/>
          </a:p>
        </p:txBody>
      </p:sp>
      <p:sp>
        <p:nvSpPr>
          <p:cNvPr id="12" name="Title 11"/>
          <p:cNvSpPr>
            <a:spLocks noGrp="1"/>
          </p:cNvSpPr>
          <p:nvPr>
            <p:ph type="title"/>
          </p:nvPr>
        </p:nvSpPr>
        <p:spPr>
          <a:xfrm>
            <a:off x="333376" y="1"/>
            <a:ext cx="7670800" cy="858837"/>
          </a:xfrm>
        </p:spPr>
        <p:txBody>
          <a:bodyPr/>
          <a:lstStyle/>
          <a:p>
            <a:r>
              <a:rPr lang="en-US" smtClean="0"/>
              <a:t>Click to edit Master title style</a:t>
            </a:r>
            <a:endParaRPr lang="en-US" dirty="0"/>
          </a:p>
        </p:txBody>
      </p:sp>
      <p:sp>
        <p:nvSpPr>
          <p:cNvPr id="13" name="Footer Placeholder 12"/>
          <p:cNvSpPr>
            <a:spLocks noGrp="1"/>
          </p:cNvSpPr>
          <p:nvPr>
            <p:ph type="ftr" sz="quarter" idx="25"/>
          </p:nvPr>
        </p:nvSpPr>
        <p:spPr/>
        <p:txBody>
          <a:bodyPr/>
          <a:lstStyle/>
          <a:p>
            <a:pPr>
              <a:defRPr/>
            </a:pPr>
            <a:r>
              <a:rPr lang="en-US" smtClean="0"/>
              <a:t>Footer</a:t>
            </a:r>
            <a:endParaRPr lang="en-US" dirty="0"/>
          </a:p>
        </p:txBody>
      </p:sp>
      <p:sp>
        <p:nvSpPr>
          <p:cNvPr id="14" name="Rectangle 13"/>
          <p:cNvSpPr/>
          <p:nvPr userDrawn="1"/>
        </p:nvSpPr>
        <p:spPr>
          <a:xfrm>
            <a:off x="2971800" y="858838"/>
            <a:ext cx="100013" cy="17287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053138" y="858838"/>
            <a:ext cx="100013" cy="172878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6"/>
          <p:cNvGrpSpPr/>
          <p:nvPr userDrawn="1"/>
        </p:nvGrpSpPr>
        <p:grpSpPr bwMode="gray">
          <a:xfrm>
            <a:off x="0" y="-1"/>
            <a:ext cx="9144000" cy="864869"/>
            <a:chOff x="0" y="-1"/>
            <a:chExt cx="9144000" cy="864869"/>
          </a:xfrm>
        </p:grpSpPr>
        <p:sp>
          <p:nvSpPr>
            <p:cNvPr id="24" name="Rectangle 23"/>
            <p:cNvSpPr/>
            <p:nvPr/>
          </p:nvSpPr>
          <p:spPr bwMode="gray">
            <a:xfrm flipV="1">
              <a:off x="0" y="819149"/>
              <a:ext cx="9144000" cy="45719"/>
            </a:xfrm>
            <a:prstGeom prst="rect">
              <a:avLst/>
            </a:prstGeom>
            <a:solidFill>
              <a:srgbClr val="396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bwMode="gray">
            <a:xfrm>
              <a:off x="0" y="-1"/>
              <a:ext cx="137160" cy="858839"/>
            </a:xfrm>
            <a:prstGeom prst="rect">
              <a:avLst/>
            </a:prstGeom>
            <a:solidFill>
              <a:srgbClr val="FBA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Photo Slide">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33375" y="1"/>
            <a:ext cx="7669213" cy="858838"/>
          </a:xfrm>
          <a:prstGeom prst="rect">
            <a:avLst/>
          </a:prstGeom>
          <a:effectLst>
            <a:outerShdw blurRad="63500" dist="12700" algn="tl" rotWithShape="0">
              <a:prstClr val="black">
                <a:alpha val="50000"/>
              </a:prstClr>
            </a:outerShdw>
          </a:effectLst>
        </p:spPr>
        <p:txBody>
          <a:bodyPr lIns="0" anchor="ctr"/>
          <a:lstStyle>
            <a:lvl1pPr algn="l">
              <a:defRPr sz="2400">
                <a:solidFill>
                  <a:schemeClr val="bg1"/>
                </a:solidFill>
                <a:effectLst/>
              </a:defRPr>
            </a:lvl1pPr>
          </a:lstStyle>
          <a:p>
            <a:r>
              <a:rPr lang="en-US" smtClean="0"/>
              <a:t>Click to edit Master title style</a:t>
            </a:r>
            <a:endParaRPr lang="en-US" dirty="0"/>
          </a:p>
        </p:txBody>
      </p:sp>
      <p:sp>
        <p:nvSpPr>
          <p:cNvPr id="16" name="Picture Placeholder 15"/>
          <p:cNvSpPr>
            <a:spLocks noGrp="1"/>
          </p:cNvSpPr>
          <p:nvPr>
            <p:ph type="pic" sz="quarter" idx="16"/>
          </p:nvPr>
        </p:nvSpPr>
        <p:spPr>
          <a:xfrm>
            <a:off x="828675" y="1190625"/>
            <a:ext cx="3743325" cy="2235200"/>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22" name="Picture Placeholder 15"/>
          <p:cNvSpPr>
            <a:spLocks noGrp="1"/>
          </p:cNvSpPr>
          <p:nvPr>
            <p:ph type="pic" sz="quarter" idx="17"/>
          </p:nvPr>
        </p:nvSpPr>
        <p:spPr>
          <a:xfrm>
            <a:off x="4572000" y="1190625"/>
            <a:ext cx="3743325" cy="2235200"/>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25" name="Picture Placeholder 15"/>
          <p:cNvSpPr>
            <a:spLocks noGrp="1"/>
          </p:cNvSpPr>
          <p:nvPr>
            <p:ph type="pic" sz="quarter" idx="18"/>
          </p:nvPr>
        </p:nvSpPr>
        <p:spPr>
          <a:xfrm>
            <a:off x="828675" y="3763169"/>
            <a:ext cx="3743325" cy="2235200"/>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27" name="Picture Placeholder 15"/>
          <p:cNvSpPr>
            <a:spLocks noGrp="1"/>
          </p:cNvSpPr>
          <p:nvPr>
            <p:ph type="pic" sz="quarter" idx="19"/>
          </p:nvPr>
        </p:nvSpPr>
        <p:spPr>
          <a:xfrm>
            <a:off x="4572000" y="3763169"/>
            <a:ext cx="3743325" cy="2235200"/>
          </a:xfrm>
          <a:solidFill>
            <a:srgbClr val="B2B2B2"/>
          </a:solidFill>
        </p:spPr>
        <p:txBody>
          <a:bodyPr anchor="ctr"/>
          <a:lstStyle>
            <a:lvl1pPr algn="ctr">
              <a:buNone/>
              <a:defRPr>
                <a:solidFill>
                  <a:schemeClr val="tx1">
                    <a:lumMod val="50000"/>
                  </a:schemeClr>
                </a:solidFill>
              </a:defRPr>
            </a:lvl1pPr>
          </a:lstStyle>
          <a:p>
            <a:pPr lvl="0"/>
            <a:r>
              <a:rPr lang="en-US" noProof="0" smtClean="0"/>
              <a:t>Click icon to add picture</a:t>
            </a:r>
            <a:endParaRPr lang="en-US" noProof="0"/>
          </a:p>
        </p:txBody>
      </p:sp>
      <p:sp>
        <p:nvSpPr>
          <p:cNvPr id="30" name="Text Placeholder 29"/>
          <p:cNvSpPr>
            <a:spLocks noGrp="1"/>
          </p:cNvSpPr>
          <p:nvPr>
            <p:ph type="body" sz="quarter" idx="20"/>
          </p:nvPr>
        </p:nvSpPr>
        <p:spPr>
          <a:xfrm>
            <a:off x="828675" y="3425825"/>
            <a:ext cx="3743325" cy="333375"/>
          </a:xfrm>
          <a:solidFill>
            <a:srgbClr val="DDDDDD"/>
          </a:solidFill>
        </p:spPr>
        <p:txBody>
          <a:bodyPr anchor="ctr">
            <a:noAutofit/>
          </a:bodyPr>
          <a:lstStyle>
            <a:lvl1pPr>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32" name="Text Placeholder 29"/>
          <p:cNvSpPr>
            <a:spLocks noGrp="1"/>
          </p:cNvSpPr>
          <p:nvPr>
            <p:ph type="body" sz="quarter" idx="21"/>
          </p:nvPr>
        </p:nvSpPr>
        <p:spPr>
          <a:xfrm>
            <a:off x="4571999" y="3425825"/>
            <a:ext cx="3743325" cy="333375"/>
          </a:xfrm>
          <a:solidFill>
            <a:srgbClr val="DDDDDD"/>
          </a:solidFill>
        </p:spPr>
        <p:txBody>
          <a:bodyPr anchor="ctr">
            <a:noAutofit/>
          </a:bodyPr>
          <a:lstStyle>
            <a:lvl1pPr>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33" name="Text Placeholder 29"/>
          <p:cNvSpPr>
            <a:spLocks noGrp="1"/>
          </p:cNvSpPr>
          <p:nvPr>
            <p:ph type="body" sz="quarter" idx="22"/>
          </p:nvPr>
        </p:nvSpPr>
        <p:spPr>
          <a:xfrm>
            <a:off x="828675" y="5997575"/>
            <a:ext cx="3743325" cy="333375"/>
          </a:xfrm>
          <a:solidFill>
            <a:srgbClr val="DDDDDD"/>
          </a:solidFill>
        </p:spPr>
        <p:txBody>
          <a:bodyPr anchor="ctr">
            <a:noAutofit/>
          </a:bodyPr>
          <a:lstStyle>
            <a:lvl1pPr>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34" name="Text Placeholder 29"/>
          <p:cNvSpPr>
            <a:spLocks noGrp="1"/>
          </p:cNvSpPr>
          <p:nvPr>
            <p:ph type="body" sz="quarter" idx="23"/>
          </p:nvPr>
        </p:nvSpPr>
        <p:spPr>
          <a:xfrm>
            <a:off x="4571999" y="5997575"/>
            <a:ext cx="3743325" cy="333375"/>
          </a:xfrm>
          <a:solidFill>
            <a:srgbClr val="DDDDDD"/>
          </a:solidFill>
        </p:spPr>
        <p:txBody>
          <a:bodyPr anchor="ctr">
            <a:noAutofit/>
          </a:bodyPr>
          <a:lstStyle>
            <a:lvl1pPr>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12" name="Slide Number Placeholder 42"/>
          <p:cNvSpPr>
            <a:spLocks noGrp="1"/>
          </p:cNvSpPr>
          <p:nvPr>
            <p:ph type="sldNum" sz="quarter" idx="25"/>
          </p:nvPr>
        </p:nvSpPr>
        <p:spPr/>
        <p:txBody>
          <a:bodyPr/>
          <a:lstStyle>
            <a:lvl1pPr>
              <a:defRPr/>
            </a:lvl1pPr>
          </a:lstStyle>
          <a:p>
            <a:pPr>
              <a:defRPr/>
            </a:pPr>
            <a:fld id="{F87780A1-8C41-4066-900B-8739DF100BA8}" type="slidenum">
              <a:rPr lang="en-US"/>
              <a:pPr>
                <a:defRPr/>
              </a:pPr>
              <a:t>‹#›</a:t>
            </a:fld>
            <a:endParaRPr lang="en-US"/>
          </a:p>
        </p:txBody>
      </p:sp>
      <p:sp>
        <p:nvSpPr>
          <p:cNvPr id="13" name="Footer Placeholder 12"/>
          <p:cNvSpPr>
            <a:spLocks noGrp="1"/>
          </p:cNvSpPr>
          <p:nvPr>
            <p:ph type="ftr" sz="quarter" idx="26"/>
          </p:nvPr>
        </p:nvSpPr>
        <p:spPr/>
        <p:txBody>
          <a:bodyPr/>
          <a:lstStyle/>
          <a:p>
            <a:pPr>
              <a:defRPr/>
            </a:pPr>
            <a:r>
              <a:rPr lang="en-US" smtClean="0"/>
              <a:t>Footer</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Photo (Inset) Slide">
    <p:spTree>
      <p:nvGrpSpPr>
        <p:cNvPr id="1" name=""/>
        <p:cNvGrpSpPr/>
        <p:nvPr/>
      </p:nvGrpSpPr>
      <p:grpSpPr>
        <a:xfrm>
          <a:off x="0" y="0"/>
          <a:ext cx="0" cy="0"/>
          <a:chOff x="0" y="0"/>
          <a:chExt cx="0" cy="0"/>
        </a:xfrm>
      </p:grpSpPr>
      <p:sp>
        <p:nvSpPr>
          <p:cNvPr id="11" name="Text Placeholder 29"/>
          <p:cNvSpPr>
            <a:spLocks noGrp="1"/>
          </p:cNvSpPr>
          <p:nvPr>
            <p:ph type="body" sz="quarter" idx="21"/>
          </p:nvPr>
        </p:nvSpPr>
        <p:spPr>
          <a:xfrm>
            <a:off x="4554539" y="3444875"/>
            <a:ext cx="3448049" cy="333375"/>
          </a:xfrm>
          <a:noFill/>
        </p:spPr>
        <p:txBody>
          <a:bodyPr anchor="ctr">
            <a:noAutofit/>
          </a:bodyPr>
          <a:lstStyle>
            <a:lvl1pPr>
              <a:buNone/>
              <a:defRPr lang="en-US" sz="1000" i="1" dirty="0" smtClean="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marL="0" lvl="0" indent="0" algn="l" rtl="0" eaLnBrk="1" fontAlgn="base" hangingPunct="1">
              <a:spcBef>
                <a:spcPct val="0"/>
              </a:spcBef>
              <a:spcAft>
                <a:spcPts val="400"/>
              </a:spcAft>
              <a:buClr>
                <a:srgbClr val="3968AA"/>
              </a:buClr>
              <a:buFont typeface="Arial" charset="0"/>
              <a:buNone/>
            </a:pPr>
            <a:r>
              <a:rPr lang="en-US" dirty="0" smtClean="0"/>
              <a:t>Click to edit Master text styles</a:t>
            </a:r>
          </a:p>
        </p:txBody>
      </p:sp>
      <p:sp>
        <p:nvSpPr>
          <p:cNvPr id="10" name="Text Placeholder 29"/>
          <p:cNvSpPr>
            <a:spLocks noGrp="1"/>
          </p:cNvSpPr>
          <p:nvPr>
            <p:ph type="body" sz="quarter" idx="20"/>
          </p:nvPr>
        </p:nvSpPr>
        <p:spPr>
          <a:xfrm>
            <a:off x="744539" y="3444875"/>
            <a:ext cx="3448049" cy="333375"/>
          </a:xfrm>
          <a:noFill/>
        </p:spPr>
        <p:txBody>
          <a:bodyPr anchor="ctr">
            <a:noAutofit/>
          </a:bodyPr>
          <a:lstStyle>
            <a:lvl1pPr marL="0" indent="0">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p>
        </p:txBody>
      </p:sp>
      <p:sp>
        <p:nvSpPr>
          <p:cNvPr id="8" name="Picture Placeholder 7"/>
          <p:cNvSpPr>
            <a:spLocks noGrp="1"/>
          </p:cNvSpPr>
          <p:nvPr>
            <p:ph type="pic" sz="quarter" idx="14"/>
          </p:nvPr>
        </p:nvSpPr>
        <p:spPr>
          <a:xfrm>
            <a:off x="4564064" y="1093788"/>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rtl="0" eaLnBrk="0" fontAlgn="base"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dirty="0" smtClean="0"/>
              <a:t>Click icon to add picture</a:t>
            </a:r>
            <a:endParaRPr lang="en-US" noProof="0" dirty="0"/>
          </a:p>
        </p:txBody>
      </p:sp>
      <p:sp>
        <p:nvSpPr>
          <p:cNvPr id="13" name="Picture Placeholder 7"/>
          <p:cNvSpPr>
            <a:spLocks noGrp="1"/>
          </p:cNvSpPr>
          <p:nvPr>
            <p:ph type="pic" sz="quarter" idx="17"/>
          </p:nvPr>
        </p:nvSpPr>
        <p:spPr>
          <a:xfrm>
            <a:off x="4564064" y="3818731"/>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rtl="0" eaLnBrk="0" fontAlgn="base"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dirty="0" smtClean="0"/>
              <a:t>Click icon to add picture</a:t>
            </a:r>
            <a:endParaRPr lang="en-US" noProof="0" dirty="0"/>
          </a:p>
        </p:txBody>
      </p:sp>
      <p:sp>
        <p:nvSpPr>
          <p:cNvPr id="14" name="Text Placeholder 29"/>
          <p:cNvSpPr>
            <a:spLocks noGrp="1"/>
          </p:cNvSpPr>
          <p:nvPr>
            <p:ph type="body" sz="quarter" idx="22"/>
          </p:nvPr>
        </p:nvSpPr>
        <p:spPr>
          <a:xfrm>
            <a:off x="770732" y="6169025"/>
            <a:ext cx="3448049" cy="333375"/>
          </a:xfrm>
          <a:noFill/>
        </p:spPr>
        <p:txBody>
          <a:bodyPr anchor="ctr">
            <a:noAutofit/>
          </a:bodyPr>
          <a:lstStyle>
            <a:lvl1pPr>
              <a:buNone/>
              <a:defRPr lang="en-US" sz="1000" i="1" dirty="0" smtClean="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marL="0" lvl="0" indent="0" algn="l" rtl="0" eaLnBrk="1" fontAlgn="base" hangingPunct="1">
              <a:spcBef>
                <a:spcPct val="0"/>
              </a:spcBef>
              <a:spcAft>
                <a:spcPts val="400"/>
              </a:spcAft>
              <a:buClr>
                <a:srgbClr val="3968AA"/>
              </a:buClr>
              <a:buFont typeface="Arial" charset="0"/>
              <a:buNone/>
            </a:pPr>
            <a:r>
              <a:rPr lang="en-US" dirty="0" smtClean="0"/>
              <a:t>Click to edit Master text styles</a:t>
            </a:r>
          </a:p>
        </p:txBody>
      </p:sp>
      <p:sp>
        <p:nvSpPr>
          <p:cNvPr id="15" name="Text Placeholder 29"/>
          <p:cNvSpPr>
            <a:spLocks noGrp="1"/>
          </p:cNvSpPr>
          <p:nvPr>
            <p:ph type="body" sz="quarter" idx="23"/>
          </p:nvPr>
        </p:nvSpPr>
        <p:spPr>
          <a:xfrm>
            <a:off x="4561682" y="6169025"/>
            <a:ext cx="3448049" cy="333375"/>
          </a:xfrm>
          <a:noFill/>
        </p:spPr>
        <p:txBody>
          <a:bodyPr anchor="ctr">
            <a:noAutofit/>
          </a:bodyPr>
          <a:lstStyle>
            <a:lvl1pPr>
              <a:buNone/>
              <a:defRPr lang="en-US" sz="1000" i="1" dirty="0" smtClean="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marL="0" lvl="0" indent="0" algn="l" rtl="0" eaLnBrk="1" fontAlgn="base" hangingPunct="1">
              <a:spcBef>
                <a:spcPct val="0"/>
              </a:spcBef>
              <a:spcAft>
                <a:spcPts val="400"/>
              </a:spcAft>
              <a:buClr>
                <a:srgbClr val="3968AA"/>
              </a:buClr>
              <a:buFont typeface="Arial" charset="0"/>
              <a:buNone/>
            </a:pPr>
            <a:r>
              <a:rPr lang="en-US" dirty="0" smtClean="0"/>
              <a:t>Click to edit Master text styles</a:t>
            </a:r>
          </a:p>
        </p:txBody>
      </p:sp>
      <p:sp>
        <p:nvSpPr>
          <p:cNvPr id="16" name="Picture Placeholder 7"/>
          <p:cNvSpPr>
            <a:spLocks noGrp="1"/>
          </p:cNvSpPr>
          <p:nvPr>
            <p:ph type="pic" sz="quarter" idx="24"/>
          </p:nvPr>
        </p:nvSpPr>
        <p:spPr>
          <a:xfrm>
            <a:off x="780257" y="1093788"/>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anchor="ctr"/>
          <a:lstStyle>
            <a:lvl1pPr algn="ctr">
              <a:buNone/>
              <a:defRPr>
                <a:solidFill>
                  <a:schemeClr val="tx1">
                    <a:lumMod val="50000"/>
                  </a:schemeClr>
                </a:solidFill>
              </a:defRPr>
            </a:lvl1pPr>
          </a:lstStyle>
          <a:p>
            <a:pPr lvl="0"/>
            <a:r>
              <a:rPr lang="en-US" noProof="0" dirty="0" smtClean="0"/>
              <a:t>Click icon to add picture</a:t>
            </a:r>
            <a:endParaRPr lang="en-US" noProof="0" dirty="0"/>
          </a:p>
        </p:txBody>
      </p:sp>
      <p:sp>
        <p:nvSpPr>
          <p:cNvPr id="17" name="Picture Placeholder 7"/>
          <p:cNvSpPr>
            <a:spLocks noGrp="1"/>
          </p:cNvSpPr>
          <p:nvPr>
            <p:ph type="pic" sz="quarter" idx="25"/>
          </p:nvPr>
        </p:nvSpPr>
        <p:spPr>
          <a:xfrm>
            <a:off x="780257" y="3818731"/>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rtl="0" eaLnBrk="0" fontAlgn="base"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9" name="Slide Number Placeholder 42"/>
          <p:cNvSpPr>
            <a:spLocks noGrp="1"/>
          </p:cNvSpPr>
          <p:nvPr>
            <p:ph type="sldNum" sz="quarter" idx="27"/>
          </p:nvPr>
        </p:nvSpPr>
        <p:spPr/>
        <p:txBody>
          <a:bodyPr/>
          <a:lstStyle>
            <a:lvl1pPr>
              <a:defRPr/>
            </a:lvl1pPr>
          </a:lstStyle>
          <a:p>
            <a:pPr>
              <a:defRPr/>
            </a:pPr>
            <a:fld id="{F45AF47E-520C-4AA6-8757-2B996ABD0312}" type="slidenum">
              <a:rPr lang="en-US"/>
              <a:pPr>
                <a:defRPr/>
              </a:pPr>
              <a:t>‹#›</a:t>
            </a:fld>
            <a:endParaRPr lang="en-US"/>
          </a:p>
        </p:txBody>
      </p:sp>
      <p:sp>
        <p:nvSpPr>
          <p:cNvPr id="20" name="Title 19"/>
          <p:cNvSpPr>
            <a:spLocks noGrp="1"/>
          </p:cNvSpPr>
          <p:nvPr>
            <p:ph type="title"/>
          </p:nvPr>
        </p:nvSpPr>
        <p:spPr/>
        <p:txBody>
          <a:bodyPr/>
          <a:lstStyle/>
          <a:p>
            <a:r>
              <a:rPr lang="en-US" smtClean="0"/>
              <a:t>Click to edit Master title style</a:t>
            </a:r>
            <a:endParaRPr lang="en-US"/>
          </a:p>
        </p:txBody>
      </p:sp>
      <p:sp>
        <p:nvSpPr>
          <p:cNvPr id="21" name="Footer Placeholder 20"/>
          <p:cNvSpPr>
            <a:spLocks noGrp="1"/>
          </p:cNvSpPr>
          <p:nvPr>
            <p:ph type="ftr" sz="quarter" idx="28"/>
          </p:nvPr>
        </p:nvSpPr>
        <p:spPr/>
        <p:txBody>
          <a:bodyPr/>
          <a:lstStyle/>
          <a:p>
            <a:pPr>
              <a:defRPr/>
            </a:pPr>
            <a:r>
              <a:rPr lang="en-US" smtClean="0"/>
              <a:t>Footer</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Left Slide">
    <p:spTree>
      <p:nvGrpSpPr>
        <p:cNvPr id="1" name=""/>
        <p:cNvGrpSpPr/>
        <p:nvPr/>
      </p:nvGrpSpPr>
      <p:grpSpPr>
        <a:xfrm>
          <a:off x="0" y="0"/>
          <a:ext cx="0" cy="0"/>
          <a:chOff x="0" y="0"/>
          <a:chExt cx="0" cy="0"/>
        </a:xfrm>
      </p:grpSpPr>
      <p:sp>
        <p:nvSpPr>
          <p:cNvPr id="5" name="Rectangle 4"/>
          <p:cNvSpPr/>
          <p:nvPr/>
        </p:nvSpPr>
        <p:spPr>
          <a:xfrm>
            <a:off x="0" y="858839"/>
            <a:ext cx="2286000" cy="599916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21"/>
          </p:nvPr>
        </p:nvSpPr>
        <p:spPr/>
        <p:txBody>
          <a:bodyPr/>
          <a:lstStyle/>
          <a:p>
            <a:pPr>
              <a:defRPr/>
            </a:pPr>
            <a:fld id="{54DEAF0A-F092-4060-9D74-9074EB7B3AD3}"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22"/>
          </p:nvPr>
        </p:nvSpPr>
        <p:spPr/>
        <p:txBody>
          <a:bodyPr/>
          <a:lstStyle/>
          <a:p>
            <a:pPr>
              <a:defRPr/>
            </a:pPr>
            <a:r>
              <a:rPr lang="en-US" smtClean="0"/>
              <a:t>Footer</a:t>
            </a:r>
            <a:endParaRPr lang="en-US" dirty="0"/>
          </a:p>
        </p:txBody>
      </p:sp>
      <p:sp>
        <p:nvSpPr>
          <p:cNvPr id="12" name="Text Placeholder 22"/>
          <p:cNvSpPr>
            <a:spLocks noGrp="1"/>
          </p:cNvSpPr>
          <p:nvPr>
            <p:ph type="body" sz="quarter" idx="10"/>
          </p:nvPr>
        </p:nvSpPr>
        <p:spPr>
          <a:xfrm>
            <a:off x="2452688" y="1084044"/>
            <a:ext cx="6346824" cy="5331270"/>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7"/>
          <p:cNvSpPr>
            <a:spLocks noGrp="1"/>
          </p:cNvSpPr>
          <p:nvPr>
            <p:ph type="body" sz="quarter" idx="23"/>
          </p:nvPr>
        </p:nvSpPr>
        <p:spPr>
          <a:xfrm>
            <a:off x="149225" y="1064993"/>
            <a:ext cx="2054136" cy="5399085"/>
          </a:xfrm>
          <a:prstGeom prst="rect">
            <a:avLst/>
          </a:prstGeom>
        </p:spPr>
        <p:txBody>
          <a:bodyPr/>
          <a:lstStyle>
            <a:lvl1pPr marL="0" indent="0">
              <a:buNone/>
              <a:defRPr sz="1400"/>
            </a:lvl1pPr>
            <a:lvl2pPr marL="0" indent="0">
              <a:buNone/>
              <a:defRPr sz="1200"/>
            </a:lvl2pPr>
          </a:lstStyle>
          <a:p>
            <a:pPr lvl="0"/>
            <a:r>
              <a:rPr lang="en-US" smtClean="0"/>
              <a:t>Click to edit Master text styles</a:t>
            </a:r>
          </a:p>
          <a:p>
            <a:pPr lvl="1"/>
            <a:r>
              <a:rPr lang="en-US" smtClean="0"/>
              <a:t>Second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Right Slide">
    <p:spTree>
      <p:nvGrpSpPr>
        <p:cNvPr id="1" name=""/>
        <p:cNvGrpSpPr/>
        <p:nvPr/>
      </p:nvGrpSpPr>
      <p:grpSpPr>
        <a:xfrm>
          <a:off x="0" y="0"/>
          <a:ext cx="0" cy="0"/>
          <a:chOff x="0" y="0"/>
          <a:chExt cx="0" cy="0"/>
        </a:xfrm>
      </p:grpSpPr>
      <p:sp>
        <p:nvSpPr>
          <p:cNvPr id="5" name="Rectangle 4"/>
          <p:cNvSpPr/>
          <p:nvPr/>
        </p:nvSpPr>
        <p:spPr>
          <a:xfrm>
            <a:off x="6858000" y="859632"/>
            <a:ext cx="2286000" cy="5722144"/>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21"/>
          </p:nvPr>
        </p:nvSpPr>
        <p:spPr/>
        <p:txBody>
          <a:bodyPr/>
          <a:lstStyle/>
          <a:p>
            <a:pPr>
              <a:defRPr/>
            </a:pPr>
            <a:fld id="{54DEAF0A-F092-4060-9D74-9074EB7B3AD3}"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22"/>
          </p:nvPr>
        </p:nvSpPr>
        <p:spPr/>
        <p:txBody>
          <a:bodyPr/>
          <a:lstStyle/>
          <a:p>
            <a:pPr>
              <a:defRPr/>
            </a:pPr>
            <a:r>
              <a:rPr lang="en-US" smtClean="0"/>
              <a:t>Footer</a:t>
            </a:r>
            <a:endParaRPr lang="en-US" dirty="0"/>
          </a:p>
        </p:txBody>
      </p:sp>
      <p:sp>
        <p:nvSpPr>
          <p:cNvPr id="12" name="Text Placeholder 22"/>
          <p:cNvSpPr>
            <a:spLocks noGrp="1"/>
          </p:cNvSpPr>
          <p:nvPr>
            <p:ph type="body" sz="quarter" idx="10"/>
          </p:nvPr>
        </p:nvSpPr>
        <p:spPr>
          <a:xfrm>
            <a:off x="333375" y="1084044"/>
            <a:ext cx="6346824" cy="5331270"/>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7"/>
          <p:cNvSpPr>
            <a:spLocks noGrp="1"/>
          </p:cNvSpPr>
          <p:nvPr>
            <p:ph type="body" sz="quarter" idx="23"/>
          </p:nvPr>
        </p:nvSpPr>
        <p:spPr>
          <a:xfrm>
            <a:off x="6983184" y="1064993"/>
            <a:ext cx="2054136" cy="5399085"/>
          </a:xfrm>
          <a:prstGeom prst="rect">
            <a:avLst/>
          </a:prstGeom>
        </p:spPr>
        <p:txBody>
          <a:bodyPr/>
          <a:lstStyle>
            <a:lvl1pPr marL="0" indent="0">
              <a:buNone/>
              <a:defRPr sz="1400"/>
            </a:lvl1pPr>
            <a:lvl2pPr marL="0" indent="0">
              <a:buNone/>
              <a:defRPr sz="1200"/>
            </a:lvl2pPr>
          </a:lstStyle>
          <a:p>
            <a:pPr lvl="0"/>
            <a:r>
              <a:rPr lang="en-US" smtClean="0"/>
              <a:t>Click to edit Master text styles</a:t>
            </a:r>
          </a:p>
          <a:p>
            <a:pPr lvl="1"/>
            <a:r>
              <a:rPr lang="en-US" smtClean="0"/>
              <a:t>Second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10" name="Text Placeholder 29"/>
          <p:cNvSpPr>
            <a:spLocks noGrp="1"/>
          </p:cNvSpPr>
          <p:nvPr>
            <p:ph type="body" sz="quarter" idx="20"/>
          </p:nvPr>
        </p:nvSpPr>
        <p:spPr>
          <a:xfrm>
            <a:off x="303870" y="6294865"/>
            <a:ext cx="8520462" cy="247650"/>
          </a:xfrm>
          <a:noFill/>
        </p:spPr>
        <p:txBody>
          <a:bodyPr anchor="ctr">
            <a:noAutofit/>
          </a:bodyPr>
          <a:lstStyle>
            <a:lvl1pPr>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smtClean="0"/>
              <a:t>Click to edit Master text styles</a:t>
            </a:r>
          </a:p>
        </p:txBody>
      </p:sp>
      <p:sp>
        <p:nvSpPr>
          <p:cNvPr id="13" name="Picture Placeholder 12"/>
          <p:cNvSpPr>
            <a:spLocks noGrp="1"/>
          </p:cNvSpPr>
          <p:nvPr>
            <p:ph type="pic" sz="quarter" idx="11"/>
          </p:nvPr>
        </p:nvSpPr>
        <p:spPr>
          <a:xfrm>
            <a:off x="333374" y="1076325"/>
            <a:ext cx="8478839" cy="5181600"/>
          </a:xfrm>
          <a:prstGeom prst="rect">
            <a:avLst/>
          </a:prstGeom>
          <a:solidFill>
            <a:srgbClr val="DDDDDD"/>
          </a:solidFill>
          <a:ln w="38100">
            <a:solidFill>
              <a:schemeClr val="bg1"/>
            </a:solidFill>
          </a:ln>
          <a:effectLst>
            <a:outerShdw blurRad="63500" algn="ctr" rotWithShape="0">
              <a:prstClr val="black">
                <a:alpha val="40000"/>
              </a:prstClr>
            </a:outerShdw>
          </a:effectLst>
        </p:spPr>
        <p:txBody>
          <a:bodyPr anchor="ct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6" name="Slide Number Placeholder 42"/>
          <p:cNvSpPr>
            <a:spLocks noGrp="1"/>
          </p:cNvSpPr>
          <p:nvPr>
            <p:ph type="sldNum" sz="quarter" idx="22"/>
          </p:nvPr>
        </p:nvSpPr>
        <p:spPr/>
        <p:txBody>
          <a:bodyPr/>
          <a:lstStyle>
            <a:lvl1pPr>
              <a:defRPr/>
            </a:lvl1pPr>
          </a:lstStyle>
          <a:p>
            <a:pPr>
              <a:defRPr/>
            </a:pPr>
            <a:fld id="{FCD8C46A-7E23-49E8-8972-4CF104EAB97F}"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7"/>
          <p:cNvSpPr>
            <a:spLocks noGrp="1"/>
          </p:cNvSpPr>
          <p:nvPr>
            <p:ph type="ftr" sz="quarter" idx="23"/>
          </p:nvPr>
        </p:nvSpPr>
        <p:spPr/>
        <p:txBody>
          <a:bodyPr/>
          <a:lstStyle/>
          <a:p>
            <a:pPr>
              <a:defRPr/>
            </a:pPr>
            <a:r>
              <a:rPr lang="en-US" smtClean="0"/>
              <a:t>Footer</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Page Photo Righ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72000" y="858839"/>
            <a:ext cx="4572000" cy="5724842"/>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1" name="Text Placeholder 10"/>
          <p:cNvSpPr>
            <a:spLocks noGrp="1"/>
          </p:cNvSpPr>
          <p:nvPr>
            <p:ph type="body" sz="quarter" idx="17"/>
          </p:nvPr>
        </p:nvSpPr>
        <p:spPr>
          <a:xfrm>
            <a:off x="333375" y="1079500"/>
            <a:ext cx="4102894" cy="5499100"/>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2"/>
          <p:cNvSpPr>
            <a:spLocks noGrp="1"/>
          </p:cNvSpPr>
          <p:nvPr>
            <p:ph type="sldNum" sz="quarter" idx="19"/>
          </p:nvPr>
        </p:nvSpPr>
        <p:spPr/>
        <p:txBody>
          <a:bodyPr/>
          <a:lstStyle>
            <a:lvl1pPr>
              <a:defRPr/>
            </a:lvl1pPr>
          </a:lstStyle>
          <a:p>
            <a:pPr>
              <a:defRPr/>
            </a:pPr>
            <a:fld id="{F228E09C-BA77-4E96-BE3B-CEF1C65B772E}" type="slidenum">
              <a:rPr lang="en-US"/>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Footer Placeholder 11"/>
          <p:cNvSpPr>
            <a:spLocks noGrp="1"/>
          </p:cNvSpPr>
          <p:nvPr>
            <p:ph type="ftr" sz="quarter" idx="20"/>
          </p:nvPr>
        </p:nvSpPr>
        <p:spPr/>
        <p:txBody>
          <a:bodyPr/>
          <a:lstStyle/>
          <a:p>
            <a:pPr>
              <a:defRPr/>
            </a:pPr>
            <a:r>
              <a:rPr lang="en-US" smtClean="0"/>
              <a:t>Footer</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hoto Righ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72000" y="858838"/>
            <a:ext cx="4572000" cy="2867026"/>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0" name="Picture Placeholder 7"/>
          <p:cNvSpPr>
            <a:spLocks noGrp="1"/>
          </p:cNvSpPr>
          <p:nvPr>
            <p:ph type="pic" sz="quarter" idx="17"/>
          </p:nvPr>
        </p:nvSpPr>
        <p:spPr>
          <a:xfrm>
            <a:off x="4572000" y="3721099"/>
            <a:ext cx="4572000" cy="2865439"/>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Text Placeholder 11"/>
          <p:cNvSpPr>
            <a:spLocks noGrp="1"/>
          </p:cNvSpPr>
          <p:nvPr>
            <p:ph type="body" sz="quarter" idx="18"/>
          </p:nvPr>
        </p:nvSpPr>
        <p:spPr>
          <a:xfrm>
            <a:off x="333375" y="1077913"/>
            <a:ext cx="4095750" cy="54752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2"/>
          <p:cNvSpPr>
            <a:spLocks noGrp="1"/>
          </p:cNvSpPr>
          <p:nvPr>
            <p:ph type="sldNum" sz="quarter" idx="20"/>
          </p:nvPr>
        </p:nvSpPr>
        <p:spPr/>
        <p:txBody>
          <a:bodyPr/>
          <a:lstStyle>
            <a:lvl1pPr>
              <a:defRPr/>
            </a:lvl1pPr>
          </a:lstStyle>
          <a:p>
            <a:pPr>
              <a:defRPr/>
            </a:pPr>
            <a:fld id="{79D6585A-3136-4CB1-9B95-BD5BED4F35D1}" type="slidenum">
              <a:rPr lang="en-US"/>
              <a:pPr>
                <a:defRPr/>
              </a:pPr>
              <a:t>‹#›</a:t>
            </a:fld>
            <a:endParaRPr lang="en-US"/>
          </a:p>
        </p:txBody>
      </p:sp>
      <p:sp>
        <p:nvSpPr>
          <p:cNvPr id="11" name="Footer Placeholder 10"/>
          <p:cNvSpPr>
            <a:spLocks noGrp="1"/>
          </p:cNvSpPr>
          <p:nvPr>
            <p:ph type="ftr" sz="quarter" idx="21"/>
          </p:nvPr>
        </p:nvSpPr>
        <p:spPr/>
        <p:txBody>
          <a:bodyPr/>
          <a:lstStyle/>
          <a:p>
            <a:pPr>
              <a:defRPr/>
            </a:pPr>
            <a:r>
              <a:rPr lang="en-US" smtClean="0"/>
              <a:t>Footer</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Alternative">
    <p:spTree>
      <p:nvGrpSpPr>
        <p:cNvPr id="1" name=""/>
        <p:cNvGrpSpPr/>
        <p:nvPr/>
      </p:nvGrpSpPr>
      <p:grpSpPr>
        <a:xfrm>
          <a:off x="0" y="0"/>
          <a:ext cx="0" cy="0"/>
          <a:chOff x="0" y="0"/>
          <a:chExt cx="0" cy="0"/>
        </a:xfrm>
      </p:grpSpPr>
      <p:pic>
        <p:nvPicPr>
          <p:cNvPr id="19" name="Picture 18" descr="Wildorado_Wind_Ranch,_Oldham_County,_TX_IMG_4919.jpg"/>
          <p:cNvPicPr>
            <a:picLocks noChangeAspect="1"/>
          </p:cNvPicPr>
          <p:nvPr userDrawn="1"/>
        </p:nvPicPr>
        <p:blipFill>
          <a:blip r:embed="rId2" cstate="screen"/>
          <a:srcRect/>
          <a:stretch>
            <a:fillRect/>
          </a:stretch>
        </p:blipFill>
        <p:spPr bwMode="gray">
          <a:xfrm>
            <a:off x="2836718" y="1143000"/>
            <a:ext cx="3487882" cy="2009786"/>
          </a:xfrm>
          <a:prstGeom prst="rect">
            <a:avLst/>
          </a:prstGeom>
        </p:spPr>
      </p:pic>
      <p:pic>
        <p:nvPicPr>
          <p:cNvPr id="22" name="Picture Placeholder 16" descr="Picture 020.jpg"/>
          <p:cNvPicPr>
            <a:picLocks noChangeAspect="1"/>
          </p:cNvPicPr>
          <p:nvPr userDrawn="1"/>
        </p:nvPicPr>
        <p:blipFill>
          <a:blip r:embed="rId3" cstate="screen"/>
          <a:srcRect l="5256" t="14604"/>
          <a:stretch>
            <a:fillRect/>
          </a:stretch>
        </p:blipFill>
        <p:spPr bwMode="gray">
          <a:xfrm>
            <a:off x="6234545" y="1132609"/>
            <a:ext cx="2909455" cy="2005034"/>
          </a:xfrm>
          <a:prstGeom prst="rect">
            <a:avLst/>
          </a:prstGeom>
        </p:spPr>
      </p:pic>
      <p:pic>
        <p:nvPicPr>
          <p:cNvPr id="18" name="Picture 17" descr="Sustainability1-unogreenroof.jpg"/>
          <p:cNvPicPr>
            <a:picLocks noChangeAspect="1"/>
          </p:cNvPicPr>
          <p:nvPr userDrawn="1"/>
        </p:nvPicPr>
        <p:blipFill>
          <a:blip r:embed="rId4" cstate="print"/>
          <a:srcRect/>
          <a:stretch>
            <a:fillRect/>
          </a:stretch>
        </p:blipFill>
        <p:spPr bwMode="gray">
          <a:xfrm>
            <a:off x="0" y="1119032"/>
            <a:ext cx="2836718" cy="2080468"/>
          </a:xfrm>
          <a:prstGeom prst="rect">
            <a:avLst/>
          </a:prstGeom>
        </p:spPr>
      </p:pic>
      <p:sp>
        <p:nvSpPr>
          <p:cNvPr id="8" name="Rectangle 7"/>
          <p:cNvSpPr/>
          <p:nvPr userDrawn="1"/>
        </p:nvSpPr>
        <p:spPr bwMode="gray">
          <a:xfrm>
            <a:off x="0" y="3124200"/>
            <a:ext cx="9144000" cy="3048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bwMode="gray">
          <a:xfrm>
            <a:off x="0" y="0"/>
            <a:ext cx="9144000" cy="1143000"/>
          </a:xfrm>
          <a:prstGeom prst="rect">
            <a:avLst/>
          </a:prstGeom>
          <a:gradFill>
            <a:gsLst>
              <a:gs pos="0">
                <a:srgbClr val="3968AA"/>
              </a:gs>
              <a:gs pos="100000">
                <a:srgbClr val="193A8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defRPr/>
            </a:pPr>
            <a:r>
              <a:rPr lang="en-US" sz="3200" b="1" dirty="0" smtClean="0"/>
              <a:t> </a:t>
            </a:r>
          </a:p>
        </p:txBody>
      </p:sp>
      <p:cxnSp>
        <p:nvCxnSpPr>
          <p:cNvPr id="10" name="Straight Connector 9"/>
          <p:cNvCxnSpPr/>
          <p:nvPr userDrawn="1"/>
        </p:nvCxnSpPr>
        <p:spPr bwMode="gray">
          <a:xfrm>
            <a:off x="0" y="11430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rot="5400000">
            <a:off x="1847850" y="2133600"/>
            <a:ext cx="198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rot="5400000">
            <a:off x="5257800" y="2133600"/>
            <a:ext cx="198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0" y="3121819"/>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bwMode="gray">
          <a:xfrm>
            <a:off x="-1" y="0"/>
            <a:ext cx="146958" cy="3428999"/>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8"/>
          <p:cNvSpPr>
            <a:spLocks noGrp="1"/>
          </p:cNvSpPr>
          <p:nvPr>
            <p:ph type="body" sz="quarter" idx="15" hasCustomPrompt="1"/>
          </p:nvPr>
        </p:nvSpPr>
        <p:spPr bwMode="gray">
          <a:xfrm>
            <a:off x="0" y="3135313"/>
            <a:ext cx="9144000" cy="290512"/>
          </a:xfrm>
          <a:prstGeom prst="rect">
            <a:avLst/>
          </a:prstGeom>
        </p:spPr>
        <p:txBody>
          <a:bodyPr/>
          <a:lstStyle>
            <a:lvl1pPr algn="ctr">
              <a:buNone/>
              <a:defRPr sz="1600" b="0" cap="all" baseline="0">
                <a:solidFill>
                  <a:schemeClr val="bg1"/>
                </a:solidFill>
                <a:latin typeface="Arial" pitchFamily="34" charset="0"/>
                <a:cs typeface="Arial" pitchFamily="34" charset="0"/>
              </a:defRPr>
            </a:lvl1pPr>
          </a:lstStyle>
          <a:p>
            <a:pPr lvl="0"/>
            <a:r>
              <a:rPr lang="en-US" dirty="0" smtClean="0"/>
              <a:t>SUBTITLE</a:t>
            </a:r>
          </a:p>
        </p:txBody>
      </p:sp>
      <p:sp>
        <p:nvSpPr>
          <p:cNvPr id="17" name="Text Placeholder 25"/>
          <p:cNvSpPr>
            <a:spLocks noGrp="1"/>
          </p:cNvSpPr>
          <p:nvPr>
            <p:ph type="body" sz="quarter" idx="16" hasCustomPrompt="1"/>
          </p:nvPr>
        </p:nvSpPr>
        <p:spPr bwMode="gray">
          <a:xfrm>
            <a:off x="0" y="4152900"/>
            <a:ext cx="9143999" cy="742950"/>
          </a:xfrm>
          <a:prstGeom prst="rect">
            <a:avLst/>
          </a:prstGeom>
        </p:spPr>
        <p:txBody>
          <a:bodyPr/>
          <a:lstStyle>
            <a:lvl1pPr marL="0" indent="0" algn="ctr">
              <a:spcBef>
                <a:spcPts val="0"/>
              </a:spcBef>
              <a:spcAft>
                <a:spcPts val="400"/>
              </a:spcAft>
              <a:buNone/>
              <a:defRPr sz="2400" b="1">
                <a:solidFill>
                  <a:srgbClr val="3968AA"/>
                </a:solidFill>
                <a:latin typeface="Arial" pitchFamily="34" charset="0"/>
                <a:cs typeface="Arial" pitchFamily="34" charset="0"/>
              </a:defRPr>
            </a:lvl1pPr>
            <a:lvl2pPr marL="0" indent="0" algn="ctr">
              <a:spcBef>
                <a:spcPts val="0"/>
              </a:spcBef>
              <a:spcAft>
                <a:spcPts val="400"/>
              </a:spcAft>
              <a:buNone/>
              <a:defRPr>
                <a:solidFill>
                  <a:srgbClr val="3968AA"/>
                </a:solidFill>
              </a:defRPr>
            </a:lvl2pPr>
            <a:lvl3pPr algn="ctr">
              <a:buNone/>
              <a:defRPr>
                <a:solidFill>
                  <a:schemeClr val="accent1"/>
                </a:solidFill>
              </a:defRPr>
            </a:lvl3pPr>
            <a:lvl4pPr algn="ctr">
              <a:buNone/>
              <a:defRPr>
                <a:solidFill>
                  <a:schemeClr val="accent1"/>
                </a:solidFill>
              </a:defRPr>
            </a:lvl4pPr>
            <a:lvl5pPr>
              <a:buNone/>
              <a:defRPr/>
            </a:lvl5pPr>
          </a:lstStyle>
          <a:p>
            <a:pPr lvl="0"/>
            <a:r>
              <a:rPr lang="en-US" dirty="0" smtClean="0"/>
              <a:t>Presentation Name</a:t>
            </a:r>
          </a:p>
        </p:txBody>
      </p:sp>
      <p:sp>
        <p:nvSpPr>
          <p:cNvPr id="20" name="Text Placeholder 19"/>
          <p:cNvSpPr>
            <a:spLocks noGrp="1"/>
          </p:cNvSpPr>
          <p:nvPr>
            <p:ph type="body" sz="quarter" idx="18" hasCustomPrompt="1"/>
          </p:nvPr>
        </p:nvSpPr>
        <p:spPr bwMode="gray">
          <a:xfrm>
            <a:off x="0" y="5146675"/>
            <a:ext cx="9144000" cy="857250"/>
          </a:xfrm>
          <a:prstGeom prst="rect">
            <a:avLst/>
          </a:prstGeom>
        </p:spPr>
        <p:txBody>
          <a:bodyPr/>
          <a:lstStyle>
            <a:lvl1pPr marL="0" indent="0" algn="ctr">
              <a:buNone/>
              <a:defRPr sz="2400">
                <a:solidFill>
                  <a:srgbClr val="3968AA"/>
                </a:solidFill>
              </a:defRPr>
            </a:lvl1pPr>
          </a:lstStyle>
          <a:p>
            <a:pPr lvl="0"/>
            <a:r>
              <a:rPr lang="en-US" dirty="0" smtClean="0"/>
              <a:t>Presenter Name</a:t>
            </a:r>
            <a:br>
              <a:rPr lang="en-US" dirty="0" smtClean="0"/>
            </a:br>
            <a:r>
              <a:rPr lang="en-US" dirty="0" smtClean="0"/>
              <a:t>xx.xx.2012</a:t>
            </a:r>
          </a:p>
        </p:txBody>
      </p:sp>
      <p:grpSp>
        <p:nvGrpSpPr>
          <p:cNvPr id="21" name="Group 4"/>
          <p:cNvGrpSpPr>
            <a:grpSpLocks noChangeAspect="1"/>
          </p:cNvGrpSpPr>
          <p:nvPr userDrawn="1"/>
        </p:nvGrpSpPr>
        <p:grpSpPr bwMode="gray">
          <a:xfrm>
            <a:off x="2649542" y="196324"/>
            <a:ext cx="3856034" cy="794275"/>
            <a:chOff x="1841" y="3099"/>
            <a:chExt cx="2942" cy="606"/>
          </a:xfrm>
          <a:effectLst>
            <a:outerShdw blurRad="63500" algn="ctr" rotWithShape="0">
              <a:prstClr val="black">
                <a:alpha val="80000"/>
              </a:prstClr>
            </a:outerShdw>
          </a:effectLst>
        </p:grpSpPr>
        <p:sp>
          <p:nvSpPr>
            <p:cNvPr id="23"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rgbClr val="3968AA"/>
                </a:solidFill>
                <a:latin typeface="+mn-lt"/>
                <a:cs typeface="+mn-cs"/>
              </a:defRPr>
            </a:lvl1pPr>
          </a:lstStyle>
          <a:p>
            <a:pPr>
              <a:defRPr/>
            </a:pPr>
            <a:fld id="{D9045FF4-DE3A-4037-97D2-F7F1DF1A231D}" type="slidenum">
              <a:rPr lang="en-US" smtClean="0"/>
              <a:pPr>
                <a:defRPr/>
              </a:pPr>
              <a:t>‹#›</a:t>
            </a:fld>
            <a:endParaRPr lang="en-US"/>
          </a:p>
        </p:txBody>
      </p:sp>
      <p:cxnSp>
        <p:nvCxnSpPr>
          <p:cNvPr id="52" name="Straight Connector 51"/>
          <p:cNvCxnSpPr/>
          <p:nvPr userDrawn="1"/>
        </p:nvCxnSpPr>
        <p:spPr bwMode="gray">
          <a:xfrm rot="16200000" flipV="1">
            <a:off x="8608219" y="6723856"/>
            <a:ext cx="217488" cy="3175"/>
          </a:xfrm>
          <a:prstGeom prst="line">
            <a:avLst/>
          </a:prstGeom>
          <a:ln w="12700">
            <a:solidFill>
              <a:srgbClr val="3968AA"/>
            </a:solidFill>
          </a:ln>
        </p:spPr>
        <p:style>
          <a:lnRef idx="1">
            <a:schemeClr val="accent1"/>
          </a:lnRef>
          <a:fillRef idx="0">
            <a:schemeClr val="accent1"/>
          </a:fillRef>
          <a:effectRef idx="0">
            <a:schemeClr val="accent1"/>
          </a:effectRef>
          <a:fontRef idx="minor">
            <a:schemeClr val="tx1"/>
          </a:fontRef>
        </p:style>
      </p:cxnSp>
      <p:sp>
        <p:nvSpPr>
          <p:cNvPr id="53" name="Footer Placeholder 68"/>
          <p:cNvSpPr>
            <a:spLocks noGrp="1"/>
          </p:cNvSpPr>
          <p:nvPr>
            <p:ph type="ftr" sz="quarter" idx="3"/>
          </p:nvPr>
        </p:nvSpPr>
        <p:spPr bwMode="gray">
          <a:xfrm>
            <a:off x="0" y="6610350"/>
            <a:ext cx="8640763" cy="247650"/>
          </a:xfrm>
          <a:prstGeom prst="rect">
            <a:avLst/>
          </a:prstGeom>
        </p:spPr>
        <p:txBody>
          <a:bodyPr vert="horz" lIns="91440" tIns="45720" rIns="91440" bIns="45720" rtlCol="0" anchor="ctr"/>
          <a:lstStyle>
            <a:lvl1pPr algn="r">
              <a:defRPr sz="800" cap="all" baseline="0">
                <a:solidFill>
                  <a:srgbClr val="3968AA"/>
                </a:solidFill>
              </a:defRPr>
            </a:lvl1pPr>
          </a:lstStyle>
          <a:p>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Page Photo Lef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858839"/>
            <a:ext cx="3436938" cy="5999162"/>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1" name="Text Placeholder 10"/>
          <p:cNvSpPr>
            <a:spLocks noGrp="1"/>
          </p:cNvSpPr>
          <p:nvPr>
            <p:ph type="body" sz="quarter" idx="17"/>
          </p:nvPr>
        </p:nvSpPr>
        <p:spPr>
          <a:xfrm>
            <a:off x="3590925" y="1077912"/>
            <a:ext cx="5372100" cy="5360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2"/>
          <p:cNvSpPr>
            <a:spLocks noGrp="1"/>
          </p:cNvSpPr>
          <p:nvPr>
            <p:ph type="sldNum" sz="quarter" idx="19"/>
          </p:nvPr>
        </p:nvSpPr>
        <p:spPr/>
        <p:txBody>
          <a:bodyPr/>
          <a:lstStyle>
            <a:lvl1pPr>
              <a:defRPr/>
            </a:lvl1pPr>
          </a:lstStyle>
          <a:p>
            <a:pPr>
              <a:defRPr/>
            </a:pPr>
            <a:fld id="{4A4C3845-CCAF-4473-AEBA-8943F6217F7E}"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20"/>
          </p:nvPr>
        </p:nvSpPr>
        <p:spPr/>
        <p:txBody>
          <a:bodyPr/>
          <a:lstStyle/>
          <a:p>
            <a:pPr>
              <a:defRPr/>
            </a:pPr>
            <a:r>
              <a:rPr lang="en-US" smtClean="0"/>
              <a:t>Footer</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hoto Lef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858838"/>
            <a:ext cx="3436938" cy="3000376"/>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0" name="Picture Placeholder 7"/>
          <p:cNvSpPr>
            <a:spLocks noGrp="1"/>
          </p:cNvSpPr>
          <p:nvPr>
            <p:ph type="pic" sz="quarter" idx="17"/>
          </p:nvPr>
        </p:nvSpPr>
        <p:spPr>
          <a:xfrm>
            <a:off x="0" y="3854450"/>
            <a:ext cx="3436938" cy="3003550"/>
          </a:xfrm>
          <a:prstGeom prst="rect">
            <a:avLst/>
          </a:prstGeo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dirty="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2" name="Text Placeholder 11"/>
          <p:cNvSpPr>
            <a:spLocks noGrp="1"/>
          </p:cNvSpPr>
          <p:nvPr>
            <p:ph type="body" sz="quarter" idx="18"/>
          </p:nvPr>
        </p:nvSpPr>
        <p:spPr>
          <a:xfrm>
            <a:off x="3581400" y="1077913"/>
            <a:ext cx="5381625" cy="53705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2"/>
          <p:cNvSpPr>
            <a:spLocks noGrp="1"/>
          </p:cNvSpPr>
          <p:nvPr>
            <p:ph type="sldNum" sz="quarter" idx="20"/>
          </p:nvPr>
        </p:nvSpPr>
        <p:spPr/>
        <p:txBody>
          <a:bodyPr/>
          <a:lstStyle>
            <a:lvl1pPr>
              <a:defRPr/>
            </a:lvl1pPr>
          </a:lstStyle>
          <a:p>
            <a:pPr>
              <a:defRPr/>
            </a:pPr>
            <a:fld id="{C48E339B-20F4-498B-8515-07993B60072E}" type="slidenum">
              <a:rPr lang="en-US"/>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Footer Placeholder 10"/>
          <p:cNvSpPr>
            <a:spLocks noGrp="1"/>
          </p:cNvSpPr>
          <p:nvPr>
            <p:ph type="ftr" sz="quarter" idx="21"/>
          </p:nvPr>
        </p:nvSpPr>
        <p:spPr/>
        <p:txBody>
          <a:bodyPr/>
          <a:lstStyle/>
          <a:p>
            <a:pPr>
              <a:defRPr/>
            </a:pPr>
            <a:r>
              <a:rPr lang="en-US" smtClean="0"/>
              <a:t>Footer</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hoto (Inset) Righ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5505451" y="1089026"/>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3" name="Picture Placeholder 7"/>
          <p:cNvSpPr>
            <a:spLocks noGrp="1"/>
          </p:cNvSpPr>
          <p:nvPr>
            <p:ph type="pic" sz="quarter" idx="17"/>
          </p:nvPr>
        </p:nvSpPr>
        <p:spPr>
          <a:xfrm>
            <a:off x="5505451" y="3818731"/>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2" name="Slide Number Placeholder 42"/>
          <p:cNvSpPr>
            <a:spLocks noGrp="1"/>
          </p:cNvSpPr>
          <p:nvPr>
            <p:ph type="sldNum" sz="quarter" idx="24"/>
          </p:nvPr>
        </p:nvSpPr>
        <p:spPr/>
        <p:txBody>
          <a:bodyPr/>
          <a:lstStyle>
            <a:lvl1pPr>
              <a:defRPr/>
            </a:lvl1pPr>
          </a:lstStyle>
          <a:p>
            <a:pPr>
              <a:defRPr/>
            </a:pPr>
            <a:fld id="{7DAE8833-C976-47BF-9F40-8DC7B5B1FD9E}" type="slidenum">
              <a:rPr lang="en-US"/>
              <a:pPr>
                <a:defRPr/>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6" name="Footer Placeholder 15"/>
          <p:cNvSpPr>
            <a:spLocks noGrp="1"/>
          </p:cNvSpPr>
          <p:nvPr>
            <p:ph type="ftr" sz="quarter" idx="25"/>
          </p:nvPr>
        </p:nvSpPr>
        <p:spPr/>
        <p:txBody>
          <a:bodyPr/>
          <a:lstStyle/>
          <a:p>
            <a:pPr>
              <a:defRPr/>
            </a:pPr>
            <a:r>
              <a:rPr lang="en-US" smtClean="0"/>
              <a:t>Footer</a:t>
            </a:r>
            <a:endParaRPr lang="en-US" dirty="0"/>
          </a:p>
        </p:txBody>
      </p:sp>
      <p:sp>
        <p:nvSpPr>
          <p:cNvPr id="15" name="Text Placeholder 14"/>
          <p:cNvSpPr>
            <a:spLocks noGrp="1"/>
          </p:cNvSpPr>
          <p:nvPr>
            <p:ph type="body" sz="quarter" idx="22"/>
          </p:nvPr>
        </p:nvSpPr>
        <p:spPr>
          <a:xfrm>
            <a:off x="333375" y="1077913"/>
            <a:ext cx="4886325" cy="535146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9"/>
          <p:cNvSpPr>
            <a:spLocks noGrp="1"/>
          </p:cNvSpPr>
          <p:nvPr>
            <p:ph type="body" sz="quarter" idx="26"/>
          </p:nvPr>
        </p:nvSpPr>
        <p:spPr>
          <a:xfrm>
            <a:off x="5495926" y="3482975"/>
            <a:ext cx="3448049" cy="333375"/>
          </a:xfrm>
          <a:noFill/>
        </p:spPr>
        <p:txBody>
          <a:bodyPr anchor="ctr">
            <a:noAutofit/>
          </a:bodyPr>
          <a:lstStyle>
            <a:lvl1pPr marL="0" indent="0">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p>
        </p:txBody>
      </p:sp>
      <p:sp>
        <p:nvSpPr>
          <p:cNvPr id="18" name="Text Placeholder 29"/>
          <p:cNvSpPr>
            <a:spLocks noGrp="1"/>
          </p:cNvSpPr>
          <p:nvPr>
            <p:ph type="body" sz="quarter" idx="27"/>
          </p:nvPr>
        </p:nvSpPr>
        <p:spPr>
          <a:xfrm>
            <a:off x="5495926" y="6207125"/>
            <a:ext cx="3448049" cy="333375"/>
          </a:xfrm>
          <a:noFill/>
        </p:spPr>
        <p:txBody>
          <a:bodyPr anchor="ctr">
            <a:noAutofit/>
          </a:bodyPr>
          <a:lstStyle>
            <a:lvl1pPr>
              <a:buNone/>
              <a:defRPr lang="en-US" sz="1000" i="1" dirty="0" smtClean="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marL="0" lvl="0" indent="0" algn="l" rtl="0" eaLnBrk="1" fontAlgn="base" hangingPunct="1">
              <a:spcBef>
                <a:spcPct val="0"/>
              </a:spcBef>
              <a:spcAft>
                <a:spcPts val="400"/>
              </a:spcAft>
              <a:buClr>
                <a:srgbClr val="3968AA"/>
              </a:buClr>
              <a:buFont typeface="Arial" charset="0"/>
              <a:buNone/>
            </a:pPr>
            <a:r>
              <a:rPr lang="en-US" dirty="0"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hoto (Inset) Lef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333374" y="1077914"/>
            <a:ext cx="3428209" cy="2369344"/>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3" name="Picture Placeholder 7"/>
          <p:cNvSpPr>
            <a:spLocks noGrp="1"/>
          </p:cNvSpPr>
          <p:nvPr>
            <p:ph type="pic" sz="quarter" idx="17"/>
          </p:nvPr>
        </p:nvSpPr>
        <p:spPr>
          <a:xfrm>
            <a:off x="330996" y="3840163"/>
            <a:ext cx="3430588" cy="23510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5" name="Text Placeholder 14"/>
          <p:cNvSpPr>
            <a:spLocks noGrp="1"/>
          </p:cNvSpPr>
          <p:nvPr>
            <p:ph type="body" sz="quarter" idx="22"/>
          </p:nvPr>
        </p:nvSpPr>
        <p:spPr>
          <a:xfrm>
            <a:off x="3924300" y="1077913"/>
            <a:ext cx="5076825" cy="53705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42"/>
          <p:cNvSpPr>
            <a:spLocks noGrp="1"/>
          </p:cNvSpPr>
          <p:nvPr>
            <p:ph type="sldNum" sz="quarter" idx="24"/>
          </p:nvPr>
        </p:nvSpPr>
        <p:spPr/>
        <p:txBody>
          <a:bodyPr/>
          <a:lstStyle>
            <a:lvl1pPr>
              <a:defRPr/>
            </a:lvl1pPr>
          </a:lstStyle>
          <a:p>
            <a:pPr>
              <a:defRPr/>
            </a:pPr>
            <a:fld id="{791F75D3-66EC-4DCB-B01E-D390814FB1BD}" type="slidenum">
              <a:rPr lang="en-US"/>
              <a:pPr>
                <a:defRPr/>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6" name="Footer Placeholder 15"/>
          <p:cNvSpPr>
            <a:spLocks noGrp="1"/>
          </p:cNvSpPr>
          <p:nvPr>
            <p:ph type="ftr" sz="quarter" idx="25"/>
          </p:nvPr>
        </p:nvSpPr>
        <p:spPr/>
        <p:txBody>
          <a:bodyPr/>
          <a:lstStyle/>
          <a:p>
            <a:pPr>
              <a:defRPr/>
            </a:pPr>
            <a:r>
              <a:rPr lang="en-US" smtClean="0"/>
              <a:t>Footer</a:t>
            </a:r>
            <a:endParaRPr lang="en-US" dirty="0"/>
          </a:p>
        </p:txBody>
      </p:sp>
      <p:sp>
        <p:nvSpPr>
          <p:cNvPr id="17" name="Text Placeholder 29"/>
          <p:cNvSpPr>
            <a:spLocks noGrp="1"/>
          </p:cNvSpPr>
          <p:nvPr>
            <p:ph type="body" sz="quarter" idx="26"/>
          </p:nvPr>
        </p:nvSpPr>
        <p:spPr>
          <a:xfrm>
            <a:off x="304800" y="3482975"/>
            <a:ext cx="3448049" cy="333375"/>
          </a:xfrm>
          <a:noFill/>
        </p:spPr>
        <p:txBody>
          <a:bodyPr anchor="ctr">
            <a:noAutofit/>
          </a:bodyPr>
          <a:lstStyle>
            <a:lvl1pPr marL="0" indent="0">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p>
        </p:txBody>
      </p:sp>
      <p:sp>
        <p:nvSpPr>
          <p:cNvPr id="18" name="Text Placeholder 29"/>
          <p:cNvSpPr>
            <a:spLocks noGrp="1"/>
          </p:cNvSpPr>
          <p:nvPr>
            <p:ph type="body" sz="quarter" idx="27"/>
          </p:nvPr>
        </p:nvSpPr>
        <p:spPr>
          <a:xfrm>
            <a:off x="304800" y="6207125"/>
            <a:ext cx="3448049" cy="333375"/>
          </a:xfrm>
          <a:noFill/>
        </p:spPr>
        <p:txBody>
          <a:bodyPr anchor="ctr">
            <a:noAutofit/>
          </a:bodyPr>
          <a:lstStyle>
            <a:lvl1pPr>
              <a:buNone/>
              <a:defRPr lang="en-US" sz="1000" i="1" dirty="0" smtClean="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marL="0" lvl="0" indent="0" algn="l" rtl="0" eaLnBrk="1" fontAlgn="base" hangingPunct="1">
              <a:spcBef>
                <a:spcPct val="0"/>
              </a:spcBef>
              <a:spcAft>
                <a:spcPts val="400"/>
              </a:spcAft>
              <a:buClr>
                <a:srgbClr val="3968AA"/>
              </a:buClr>
              <a:buFont typeface="Arial" charset="0"/>
              <a:buNone/>
            </a:pPr>
            <a:r>
              <a:rPr lang="en-US" dirty="0"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Page Photo (Inset) Righ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79144" y="1089026"/>
            <a:ext cx="4373563" cy="518318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1" name="Text Placeholder 10"/>
          <p:cNvSpPr>
            <a:spLocks noGrp="1"/>
          </p:cNvSpPr>
          <p:nvPr>
            <p:ph type="body" sz="quarter" idx="21"/>
          </p:nvPr>
        </p:nvSpPr>
        <p:spPr>
          <a:xfrm>
            <a:off x="333375" y="1077912"/>
            <a:ext cx="4095750" cy="5360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2"/>
          <p:cNvSpPr>
            <a:spLocks noGrp="1"/>
          </p:cNvSpPr>
          <p:nvPr>
            <p:ph type="sldNum" sz="quarter" idx="23"/>
          </p:nvPr>
        </p:nvSpPr>
        <p:spPr/>
        <p:txBody>
          <a:bodyPr/>
          <a:lstStyle>
            <a:lvl1pPr>
              <a:defRPr/>
            </a:lvl1pPr>
          </a:lstStyle>
          <a:p>
            <a:pPr>
              <a:defRPr/>
            </a:pPr>
            <a:fld id="{E7B83A88-17F8-4FBF-8F5F-FDB9B49B82EB}" type="slidenum">
              <a:rPr lang="en-US"/>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Footer Placeholder 11"/>
          <p:cNvSpPr>
            <a:spLocks noGrp="1"/>
          </p:cNvSpPr>
          <p:nvPr>
            <p:ph type="ftr" sz="quarter" idx="24"/>
          </p:nvPr>
        </p:nvSpPr>
        <p:spPr/>
        <p:txBody>
          <a:bodyPr/>
          <a:lstStyle/>
          <a:p>
            <a:pPr>
              <a:defRPr/>
            </a:pPr>
            <a:r>
              <a:rPr lang="en-US" smtClean="0"/>
              <a:t>Footer</a:t>
            </a:r>
            <a:endParaRPr lang="en-US" dirty="0"/>
          </a:p>
        </p:txBody>
      </p:sp>
      <p:sp>
        <p:nvSpPr>
          <p:cNvPr id="13" name="Text Placeholder 29"/>
          <p:cNvSpPr>
            <a:spLocks noGrp="1"/>
          </p:cNvSpPr>
          <p:nvPr>
            <p:ph type="body" sz="quarter" idx="26"/>
          </p:nvPr>
        </p:nvSpPr>
        <p:spPr>
          <a:xfrm>
            <a:off x="4549876" y="6312310"/>
            <a:ext cx="4594123" cy="285340"/>
          </a:xfrm>
          <a:noFill/>
        </p:spPr>
        <p:txBody>
          <a:bodyPr anchor="ctr">
            <a:noAutofit/>
          </a:bodyPr>
          <a:lstStyle>
            <a:lvl1pPr marL="0" indent="0">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Page Photo (Inset) Left Slid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333375" y="1077913"/>
            <a:ext cx="4208145" cy="5421947"/>
          </a:xfrm>
          <a:prstGeom prst="rect">
            <a:avLst/>
          </a:prstGeom>
          <a:solidFill>
            <a:srgbClr val="B2B2B2"/>
          </a:solidFill>
          <a:ln w="38100">
            <a:solidFill>
              <a:schemeClr val="bg1"/>
            </a:solidFill>
          </a:ln>
          <a:effectLst>
            <a:outerShdw blurRad="63500" algn="ctr" rotWithShape="0">
              <a:prstClr val="black">
                <a:alpha val="40000"/>
              </a:prstClr>
            </a:outerShdw>
          </a:effectLst>
        </p:spPr>
        <p:txBody>
          <a:bodyPr vert="horz" lIns="0" tIns="45720" rIns="91440" bIns="45720" rtlCol="0" anchor="ctr">
            <a:normAutofit/>
          </a:bodyPr>
          <a:lstStyle>
            <a:lvl1pPr marL="342900" indent="-342900" algn="ctr" defTabSz="914400" rtl="0" eaLnBrk="0" fontAlgn="base" latinLnBrk="0" hangingPunct="0">
              <a:spcBef>
                <a:spcPts val="0"/>
              </a:spcBef>
              <a:spcAft>
                <a:spcPts val="400"/>
              </a:spcAft>
              <a:buClr>
                <a:srgbClr val="3968AA"/>
              </a:buClr>
              <a:buFont typeface="Arial" pitchFamily="34" charset="0"/>
              <a:buNone/>
              <a:defRPr lang="en-US" noProof="0">
                <a:solidFill>
                  <a:schemeClr val="tx1">
                    <a:lumMod val="50000"/>
                  </a:schemeClr>
                </a:solidFill>
                <a:latin typeface="+mn-lt"/>
                <a:ea typeface="+mn-ea"/>
                <a:cs typeface="+mn-cs"/>
              </a:defRPr>
            </a:lvl1pPr>
          </a:lstStyle>
          <a:p>
            <a:pPr marL="342900" lvl="0" indent="-342900" algn="ctr" rtl="0" eaLnBrk="1" fontAlgn="base" hangingPunct="1">
              <a:spcBef>
                <a:spcPct val="0"/>
              </a:spcBef>
              <a:spcAft>
                <a:spcPts val="400"/>
              </a:spcAft>
              <a:buClr>
                <a:srgbClr val="3968AA"/>
              </a:buClr>
              <a:buFont typeface="Arial" charset="0"/>
              <a:buNone/>
            </a:pPr>
            <a:r>
              <a:rPr lang="en-US" noProof="0" smtClean="0"/>
              <a:t>Click icon to add picture</a:t>
            </a:r>
            <a:endParaRPr lang="en-US" noProof="0"/>
          </a:p>
        </p:txBody>
      </p:sp>
      <p:sp>
        <p:nvSpPr>
          <p:cNvPr id="11" name="Text Placeholder 10"/>
          <p:cNvSpPr>
            <a:spLocks noGrp="1"/>
          </p:cNvSpPr>
          <p:nvPr>
            <p:ph type="body" sz="quarter" idx="21"/>
          </p:nvPr>
        </p:nvSpPr>
        <p:spPr>
          <a:xfrm>
            <a:off x="4772025" y="1077913"/>
            <a:ext cx="4171950" cy="53705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23"/>
          </p:nvPr>
        </p:nvSpPr>
        <p:spPr/>
        <p:txBody>
          <a:bodyPr/>
          <a:lstStyle/>
          <a:p>
            <a:pPr>
              <a:defRPr/>
            </a:pPr>
            <a:fld id="{54DEAF0A-F092-4060-9D74-9074EB7B3AD3}"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2" name="Footer Placeholder 11"/>
          <p:cNvSpPr>
            <a:spLocks noGrp="1"/>
          </p:cNvSpPr>
          <p:nvPr>
            <p:ph type="ftr" sz="quarter" idx="24"/>
          </p:nvPr>
        </p:nvSpPr>
        <p:spPr/>
        <p:txBody>
          <a:bodyPr/>
          <a:lstStyle/>
          <a:p>
            <a:pPr>
              <a:defRPr/>
            </a:pPr>
            <a:r>
              <a:rPr lang="en-US" smtClean="0"/>
              <a:t>Footer</a:t>
            </a:r>
            <a:endParaRPr lang="en-US" dirty="0"/>
          </a:p>
        </p:txBody>
      </p:sp>
      <p:sp>
        <p:nvSpPr>
          <p:cNvPr id="13" name="Text Placeholder 29"/>
          <p:cNvSpPr>
            <a:spLocks noGrp="1"/>
          </p:cNvSpPr>
          <p:nvPr>
            <p:ph type="body" sz="quarter" idx="26"/>
          </p:nvPr>
        </p:nvSpPr>
        <p:spPr>
          <a:xfrm>
            <a:off x="303674" y="6511925"/>
            <a:ext cx="4003674" cy="346075"/>
          </a:xfrm>
          <a:noFill/>
        </p:spPr>
        <p:txBody>
          <a:bodyPr anchor="ctr">
            <a:noAutofit/>
          </a:bodyPr>
          <a:lstStyle>
            <a:lvl1pPr marL="0" indent="0">
              <a:buNone/>
              <a:defRPr lang="en-US" sz="1000" i="1" dirty="0">
                <a:solidFill>
                  <a:schemeClr val="tx1">
                    <a:lumMod val="50000"/>
                  </a:schemeClr>
                </a:solidFill>
                <a:latin typeface="+mn-lt"/>
                <a:ea typeface="+mn-ea"/>
                <a:cs typeface="+mn-cs"/>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Collage Left Slide">
    <p:spTree>
      <p:nvGrpSpPr>
        <p:cNvPr id="1" name=""/>
        <p:cNvGrpSpPr/>
        <p:nvPr/>
      </p:nvGrpSpPr>
      <p:grpSpPr>
        <a:xfrm>
          <a:off x="0" y="0"/>
          <a:ext cx="0" cy="0"/>
          <a:chOff x="0" y="0"/>
          <a:chExt cx="0" cy="0"/>
        </a:xfrm>
      </p:grpSpPr>
      <p:sp>
        <p:nvSpPr>
          <p:cNvPr id="16" name="Picture Placeholder 15"/>
          <p:cNvSpPr>
            <a:spLocks noGrp="1"/>
          </p:cNvSpPr>
          <p:nvPr>
            <p:ph type="pic" sz="quarter" idx="16"/>
          </p:nvPr>
        </p:nvSpPr>
        <p:spPr>
          <a:xfrm>
            <a:off x="4571207" y="859631"/>
            <a:ext cx="2293938" cy="3426619"/>
          </a:xfr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17" name="Picture Placeholder 15"/>
          <p:cNvSpPr>
            <a:spLocks noGrp="1"/>
          </p:cNvSpPr>
          <p:nvPr>
            <p:ph type="pic" sz="quarter" idx="17"/>
          </p:nvPr>
        </p:nvSpPr>
        <p:spPr>
          <a:xfrm>
            <a:off x="6865938" y="859631"/>
            <a:ext cx="2278062" cy="2566194"/>
          </a:xfrm>
          <a:solidFill>
            <a:srgbClr val="DDDDDD"/>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22" name="Picture Placeholder 15"/>
          <p:cNvSpPr>
            <a:spLocks noGrp="1"/>
          </p:cNvSpPr>
          <p:nvPr>
            <p:ph type="pic" sz="quarter" idx="18"/>
          </p:nvPr>
        </p:nvSpPr>
        <p:spPr>
          <a:xfrm>
            <a:off x="6865938" y="5141914"/>
            <a:ext cx="2278062" cy="1441766"/>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24" name="Picture Placeholder 15"/>
          <p:cNvSpPr>
            <a:spLocks noGrp="1"/>
          </p:cNvSpPr>
          <p:nvPr>
            <p:ph type="pic" sz="quarter" idx="19"/>
          </p:nvPr>
        </p:nvSpPr>
        <p:spPr>
          <a:xfrm>
            <a:off x="6865938" y="3425825"/>
            <a:ext cx="2278062" cy="1716088"/>
          </a:xfr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25" name="Picture Placeholder 15"/>
          <p:cNvSpPr>
            <a:spLocks noGrp="1"/>
          </p:cNvSpPr>
          <p:nvPr>
            <p:ph type="pic" sz="quarter" idx="20"/>
          </p:nvPr>
        </p:nvSpPr>
        <p:spPr>
          <a:xfrm>
            <a:off x="4571207" y="4286250"/>
            <a:ext cx="2296319" cy="2297906"/>
          </a:xfrm>
          <a:solidFill>
            <a:srgbClr val="DDDDDD"/>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4" name="Text Placeholder 13"/>
          <p:cNvSpPr>
            <a:spLocks noGrp="1"/>
          </p:cNvSpPr>
          <p:nvPr>
            <p:ph type="body" sz="quarter" idx="21"/>
          </p:nvPr>
        </p:nvSpPr>
        <p:spPr>
          <a:xfrm>
            <a:off x="333375" y="1077913"/>
            <a:ext cx="4086224" cy="55229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42"/>
          <p:cNvSpPr>
            <a:spLocks noGrp="1"/>
          </p:cNvSpPr>
          <p:nvPr>
            <p:ph type="sldNum" sz="quarter" idx="23"/>
          </p:nvPr>
        </p:nvSpPr>
        <p:spPr/>
        <p:txBody>
          <a:bodyPr/>
          <a:lstStyle>
            <a:lvl1pPr>
              <a:defRPr/>
            </a:lvl1pPr>
          </a:lstStyle>
          <a:p>
            <a:pPr>
              <a:defRPr/>
            </a:pPr>
            <a:fld id="{EC05E4D6-B273-4823-A212-128FCA933411}" type="slidenum">
              <a:rPr lang="en-US"/>
              <a:pPr>
                <a:defRPr/>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Footer Placeholder 11"/>
          <p:cNvSpPr>
            <a:spLocks noGrp="1"/>
          </p:cNvSpPr>
          <p:nvPr>
            <p:ph type="ftr" sz="quarter" idx="24"/>
          </p:nvPr>
        </p:nvSpPr>
        <p:spPr/>
        <p:txBody>
          <a:bodyPr/>
          <a:lstStyle/>
          <a:p>
            <a:pPr>
              <a:defRPr/>
            </a:pPr>
            <a:r>
              <a:rPr lang="en-US" smtClean="0"/>
              <a:t>Footer</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Collage Right Slide">
    <p:spTree>
      <p:nvGrpSpPr>
        <p:cNvPr id="1" name=""/>
        <p:cNvGrpSpPr/>
        <p:nvPr/>
      </p:nvGrpSpPr>
      <p:grpSpPr>
        <a:xfrm>
          <a:off x="0" y="0"/>
          <a:ext cx="0" cy="0"/>
          <a:chOff x="0" y="0"/>
          <a:chExt cx="0" cy="0"/>
        </a:xfrm>
      </p:grpSpPr>
      <p:sp>
        <p:nvSpPr>
          <p:cNvPr id="16" name="Picture Placeholder 15"/>
          <p:cNvSpPr>
            <a:spLocks noGrp="1"/>
          </p:cNvSpPr>
          <p:nvPr>
            <p:ph type="pic" sz="quarter" idx="16"/>
          </p:nvPr>
        </p:nvSpPr>
        <p:spPr>
          <a:xfrm>
            <a:off x="0" y="857250"/>
            <a:ext cx="2305050" cy="2568575"/>
          </a:xfrm>
          <a:solidFill>
            <a:srgbClr val="B2B2B2"/>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17" name="Picture Placeholder 15"/>
          <p:cNvSpPr>
            <a:spLocks noGrp="1"/>
          </p:cNvSpPr>
          <p:nvPr>
            <p:ph type="pic" sz="quarter" idx="17"/>
          </p:nvPr>
        </p:nvSpPr>
        <p:spPr>
          <a:xfrm>
            <a:off x="2306637" y="857251"/>
            <a:ext cx="1131888" cy="1730376"/>
          </a:xfrm>
          <a:solidFill>
            <a:srgbClr val="DDDDDD"/>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24" name="Picture Placeholder 15"/>
          <p:cNvSpPr>
            <a:spLocks noGrp="1"/>
          </p:cNvSpPr>
          <p:nvPr>
            <p:ph type="pic" sz="quarter" idx="19"/>
          </p:nvPr>
        </p:nvSpPr>
        <p:spPr>
          <a:xfrm>
            <a:off x="1143001" y="2567781"/>
            <a:ext cx="2295524" cy="2574132"/>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11" name="Picture Placeholder 15"/>
          <p:cNvSpPr>
            <a:spLocks noGrp="1"/>
          </p:cNvSpPr>
          <p:nvPr>
            <p:ph type="pic" sz="quarter" idx="21"/>
          </p:nvPr>
        </p:nvSpPr>
        <p:spPr>
          <a:xfrm>
            <a:off x="0" y="3425825"/>
            <a:ext cx="1143000" cy="1720850"/>
          </a:xfrm>
          <a:solidFill>
            <a:srgbClr val="DDDDDD"/>
          </a:solidFill>
        </p:spPr>
        <p:txBody>
          <a:bodyPr anchor="ctr"/>
          <a:lstStyle>
            <a:lvl1pPr marL="0" indent="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5"/>
          <p:cNvSpPr>
            <a:spLocks noGrp="1"/>
          </p:cNvSpPr>
          <p:nvPr>
            <p:ph type="pic" sz="quarter" idx="22"/>
          </p:nvPr>
        </p:nvSpPr>
        <p:spPr>
          <a:xfrm>
            <a:off x="1587" y="5141913"/>
            <a:ext cx="3436938" cy="1716087"/>
          </a:xfrm>
          <a:solidFill>
            <a:srgbClr val="DDDDDD"/>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9" name="Text Placeholder 18"/>
          <p:cNvSpPr>
            <a:spLocks noGrp="1"/>
          </p:cNvSpPr>
          <p:nvPr>
            <p:ph type="body" sz="quarter" idx="23"/>
          </p:nvPr>
        </p:nvSpPr>
        <p:spPr>
          <a:xfrm>
            <a:off x="3600450" y="1077912"/>
            <a:ext cx="5372100" cy="5360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42"/>
          <p:cNvSpPr>
            <a:spLocks noGrp="1"/>
          </p:cNvSpPr>
          <p:nvPr>
            <p:ph type="sldNum" sz="quarter" idx="25"/>
          </p:nvPr>
        </p:nvSpPr>
        <p:spPr/>
        <p:txBody>
          <a:bodyPr/>
          <a:lstStyle>
            <a:lvl1pPr>
              <a:defRPr/>
            </a:lvl1pPr>
          </a:lstStyle>
          <a:p>
            <a:pPr>
              <a:defRPr/>
            </a:pPr>
            <a:fld id="{83FCE64D-5BF1-4B11-809D-CC7174EFB28E}" type="slidenum">
              <a:rPr lang="en-US"/>
              <a:pPr>
                <a:defRPr/>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Footer Placeholder 12"/>
          <p:cNvSpPr>
            <a:spLocks noGrp="1"/>
          </p:cNvSpPr>
          <p:nvPr>
            <p:ph type="ftr" sz="quarter" idx="26"/>
          </p:nvPr>
        </p:nvSpPr>
        <p:spPr/>
        <p:txBody>
          <a:bodyPr/>
          <a:lstStyle/>
          <a:p>
            <a:pPr>
              <a:defRPr/>
            </a:pPr>
            <a:r>
              <a:rPr lang="en-US" smtClean="0"/>
              <a:t>Footer</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Photo Left Slide">
    <p:spTree>
      <p:nvGrpSpPr>
        <p:cNvPr id="1" name=""/>
        <p:cNvGrpSpPr/>
        <p:nvPr/>
      </p:nvGrpSpPr>
      <p:grpSpPr>
        <a:xfrm>
          <a:off x="0" y="0"/>
          <a:ext cx="0" cy="0"/>
          <a:chOff x="0" y="0"/>
          <a:chExt cx="0" cy="0"/>
        </a:xfrm>
      </p:grpSpPr>
      <p:sp>
        <p:nvSpPr>
          <p:cNvPr id="25" name="Text Placeholder 24"/>
          <p:cNvSpPr>
            <a:spLocks noGrp="1"/>
          </p:cNvSpPr>
          <p:nvPr>
            <p:ph type="body" sz="quarter" idx="16"/>
          </p:nvPr>
        </p:nvSpPr>
        <p:spPr>
          <a:xfrm>
            <a:off x="3667125" y="1077913"/>
            <a:ext cx="5257800" cy="54086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11"/>
          <p:cNvSpPr>
            <a:spLocks noGrp="1"/>
          </p:cNvSpPr>
          <p:nvPr>
            <p:ph type="pic" sz="quarter" idx="17"/>
          </p:nvPr>
        </p:nvSpPr>
        <p:spPr>
          <a:xfrm>
            <a:off x="-2857" y="858838"/>
            <a:ext cx="3432175" cy="2008187"/>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13" name="Picture Placeholder 11"/>
          <p:cNvSpPr>
            <a:spLocks noGrp="1"/>
          </p:cNvSpPr>
          <p:nvPr>
            <p:ph type="pic" sz="quarter" idx="18"/>
          </p:nvPr>
        </p:nvSpPr>
        <p:spPr>
          <a:xfrm>
            <a:off x="-2857" y="2827020"/>
            <a:ext cx="3432175" cy="2068830"/>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14" name="Picture Placeholder 11"/>
          <p:cNvSpPr>
            <a:spLocks noGrp="1"/>
          </p:cNvSpPr>
          <p:nvPr>
            <p:ph type="pic" sz="quarter" idx="19"/>
          </p:nvPr>
        </p:nvSpPr>
        <p:spPr>
          <a:xfrm>
            <a:off x="-7620" y="4879975"/>
            <a:ext cx="3436938" cy="1978025"/>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8" name="Slide Number Placeholder 42"/>
          <p:cNvSpPr>
            <a:spLocks noGrp="1"/>
          </p:cNvSpPr>
          <p:nvPr>
            <p:ph type="sldNum" sz="quarter" idx="21"/>
          </p:nvPr>
        </p:nvSpPr>
        <p:spPr/>
        <p:txBody>
          <a:bodyPr/>
          <a:lstStyle>
            <a:lvl1pPr>
              <a:defRPr/>
            </a:lvl1pPr>
          </a:lstStyle>
          <a:p>
            <a:pPr>
              <a:defRPr/>
            </a:pPr>
            <a:fld id="{815E55D6-667B-4E65-834C-CEF36D442812}" type="slidenum">
              <a:rPr lang="en-US"/>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22"/>
          </p:nvPr>
        </p:nvSpPr>
        <p:spPr/>
        <p:txBody>
          <a:bodyPr/>
          <a:lstStyle/>
          <a:p>
            <a:pPr>
              <a:defRPr/>
            </a:pPr>
            <a:r>
              <a:rPr lang="en-US" smtClean="0"/>
              <a:t>Footer</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Photo Right Slide">
    <p:spTree>
      <p:nvGrpSpPr>
        <p:cNvPr id="1" name=""/>
        <p:cNvGrpSpPr/>
        <p:nvPr/>
      </p:nvGrpSpPr>
      <p:grpSpPr>
        <a:xfrm>
          <a:off x="0" y="0"/>
          <a:ext cx="0" cy="0"/>
          <a:chOff x="0" y="0"/>
          <a:chExt cx="0" cy="0"/>
        </a:xfrm>
      </p:grpSpPr>
      <p:sp>
        <p:nvSpPr>
          <p:cNvPr id="25" name="Text Placeholder 24"/>
          <p:cNvSpPr>
            <a:spLocks noGrp="1"/>
          </p:cNvSpPr>
          <p:nvPr>
            <p:ph type="body" sz="quarter" idx="16"/>
          </p:nvPr>
        </p:nvSpPr>
        <p:spPr>
          <a:xfrm>
            <a:off x="333375" y="1077913"/>
            <a:ext cx="5200650" cy="540861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11"/>
          <p:cNvSpPr>
            <a:spLocks noGrp="1"/>
          </p:cNvSpPr>
          <p:nvPr>
            <p:ph type="pic" sz="quarter" idx="17"/>
          </p:nvPr>
        </p:nvSpPr>
        <p:spPr>
          <a:xfrm>
            <a:off x="5707062" y="858838"/>
            <a:ext cx="3436938" cy="1922462"/>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dirty="0" smtClean="0"/>
              <a:t>Click icon to add picture</a:t>
            </a:r>
            <a:endParaRPr lang="en-US" noProof="0" dirty="0"/>
          </a:p>
        </p:txBody>
      </p:sp>
      <p:sp>
        <p:nvSpPr>
          <p:cNvPr id="13" name="Picture Placeholder 11"/>
          <p:cNvSpPr>
            <a:spLocks noGrp="1"/>
          </p:cNvSpPr>
          <p:nvPr>
            <p:ph type="pic" sz="quarter" idx="18"/>
          </p:nvPr>
        </p:nvSpPr>
        <p:spPr>
          <a:xfrm>
            <a:off x="5707062" y="2752725"/>
            <a:ext cx="3436938" cy="1902958"/>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dirty="0"/>
          </a:p>
        </p:txBody>
      </p:sp>
      <p:sp>
        <p:nvSpPr>
          <p:cNvPr id="14" name="Picture Placeholder 11"/>
          <p:cNvSpPr>
            <a:spLocks noGrp="1"/>
          </p:cNvSpPr>
          <p:nvPr>
            <p:ph type="pic" sz="quarter" idx="19"/>
          </p:nvPr>
        </p:nvSpPr>
        <p:spPr>
          <a:xfrm>
            <a:off x="5707062" y="4641850"/>
            <a:ext cx="3436938" cy="1939925"/>
          </a:xfrm>
          <a:solidFill>
            <a:srgbClr val="C0C0C0"/>
          </a:solidFill>
        </p:spPr>
        <p:txBody>
          <a:bodyPr anchor="ctr"/>
          <a:lstStyle>
            <a:lvl1pPr marL="342900" indent="-342900" algn="ctr" rtl="0" eaLnBrk="0" fontAlgn="base" hangingPunct="0">
              <a:spcBef>
                <a:spcPts val="0"/>
              </a:spcBef>
              <a:spcAft>
                <a:spcPts val="400"/>
              </a:spcAft>
              <a:buClr>
                <a:srgbClr val="3968AA"/>
              </a:buClr>
              <a:buFont typeface="Arial" pitchFamily="34" charset="0"/>
              <a:buNone/>
              <a:defRPr lang="en-US" sz="1800">
                <a:solidFill>
                  <a:schemeClr val="tx1">
                    <a:lumMod val="50000"/>
                  </a:schemeClr>
                </a:solidFill>
                <a:latin typeface="+mn-lt"/>
                <a:ea typeface="+mn-ea"/>
                <a:cs typeface="+mn-cs"/>
              </a:defRPr>
            </a:lvl1pPr>
          </a:lstStyle>
          <a:p>
            <a:pPr lvl="0"/>
            <a:r>
              <a:rPr lang="en-US" noProof="0" smtClean="0"/>
              <a:t>Click icon to add picture</a:t>
            </a:r>
            <a:endParaRPr lang="en-US" noProof="0"/>
          </a:p>
        </p:txBody>
      </p:sp>
      <p:sp>
        <p:nvSpPr>
          <p:cNvPr id="8" name="Slide Number Placeholder 42"/>
          <p:cNvSpPr>
            <a:spLocks noGrp="1"/>
          </p:cNvSpPr>
          <p:nvPr>
            <p:ph type="sldNum" sz="quarter" idx="21"/>
          </p:nvPr>
        </p:nvSpPr>
        <p:spPr/>
        <p:txBody>
          <a:bodyPr/>
          <a:lstStyle>
            <a:lvl1pPr>
              <a:defRPr/>
            </a:lvl1pPr>
          </a:lstStyle>
          <a:p>
            <a:pPr>
              <a:defRPr/>
            </a:pPr>
            <a:fld id="{BF1EEF59-5C06-4100-BCF1-B2884F38111A}" type="slidenum">
              <a:rPr lang="en-US"/>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22"/>
          </p:nvPr>
        </p:nvSpPr>
        <p:spPr/>
        <p:txBody>
          <a:bodyPr/>
          <a:lstStyle/>
          <a:p>
            <a:pPr>
              <a:defRPr/>
            </a:pPr>
            <a:r>
              <a:rPr lang="en-US" smtClean="0"/>
              <a:t>Footer</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1">
    <p:spTree>
      <p:nvGrpSpPr>
        <p:cNvPr id="1" name=""/>
        <p:cNvGrpSpPr/>
        <p:nvPr/>
      </p:nvGrpSpPr>
      <p:grpSpPr>
        <a:xfrm>
          <a:off x="0" y="0"/>
          <a:ext cx="0" cy="0"/>
          <a:chOff x="0" y="0"/>
          <a:chExt cx="0" cy="0"/>
        </a:xfrm>
      </p:grpSpPr>
      <p:pic>
        <p:nvPicPr>
          <p:cNvPr id="7" name="Picture Placeholder 16" descr="Picture 020.jpg"/>
          <p:cNvPicPr>
            <a:picLocks noChangeAspect="1"/>
          </p:cNvPicPr>
          <p:nvPr userDrawn="1"/>
        </p:nvPicPr>
        <p:blipFill>
          <a:blip r:embed="rId2" cstate="screen"/>
          <a:stretch>
            <a:fillRect/>
          </a:stretch>
        </p:blipFill>
        <p:spPr bwMode="gray">
          <a:xfrm>
            <a:off x="-2" y="3758"/>
            <a:ext cx="9145673" cy="6854240"/>
          </a:xfrm>
          <a:prstGeom prst="rect">
            <a:avLst/>
          </a:prstGeom>
          <a:solidFill>
            <a:schemeClr val="bg1"/>
          </a:solidFill>
          <a:ln>
            <a:noFill/>
          </a:ln>
          <a:effectLst>
            <a:innerShdw blurRad="1270000">
              <a:prstClr val="black">
                <a:alpha val="75000"/>
              </a:prstClr>
            </a:innerShdw>
          </a:effectLst>
        </p:spPr>
      </p:pic>
      <p:sp>
        <p:nvSpPr>
          <p:cNvPr id="11" name="Text Placeholder 28"/>
          <p:cNvSpPr>
            <a:spLocks noGrp="1"/>
          </p:cNvSpPr>
          <p:nvPr>
            <p:ph type="body" sz="quarter" idx="11" hasCustomPrompt="1"/>
          </p:nvPr>
        </p:nvSpPr>
        <p:spPr bwMode="gray">
          <a:xfrm>
            <a:off x="147639" y="2389661"/>
            <a:ext cx="4424361"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Section Name</a:t>
            </a:r>
          </a:p>
          <a:p>
            <a:pPr lvl="1"/>
            <a:r>
              <a:rPr lang="en-US" dirty="0" smtClean="0"/>
              <a:t>Second level</a:t>
            </a:r>
          </a:p>
        </p:txBody>
      </p:sp>
      <p:sp>
        <p:nvSpPr>
          <p:cNvPr id="12" name="Text Placeholder 30"/>
          <p:cNvSpPr>
            <a:spLocks noGrp="1"/>
          </p:cNvSpPr>
          <p:nvPr>
            <p:ph type="body" sz="quarter" idx="16" hasCustomPrompt="1"/>
          </p:nvPr>
        </p:nvSpPr>
        <p:spPr bwMode="gray">
          <a:xfrm>
            <a:off x="147638" y="2121807"/>
            <a:ext cx="4424362"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Presentation Name (Repeat from cover slide) </a:t>
            </a:r>
            <a:endParaRPr lang="en-US" dirty="0"/>
          </a:p>
        </p:txBody>
      </p:sp>
      <p:sp>
        <p:nvSpPr>
          <p:cNvPr id="21" name="Content Placeholder 15"/>
          <p:cNvSpPr>
            <a:spLocks noGrp="1"/>
          </p:cNvSpPr>
          <p:nvPr>
            <p:ph sz="quarter" idx="17" hasCustomPrompt="1"/>
          </p:nvPr>
        </p:nvSpPr>
        <p:spPr bwMode="gray">
          <a:xfrm>
            <a:off x="0" y="2122602"/>
            <a:ext cx="149225" cy="1121568"/>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9" name="Group 4"/>
          <p:cNvGrpSpPr>
            <a:grpSpLocks noChangeAspect="1"/>
          </p:cNvGrpSpPr>
          <p:nvPr userDrawn="1"/>
        </p:nvGrpSpPr>
        <p:grpSpPr bwMode="gray">
          <a:xfrm>
            <a:off x="258765" y="1363904"/>
            <a:ext cx="3043235" cy="626853"/>
            <a:chOff x="1841" y="3099"/>
            <a:chExt cx="2942" cy="606"/>
          </a:xfrm>
          <a:effectLst>
            <a:outerShdw blurRad="63500" algn="ctr" rotWithShape="0">
              <a:prstClr val="black">
                <a:alpha val="90000"/>
              </a:prstClr>
            </a:outerShdw>
          </a:effectLst>
        </p:grpSpPr>
        <p:sp>
          <p:nvSpPr>
            <p:cNvPr id="10"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2" name="Straight Connector 41"/>
          <p:cNvCxnSpPr/>
          <p:nvPr userDrawn="1"/>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Out Box Bottom Slide">
    <p:spTree>
      <p:nvGrpSpPr>
        <p:cNvPr id="1" name=""/>
        <p:cNvGrpSpPr/>
        <p:nvPr/>
      </p:nvGrpSpPr>
      <p:grpSpPr>
        <a:xfrm>
          <a:off x="0" y="0"/>
          <a:ext cx="0" cy="0"/>
          <a:chOff x="0" y="0"/>
          <a:chExt cx="0" cy="0"/>
        </a:xfrm>
      </p:grpSpPr>
      <p:sp>
        <p:nvSpPr>
          <p:cNvPr id="21" name="Content Placeholder 2"/>
          <p:cNvSpPr>
            <a:spLocks noGrp="1"/>
          </p:cNvSpPr>
          <p:nvPr>
            <p:ph idx="1"/>
          </p:nvPr>
        </p:nvSpPr>
        <p:spPr bwMode="ltGray">
          <a:xfrm>
            <a:off x="333376" y="4287838"/>
            <a:ext cx="8601074" cy="1727200"/>
          </a:xfrm>
          <a:prstGeom prst="rect">
            <a:avLst/>
          </a:prstGeom>
          <a:gradFill>
            <a:gsLst>
              <a:gs pos="0">
                <a:srgbClr val="3968AA"/>
              </a:gs>
              <a:gs pos="100000">
                <a:srgbClr val="193A8C"/>
              </a:gs>
            </a:gsLst>
            <a:lin ang="16200000" scaled="1"/>
          </a:gradFill>
          <a:ln w="28575">
            <a:solidFill>
              <a:schemeClr val="bg1"/>
            </a:solidFill>
          </a:ln>
          <a:effectLst>
            <a:outerShdw blurRad="63500" algn="ctr" rotWithShape="0">
              <a:prstClr val="black">
                <a:alpha val="40000"/>
              </a:prstClr>
            </a:outerShdw>
          </a:effectLst>
        </p:spPr>
        <p:txBody>
          <a:bodyPr lIns="91440" tIns="91440" rIns="182880" bIns="91440" anchor="ctr"/>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2"/>
          </p:nvPr>
        </p:nvSpPr>
        <p:spPr>
          <a:xfrm>
            <a:off x="333375" y="1077912"/>
            <a:ext cx="8601075" cy="3074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3"/>
          </p:nvPr>
        </p:nvSpPr>
        <p:spPr/>
        <p:txBody>
          <a:bodyPr/>
          <a:lstStyle/>
          <a:p>
            <a:pPr>
              <a:defRPr/>
            </a:pPr>
            <a:fld id="{54DEAF0A-F092-4060-9D74-9074EB7B3AD3}"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4"/>
          </p:nvPr>
        </p:nvSpPr>
        <p:spPr/>
        <p:txBody>
          <a:bodyPr/>
          <a:lstStyle/>
          <a:p>
            <a:pPr>
              <a:defRPr/>
            </a:pPr>
            <a:r>
              <a:rPr lang="en-US" smtClean="0"/>
              <a:t>Footer</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Box Top Slide">
    <p:spTree>
      <p:nvGrpSpPr>
        <p:cNvPr id="1" name=""/>
        <p:cNvGrpSpPr/>
        <p:nvPr/>
      </p:nvGrpSpPr>
      <p:grpSpPr>
        <a:xfrm>
          <a:off x="0" y="0"/>
          <a:ext cx="0" cy="0"/>
          <a:chOff x="0" y="0"/>
          <a:chExt cx="0" cy="0"/>
        </a:xfrm>
      </p:grpSpPr>
      <p:sp>
        <p:nvSpPr>
          <p:cNvPr id="21" name="Content Placeholder 2"/>
          <p:cNvSpPr>
            <a:spLocks noGrp="1"/>
          </p:cNvSpPr>
          <p:nvPr>
            <p:ph idx="1"/>
          </p:nvPr>
        </p:nvSpPr>
        <p:spPr bwMode="ltGray">
          <a:xfrm>
            <a:off x="333374" y="1077912"/>
            <a:ext cx="8478839" cy="1717675"/>
          </a:xfrm>
          <a:prstGeom prst="rect">
            <a:avLst/>
          </a:prstGeom>
          <a:gradFill>
            <a:gsLst>
              <a:gs pos="0">
                <a:srgbClr val="3968AA"/>
              </a:gs>
              <a:gs pos="100000">
                <a:srgbClr val="193A8C"/>
              </a:gs>
            </a:gsLst>
            <a:lin ang="16200000" scaled="1"/>
          </a:gradFill>
          <a:ln w="28575">
            <a:solidFill>
              <a:schemeClr val="bg1"/>
            </a:solidFill>
          </a:ln>
          <a:effectLst>
            <a:outerShdw blurRad="63500" algn="ctr" rotWithShape="0">
              <a:prstClr val="black">
                <a:alpha val="40000"/>
              </a:prstClr>
            </a:outerShdw>
          </a:effectLst>
        </p:spPr>
        <p:txBody>
          <a:bodyPr lIns="91440" tIns="91440" rIns="182880" bIns="91440" anchor="ctr"/>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2"/>
          </p:nvPr>
        </p:nvSpPr>
        <p:spPr>
          <a:xfrm>
            <a:off x="333375" y="3009900"/>
            <a:ext cx="8478838" cy="3419475"/>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3"/>
          </p:nvPr>
        </p:nvSpPr>
        <p:spPr/>
        <p:txBody>
          <a:bodyPr/>
          <a:lstStyle/>
          <a:p>
            <a:pPr>
              <a:defRPr/>
            </a:pPr>
            <a:fld id="{54DEAF0A-F092-4060-9D74-9074EB7B3AD3}"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4"/>
          </p:nvPr>
        </p:nvSpPr>
        <p:spPr/>
        <p:txBody>
          <a:bodyPr/>
          <a:lstStyle/>
          <a:p>
            <a:pPr>
              <a:defRPr/>
            </a:pPr>
            <a:r>
              <a:rPr lang="en-US" smtClean="0"/>
              <a:t>Footer</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Box Top (Full) Slide">
    <p:spTree>
      <p:nvGrpSpPr>
        <p:cNvPr id="1" name=""/>
        <p:cNvGrpSpPr/>
        <p:nvPr/>
      </p:nvGrpSpPr>
      <p:grpSpPr>
        <a:xfrm>
          <a:off x="0" y="0"/>
          <a:ext cx="0" cy="0"/>
          <a:chOff x="0" y="0"/>
          <a:chExt cx="0" cy="0"/>
        </a:xfrm>
      </p:grpSpPr>
      <p:sp>
        <p:nvSpPr>
          <p:cNvPr id="21" name="Content Placeholder 2"/>
          <p:cNvSpPr>
            <a:spLocks noGrp="1"/>
          </p:cNvSpPr>
          <p:nvPr>
            <p:ph idx="1"/>
          </p:nvPr>
        </p:nvSpPr>
        <p:spPr bwMode="ltGray">
          <a:xfrm>
            <a:off x="0" y="858838"/>
            <a:ext cx="9144000" cy="1744663"/>
          </a:xfrm>
          <a:prstGeom prst="rect">
            <a:avLst/>
          </a:prstGeom>
          <a:gradFill>
            <a:gsLst>
              <a:gs pos="0">
                <a:srgbClr val="3968AA"/>
              </a:gs>
              <a:gs pos="100000">
                <a:srgbClr val="193A8C"/>
              </a:gs>
            </a:gsLst>
            <a:lin ang="16200000" scaled="1"/>
          </a:gradFill>
          <a:ln w="28575">
            <a:noFill/>
          </a:ln>
          <a:effectLst/>
        </p:spPr>
        <p:txBody>
          <a:bodyPr lIns="347472" tIns="91440" rIns="182880" bIns="91440" anchor="ctr"/>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4"/>
          </p:nvPr>
        </p:nvSpPr>
        <p:spPr>
          <a:xfrm>
            <a:off x="333375" y="2743200"/>
            <a:ext cx="8591550" cy="3733800"/>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2"/>
          <p:cNvSpPr>
            <a:spLocks noGrp="1"/>
          </p:cNvSpPr>
          <p:nvPr>
            <p:ph type="sldNum" sz="quarter" idx="16"/>
          </p:nvPr>
        </p:nvSpPr>
        <p:spPr/>
        <p:txBody>
          <a:bodyPr/>
          <a:lstStyle>
            <a:lvl1pPr>
              <a:defRPr/>
            </a:lvl1pPr>
          </a:lstStyle>
          <a:p>
            <a:pPr>
              <a:defRPr/>
            </a:pPr>
            <a:fld id="{0E7A94C6-6821-4508-B091-8889AF112975}"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7"/>
          <p:cNvSpPr>
            <a:spLocks noGrp="1"/>
          </p:cNvSpPr>
          <p:nvPr>
            <p:ph type="ftr" sz="quarter" idx="17"/>
          </p:nvPr>
        </p:nvSpPr>
        <p:spPr/>
        <p:txBody>
          <a:bodyPr/>
          <a:lstStyle/>
          <a:p>
            <a:pPr>
              <a:defRPr/>
            </a:pPr>
            <a:r>
              <a:rPr lang="en-US" smtClean="0"/>
              <a:t>Footer</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Box Right (Inset) Slide">
    <p:spTree>
      <p:nvGrpSpPr>
        <p:cNvPr id="1" name=""/>
        <p:cNvGrpSpPr/>
        <p:nvPr/>
      </p:nvGrpSpPr>
      <p:grpSpPr>
        <a:xfrm>
          <a:off x="0" y="0"/>
          <a:ext cx="0" cy="0"/>
          <a:chOff x="0" y="0"/>
          <a:chExt cx="0" cy="0"/>
        </a:xfrm>
      </p:grpSpPr>
      <p:sp>
        <p:nvSpPr>
          <p:cNvPr id="7" name="Content Placeholder 2"/>
          <p:cNvSpPr>
            <a:spLocks noGrp="1"/>
          </p:cNvSpPr>
          <p:nvPr>
            <p:ph idx="1"/>
          </p:nvPr>
        </p:nvSpPr>
        <p:spPr bwMode="ltGray">
          <a:xfrm>
            <a:off x="4572001" y="1077913"/>
            <a:ext cx="4305300" cy="5418137"/>
          </a:xfrm>
          <a:prstGeom prst="rect">
            <a:avLst/>
          </a:prstGeom>
          <a:gradFill>
            <a:gsLst>
              <a:gs pos="0">
                <a:srgbClr val="3968AA"/>
              </a:gs>
              <a:gs pos="100000">
                <a:srgbClr val="193A8C"/>
              </a:gs>
            </a:gsLst>
            <a:lin ang="16200000" scaled="1"/>
          </a:gradFill>
          <a:ln w="28575">
            <a:solidFill>
              <a:schemeClr val="bg1"/>
            </a:solidFill>
          </a:ln>
          <a:effectLst>
            <a:outerShdw blurRad="63500" algn="ctr" rotWithShape="0">
              <a:prstClr val="black">
                <a:alpha val="40000"/>
              </a:prstClr>
            </a:outerShdw>
          </a:effectLst>
        </p:spPr>
        <p:txBody>
          <a:bodyPr lIns="91440" tIns="9144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dirty="0" smtClean="0"/>
              <a:t>Click to edit Master text styles</a:t>
            </a:r>
          </a:p>
          <a:p>
            <a:pPr lvl="1"/>
            <a:r>
              <a:rPr lang="en-US" dirty="0" smtClean="0"/>
              <a:t>Second level</a:t>
            </a:r>
          </a:p>
        </p:txBody>
      </p:sp>
      <p:sp>
        <p:nvSpPr>
          <p:cNvPr id="6" name="Text Placeholder 5"/>
          <p:cNvSpPr>
            <a:spLocks noGrp="1"/>
          </p:cNvSpPr>
          <p:nvPr>
            <p:ph type="body" sz="quarter" idx="13"/>
          </p:nvPr>
        </p:nvSpPr>
        <p:spPr>
          <a:xfrm>
            <a:off x="333375" y="1077913"/>
            <a:ext cx="4105274" cy="5503862"/>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4"/>
          </p:nvPr>
        </p:nvSpPr>
        <p:spPr/>
        <p:txBody>
          <a:bodyPr/>
          <a:lstStyle/>
          <a:p>
            <a:pPr>
              <a:defRPr/>
            </a:pPr>
            <a:fld id="{54DEAF0A-F092-4060-9D74-9074EB7B3AD3}" type="slidenum">
              <a:rPr lang="en-US" smtClean="0"/>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15"/>
          </p:nvPr>
        </p:nvSpPr>
        <p:spPr/>
        <p:txBody>
          <a:bodyPr/>
          <a:lstStyle/>
          <a:p>
            <a:pPr>
              <a:defRPr/>
            </a:pPr>
            <a:r>
              <a:rPr lang="en-US" smtClean="0"/>
              <a:t>Footer</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Box Left (Inset) Slide">
    <p:spTree>
      <p:nvGrpSpPr>
        <p:cNvPr id="1" name=""/>
        <p:cNvGrpSpPr/>
        <p:nvPr/>
      </p:nvGrpSpPr>
      <p:grpSpPr>
        <a:xfrm>
          <a:off x="0" y="0"/>
          <a:ext cx="0" cy="0"/>
          <a:chOff x="0" y="0"/>
          <a:chExt cx="0" cy="0"/>
        </a:xfrm>
      </p:grpSpPr>
      <p:sp>
        <p:nvSpPr>
          <p:cNvPr id="7" name="Content Placeholder 2"/>
          <p:cNvSpPr>
            <a:spLocks noGrp="1"/>
          </p:cNvSpPr>
          <p:nvPr>
            <p:ph idx="1"/>
          </p:nvPr>
        </p:nvSpPr>
        <p:spPr bwMode="ltGray">
          <a:xfrm>
            <a:off x="333375" y="1077914"/>
            <a:ext cx="4048126" cy="5427662"/>
          </a:xfrm>
          <a:prstGeom prst="rect">
            <a:avLst/>
          </a:prstGeom>
          <a:gradFill>
            <a:gsLst>
              <a:gs pos="0">
                <a:srgbClr val="3968AA"/>
              </a:gs>
              <a:gs pos="100000">
                <a:srgbClr val="193A8C"/>
              </a:gs>
            </a:gsLst>
            <a:lin ang="16200000" scaled="1"/>
          </a:gradFill>
          <a:ln w="28575">
            <a:solidFill>
              <a:schemeClr val="bg1"/>
            </a:solidFill>
          </a:ln>
          <a:effectLst>
            <a:outerShdw blurRad="63500" algn="ctr" rotWithShape="0">
              <a:prstClr val="black">
                <a:alpha val="40000"/>
              </a:prstClr>
            </a:outerShdw>
          </a:effectLst>
        </p:spPr>
        <p:txBody>
          <a:bodyPr lIns="91440" tIns="9144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3"/>
          </p:nvPr>
        </p:nvSpPr>
        <p:spPr>
          <a:xfrm>
            <a:off x="4572000" y="1077912"/>
            <a:ext cx="4400550" cy="5360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4"/>
          </p:nvPr>
        </p:nvSpPr>
        <p:spPr/>
        <p:txBody>
          <a:bodyPr/>
          <a:lstStyle/>
          <a:p>
            <a:pPr>
              <a:defRPr/>
            </a:pPr>
            <a:fld id="{54DEAF0A-F092-4060-9D74-9074EB7B3AD3}" type="slidenum">
              <a:rPr lang="en-US" smtClean="0"/>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15"/>
          </p:nvPr>
        </p:nvSpPr>
        <p:spPr/>
        <p:txBody>
          <a:bodyPr/>
          <a:lstStyle/>
          <a:p>
            <a:pPr>
              <a:defRPr/>
            </a:pPr>
            <a:r>
              <a:rPr lang="en-US" smtClean="0"/>
              <a:t>Footer</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Box Right Slide">
    <p:spTree>
      <p:nvGrpSpPr>
        <p:cNvPr id="1" name=""/>
        <p:cNvGrpSpPr/>
        <p:nvPr/>
      </p:nvGrpSpPr>
      <p:grpSpPr>
        <a:xfrm>
          <a:off x="0" y="0"/>
          <a:ext cx="0" cy="0"/>
          <a:chOff x="0" y="0"/>
          <a:chExt cx="0" cy="0"/>
        </a:xfrm>
      </p:grpSpPr>
      <p:sp>
        <p:nvSpPr>
          <p:cNvPr id="7" name="Content Placeholder 2"/>
          <p:cNvSpPr>
            <a:spLocks noGrp="1"/>
          </p:cNvSpPr>
          <p:nvPr>
            <p:ph idx="1"/>
          </p:nvPr>
        </p:nvSpPr>
        <p:spPr bwMode="ltGray">
          <a:xfrm>
            <a:off x="4572000" y="858838"/>
            <a:ext cx="4572000" cy="5732462"/>
          </a:xfrm>
          <a:prstGeom prst="rect">
            <a:avLst/>
          </a:prstGeom>
          <a:gradFill>
            <a:gsLst>
              <a:gs pos="0">
                <a:srgbClr val="3968AA"/>
              </a:gs>
              <a:gs pos="100000">
                <a:srgbClr val="193A8C"/>
              </a:gs>
            </a:gsLst>
            <a:lin ang="16200000" scaled="1"/>
          </a:gradFill>
          <a:ln w="28575">
            <a:noFill/>
          </a:ln>
          <a:effectLst/>
        </p:spPr>
        <p:txBody>
          <a:bodyPr lIns="91440" tIns="18288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5"/>
          </p:nvPr>
        </p:nvSpPr>
        <p:spPr>
          <a:xfrm>
            <a:off x="333375" y="1077912"/>
            <a:ext cx="4105275" cy="54752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2"/>
          <p:cNvSpPr>
            <a:spLocks noGrp="1"/>
          </p:cNvSpPr>
          <p:nvPr>
            <p:ph type="sldNum" sz="quarter" idx="17"/>
          </p:nvPr>
        </p:nvSpPr>
        <p:spPr/>
        <p:txBody>
          <a:bodyPr/>
          <a:lstStyle>
            <a:lvl1pPr>
              <a:defRPr/>
            </a:lvl1pPr>
          </a:lstStyle>
          <a:p>
            <a:pPr>
              <a:defRPr/>
            </a:pPr>
            <a:fld id="{8B3F447E-1813-44FD-B864-8DDDAAA8E16F}" type="slidenum">
              <a:rPr lang="en-US"/>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8"/>
          </p:nvPr>
        </p:nvSpPr>
        <p:spPr/>
        <p:txBody>
          <a:bodyPr/>
          <a:lstStyle/>
          <a:p>
            <a:pPr>
              <a:defRPr/>
            </a:pPr>
            <a:r>
              <a:rPr lang="en-US" smtClean="0"/>
              <a:t>Footer</a:t>
            </a:r>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Out Box Left Slide">
    <p:spTree>
      <p:nvGrpSpPr>
        <p:cNvPr id="1" name=""/>
        <p:cNvGrpSpPr/>
        <p:nvPr/>
      </p:nvGrpSpPr>
      <p:grpSpPr>
        <a:xfrm>
          <a:off x="0" y="0"/>
          <a:ext cx="0" cy="0"/>
          <a:chOff x="0" y="0"/>
          <a:chExt cx="0" cy="0"/>
        </a:xfrm>
      </p:grpSpPr>
      <p:sp>
        <p:nvSpPr>
          <p:cNvPr id="7" name="Content Placeholder 2"/>
          <p:cNvSpPr>
            <a:spLocks noGrp="1"/>
          </p:cNvSpPr>
          <p:nvPr>
            <p:ph idx="1"/>
          </p:nvPr>
        </p:nvSpPr>
        <p:spPr bwMode="ltGray">
          <a:xfrm>
            <a:off x="0" y="858838"/>
            <a:ext cx="3436938" cy="5999162"/>
          </a:xfrm>
          <a:prstGeom prst="rect">
            <a:avLst/>
          </a:prstGeom>
          <a:gradFill>
            <a:gsLst>
              <a:gs pos="0">
                <a:srgbClr val="3968AA"/>
              </a:gs>
              <a:gs pos="100000">
                <a:srgbClr val="193A8C"/>
              </a:gs>
            </a:gsLst>
            <a:lin ang="16200000" scaled="1"/>
          </a:gradFill>
          <a:ln w="28575">
            <a:noFill/>
          </a:ln>
          <a:effectLst/>
        </p:spPr>
        <p:txBody>
          <a:bodyPr lIns="137160" tIns="27432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5"/>
          </p:nvPr>
        </p:nvSpPr>
        <p:spPr>
          <a:xfrm>
            <a:off x="3574474" y="1077912"/>
            <a:ext cx="5369502" cy="5360987"/>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2"/>
          <p:cNvSpPr>
            <a:spLocks noGrp="1"/>
          </p:cNvSpPr>
          <p:nvPr>
            <p:ph type="sldNum" sz="quarter" idx="17"/>
          </p:nvPr>
        </p:nvSpPr>
        <p:spPr/>
        <p:txBody>
          <a:bodyPr/>
          <a:lstStyle>
            <a:lvl1pPr>
              <a:defRPr/>
            </a:lvl1pPr>
          </a:lstStyle>
          <a:p>
            <a:pPr>
              <a:defRPr/>
            </a:pPr>
            <a:fld id="{48A1A8E2-D025-4727-8847-5F06F73C8AAE}" type="slidenum">
              <a:rPr lang="en-US"/>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8"/>
          </p:nvPr>
        </p:nvSpPr>
        <p:spPr/>
        <p:txBody>
          <a:bodyPr/>
          <a:lstStyle/>
          <a:p>
            <a:pPr>
              <a:defRPr/>
            </a:pPr>
            <a:r>
              <a:rPr lang="en-US" smtClean="0"/>
              <a:t>Footer</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ondary Headline Slide">
    <p:spTree>
      <p:nvGrpSpPr>
        <p:cNvPr id="1" name=""/>
        <p:cNvGrpSpPr/>
        <p:nvPr/>
      </p:nvGrpSpPr>
      <p:grpSpPr>
        <a:xfrm>
          <a:off x="0" y="0"/>
          <a:ext cx="0" cy="0"/>
          <a:chOff x="0" y="0"/>
          <a:chExt cx="0" cy="0"/>
        </a:xfrm>
      </p:grpSpPr>
      <p:sp>
        <p:nvSpPr>
          <p:cNvPr id="6" name="Slide Number Placeholder 42"/>
          <p:cNvSpPr>
            <a:spLocks noGrp="1"/>
          </p:cNvSpPr>
          <p:nvPr>
            <p:ph type="sldNum" sz="quarter" idx="15"/>
          </p:nvPr>
        </p:nvSpPr>
        <p:spPr/>
        <p:txBody>
          <a:bodyPr/>
          <a:lstStyle>
            <a:lvl1pPr>
              <a:defRPr/>
            </a:lvl1pPr>
          </a:lstStyle>
          <a:p>
            <a:pPr>
              <a:defRPr/>
            </a:pPr>
            <a:fld id="{576A2B21-16C5-4258-9CA6-CCDCD9645444}" type="slidenum">
              <a:rPr lang="en-US"/>
              <a:pPr>
                <a:defRPr/>
              </a:pPr>
              <a:t>‹#›</a:t>
            </a:fld>
            <a:endParaRPr lang="en-US"/>
          </a:p>
        </p:txBody>
      </p:sp>
      <p:sp>
        <p:nvSpPr>
          <p:cNvPr id="13" name="Text Placeholder 12"/>
          <p:cNvSpPr>
            <a:spLocks noGrp="1"/>
          </p:cNvSpPr>
          <p:nvPr>
            <p:ph type="body" sz="quarter" idx="18"/>
          </p:nvPr>
        </p:nvSpPr>
        <p:spPr>
          <a:xfrm>
            <a:off x="333375" y="1447801"/>
            <a:ext cx="8648700" cy="4857750"/>
          </a:xfrm>
          <a:prstGeom prst="rect">
            <a:avLst/>
          </a:prstGeom>
        </p:spPr>
        <p:txBody>
          <a:bodyPr l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19" name="Footer Placeholder 18"/>
          <p:cNvSpPr>
            <a:spLocks noGrp="1"/>
          </p:cNvSpPr>
          <p:nvPr>
            <p:ph type="ftr" sz="quarter" idx="20"/>
          </p:nvPr>
        </p:nvSpPr>
        <p:spPr/>
        <p:txBody>
          <a:bodyPr/>
          <a:lstStyle/>
          <a:p>
            <a:r>
              <a:rPr lang="en-US" smtClean="0"/>
              <a:t>Footer</a:t>
            </a:r>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ondary Headline Slide - 3 Photos">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333375" y="3556001"/>
            <a:ext cx="8620125" cy="2781299"/>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18"/>
          <p:cNvSpPr>
            <a:spLocks noGrp="1"/>
          </p:cNvSpPr>
          <p:nvPr>
            <p:ph type="pic" sz="quarter" idx="14"/>
          </p:nvPr>
        </p:nvSpPr>
        <p:spPr>
          <a:xfrm>
            <a:off x="0" y="1288249"/>
            <a:ext cx="2969420" cy="1707364"/>
          </a:xfrm>
          <a:prstGeom prst="rect">
            <a:avLst/>
          </a:prstGeom>
          <a:solidFill>
            <a:schemeClr val="bg1">
              <a:lumMod val="85000"/>
            </a:schemeClr>
          </a:solidFill>
        </p:spPr>
        <p:txBody>
          <a:bodyPr anchor="ctr"/>
          <a:lstStyle>
            <a:lvl1pPr algn="ctr">
              <a:buNone/>
              <a:defRPr>
                <a:solidFill>
                  <a:schemeClr val="bg2">
                    <a:lumMod val="50000"/>
                    <a:lumOff val="50000"/>
                  </a:schemeClr>
                </a:solidFill>
              </a:defRPr>
            </a:lvl1pPr>
          </a:lstStyle>
          <a:p>
            <a:pPr lvl="0"/>
            <a:endParaRPr lang="en-US" noProof="0"/>
          </a:p>
        </p:txBody>
      </p:sp>
      <p:sp>
        <p:nvSpPr>
          <p:cNvPr id="10" name="Picture Placeholder 18"/>
          <p:cNvSpPr>
            <a:spLocks noGrp="1"/>
          </p:cNvSpPr>
          <p:nvPr>
            <p:ph type="pic" sz="quarter" idx="16"/>
          </p:nvPr>
        </p:nvSpPr>
        <p:spPr>
          <a:xfrm>
            <a:off x="3071813" y="1288249"/>
            <a:ext cx="2983706" cy="1707364"/>
          </a:xfrm>
          <a:prstGeom prst="rect">
            <a:avLst/>
          </a:prstGeom>
          <a:solidFill>
            <a:schemeClr val="bg1">
              <a:lumMod val="85000"/>
            </a:schemeClr>
          </a:solidFill>
        </p:spPr>
        <p:txBody>
          <a:bodyPr anchor="ctr"/>
          <a:lstStyle>
            <a:lvl1pPr algn="ctr">
              <a:buNone/>
              <a:defRPr>
                <a:solidFill>
                  <a:schemeClr val="bg2">
                    <a:lumMod val="50000"/>
                    <a:lumOff val="50000"/>
                  </a:schemeClr>
                </a:solidFill>
              </a:defRPr>
            </a:lvl1pPr>
          </a:lstStyle>
          <a:p>
            <a:pPr lvl="0"/>
            <a:endParaRPr lang="en-US" noProof="0"/>
          </a:p>
        </p:txBody>
      </p:sp>
      <p:sp>
        <p:nvSpPr>
          <p:cNvPr id="11" name="Picture Placeholder 18"/>
          <p:cNvSpPr>
            <a:spLocks noGrp="1"/>
          </p:cNvSpPr>
          <p:nvPr>
            <p:ph type="pic" sz="quarter" idx="17"/>
          </p:nvPr>
        </p:nvSpPr>
        <p:spPr>
          <a:xfrm>
            <a:off x="6153151" y="1288249"/>
            <a:ext cx="2990850" cy="1704982"/>
          </a:xfrm>
          <a:prstGeom prst="rect">
            <a:avLst/>
          </a:prstGeom>
          <a:solidFill>
            <a:schemeClr val="bg1">
              <a:lumMod val="85000"/>
            </a:schemeClr>
          </a:solidFill>
        </p:spPr>
        <p:txBody>
          <a:bodyPr anchor="ctr"/>
          <a:lstStyle>
            <a:lvl1pPr algn="ctr">
              <a:buNone/>
              <a:defRPr>
                <a:solidFill>
                  <a:schemeClr val="bg2">
                    <a:lumMod val="50000"/>
                    <a:lumOff val="50000"/>
                  </a:schemeClr>
                </a:solidFill>
              </a:defRPr>
            </a:lvl1pPr>
          </a:lstStyle>
          <a:p>
            <a:pPr lvl="0"/>
            <a:endParaRPr lang="en-US" noProof="0"/>
          </a:p>
        </p:txBody>
      </p:sp>
      <p:sp>
        <p:nvSpPr>
          <p:cNvPr id="13" name="Text Placeholder 29"/>
          <p:cNvSpPr>
            <a:spLocks noGrp="1"/>
          </p:cNvSpPr>
          <p:nvPr>
            <p:ph type="body" sz="quarter" idx="20"/>
          </p:nvPr>
        </p:nvSpPr>
        <p:spPr>
          <a:xfrm>
            <a:off x="1" y="2994017"/>
            <a:ext cx="3009899" cy="333375"/>
          </a:xfrm>
          <a:prstGeom prst="rect">
            <a:avLst/>
          </a:prstGeom>
          <a:solidFill>
            <a:schemeClr val="bg1">
              <a:lumMod val="95000"/>
            </a:schemeClr>
          </a:solidFill>
        </p:spPr>
        <p:txBody>
          <a:bodyPr anchor="ctr">
            <a:noAutofit/>
          </a:bodyPr>
          <a:lstStyle>
            <a:lvl1pPr>
              <a:buNone/>
              <a:defRPr sz="1000" i="1">
                <a:solidFill>
                  <a:schemeClr val="bg2">
                    <a:lumMod val="50000"/>
                    <a:lumOff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endParaRPr lang="en-US" dirty="0"/>
          </a:p>
        </p:txBody>
      </p:sp>
      <p:sp>
        <p:nvSpPr>
          <p:cNvPr id="16" name="Text Placeholder 29"/>
          <p:cNvSpPr>
            <a:spLocks noGrp="1"/>
          </p:cNvSpPr>
          <p:nvPr>
            <p:ph type="body" sz="quarter" idx="21"/>
          </p:nvPr>
        </p:nvSpPr>
        <p:spPr>
          <a:xfrm>
            <a:off x="2990850" y="2994017"/>
            <a:ext cx="3105149" cy="333375"/>
          </a:xfrm>
          <a:prstGeom prst="rect">
            <a:avLst/>
          </a:prstGeom>
          <a:solidFill>
            <a:schemeClr val="bg1">
              <a:lumMod val="95000"/>
            </a:schemeClr>
          </a:solidFill>
        </p:spPr>
        <p:txBody>
          <a:bodyPr anchor="ctr">
            <a:noAutofit/>
          </a:bodyPr>
          <a:lstStyle>
            <a:lvl1pPr>
              <a:buNone/>
              <a:defRPr sz="1000" i="1">
                <a:solidFill>
                  <a:schemeClr val="bg2">
                    <a:lumMod val="50000"/>
                    <a:lumOff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endParaRPr lang="en-US" dirty="0"/>
          </a:p>
        </p:txBody>
      </p:sp>
      <p:sp>
        <p:nvSpPr>
          <p:cNvPr id="17" name="Text Placeholder 29"/>
          <p:cNvSpPr>
            <a:spLocks noGrp="1"/>
          </p:cNvSpPr>
          <p:nvPr>
            <p:ph type="body" sz="quarter" idx="22"/>
          </p:nvPr>
        </p:nvSpPr>
        <p:spPr>
          <a:xfrm>
            <a:off x="6067425" y="2994017"/>
            <a:ext cx="3076575" cy="333375"/>
          </a:xfrm>
          <a:prstGeom prst="rect">
            <a:avLst/>
          </a:prstGeom>
          <a:solidFill>
            <a:schemeClr val="bg1">
              <a:lumMod val="95000"/>
            </a:schemeClr>
          </a:solidFill>
        </p:spPr>
        <p:txBody>
          <a:bodyPr anchor="ctr">
            <a:noAutofit/>
          </a:bodyPr>
          <a:lstStyle>
            <a:lvl1pPr>
              <a:buNone/>
              <a:defRPr sz="1000" i="1">
                <a:solidFill>
                  <a:schemeClr val="bg2">
                    <a:lumMod val="50000"/>
                    <a:lumOff val="50000"/>
                  </a:schemeClr>
                </a:solidFill>
              </a:defRPr>
            </a:lvl1pPr>
            <a:lvl2pPr>
              <a:buNone/>
              <a:defRPr sz="900" i="1">
                <a:solidFill>
                  <a:schemeClr val="bg1">
                    <a:lumMod val="50000"/>
                  </a:schemeClr>
                </a:solidFill>
              </a:defRPr>
            </a:lvl2pPr>
            <a:lvl3pPr>
              <a:buNone/>
              <a:defRPr sz="900" i="1">
                <a:solidFill>
                  <a:schemeClr val="bg1">
                    <a:lumMod val="50000"/>
                  </a:schemeClr>
                </a:solidFill>
              </a:defRPr>
            </a:lvl3pPr>
            <a:lvl4pPr>
              <a:buNone/>
              <a:defRPr sz="900" i="1">
                <a:solidFill>
                  <a:schemeClr val="bg1">
                    <a:lumMod val="50000"/>
                  </a:schemeClr>
                </a:solidFill>
              </a:defRPr>
            </a:lvl4pPr>
            <a:lvl5pPr>
              <a:buNone/>
              <a:defRPr sz="900" i="1">
                <a:solidFill>
                  <a:schemeClr val="bg1">
                    <a:lumMod val="50000"/>
                  </a:schemeClr>
                </a:solidFill>
              </a:defRPr>
            </a:lvl5pPr>
          </a:lstStyle>
          <a:p>
            <a:pPr lvl="0"/>
            <a:r>
              <a:rPr lang="en-US" dirty="0" smtClean="0"/>
              <a:t>Click to edit Master text styles</a:t>
            </a:r>
            <a:endParaRPr lang="en-US" dirty="0"/>
          </a:p>
        </p:txBody>
      </p:sp>
      <p:sp>
        <p:nvSpPr>
          <p:cNvPr id="15" name="Slide Number Placeholder 42"/>
          <p:cNvSpPr>
            <a:spLocks noGrp="1"/>
          </p:cNvSpPr>
          <p:nvPr>
            <p:ph type="sldNum" sz="quarter" idx="24"/>
          </p:nvPr>
        </p:nvSpPr>
        <p:spPr/>
        <p:txBody>
          <a:bodyPr/>
          <a:lstStyle>
            <a:lvl1pPr>
              <a:defRPr/>
            </a:lvl1pPr>
          </a:lstStyle>
          <a:p>
            <a:pPr>
              <a:defRPr/>
            </a:pPr>
            <a:fld id="{AE16BCB2-1877-4986-AF14-6931045697DF}" type="slidenum">
              <a:rPr lang="en-US"/>
              <a:pPr>
                <a:defRPr/>
              </a:pPr>
              <a:t>‹#›</a:t>
            </a:fld>
            <a:endParaRPr lang="en-US"/>
          </a:p>
        </p:txBody>
      </p:sp>
      <p:sp>
        <p:nvSpPr>
          <p:cNvPr id="18"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Footer Placeholder 19"/>
          <p:cNvSpPr>
            <a:spLocks noGrp="1"/>
          </p:cNvSpPr>
          <p:nvPr>
            <p:ph type="ftr" sz="quarter" idx="25"/>
          </p:nvPr>
        </p:nvSpPr>
        <p:spPr/>
        <p:txBody>
          <a:bodyPr/>
          <a:lstStyle/>
          <a:p>
            <a:r>
              <a:rPr lang="en-US" smtClean="0"/>
              <a:t>Footer</a:t>
            </a:r>
            <a:endParaRPr lang="en-US" dirty="0"/>
          </a:p>
        </p:txBody>
      </p:sp>
      <p:sp>
        <p:nvSpPr>
          <p:cNvPr id="14" name="Rectangle 13"/>
          <p:cNvSpPr/>
          <p:nvPr userDrawn="1"/>
        </p:nvSpPr>
        <p:spPr>
          <a:xfrm>
            <a:off x="2971800" y="1285875"/>
            <a:ext cx="100013" cy="1720850"/>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7A042"/>
              </a:solidFill>
              <a:effectLst/>
              <a:uLnTx/>
              <a:uFillTx/>
              <a:latin typeface="Arial"/>
              <a:ea typeface="+mn-ea"/>
              <a:cs typeface="+mn-cs"/>
            </a:endParaRPr>
          </a:p>
        </p:txBody>
      </p:sp>
      <p:sp>
        <p:nvSpPr>
          <p:cNvPr id="21" name="Rectangle 20"/>
          <p:cNvSpPr/>
          <p:nvPr userDrawn="1"/>
        </p:nvSpPr>
        <p:spPr>
          <a:xfrm>
            <a:off x="6053138" y="1285875"/>
            <a:ext cx="100013" cy="1720850"/>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7A042"/>
              </a:solidFill>
              <a:effectLst/>
              <a:uLnTx/>
              <a:uFillTx/>
              <a:latin typeface="Arial"/>
              <a:ea typeface="+mn-ea"/>
              <a:cs typeface="+mn-cs"/>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ondary Headline - Sidebar Left">
    <p:spTree>
      <p:nvGrpSpPr>
        <p:cNvPr id="1" name=""/>
        <p:cNvGrpSpPr/>
        <p:nvPr/>
      </p:nvGrpSpPr>
      <p:grpSpPr>
        <a:xfrm>
          <a:off x="0" y="0"/>
          <a:ext cx="0" cy="0"/>
          <a:chOff x="0" y="0"/>
          <a:chExt cx="0" cy="0"/>
        </a:xfrm>
      </p:grpSpPr>
      <p:sp>
        <p:nvSpPr>
          <p:cNvPr id="6" name="Rectangle 5"/>
          <p:cNvSpPr/>
          <p:nvPr/>
        </p:nvSpPr>
        <p:spPr>
          <a:xfrm>
            <a:off x="0" y="1295401"/>
            <a:ext cx="2287588" cy="51554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 Placeholder 22"/>
          <p:cNvSpPr>
            <a:spLocks noGrp="1"/>
          </p:cNvSpPr>
          <p:nvPr>
            <p:ph type="body" sz="quarter" idx="10"/>
          </p:nvPr>
        </p:nvSpPr>
        <p:spPr>
          <a:xfrm>
            <a:off x="2466975" y="1512095"/>
            <a:ext cx="6486525" cy="4837906"/>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7"/>
          </p:nvPr>
        </p:nvSpPr>
        <p:spPr>
          <a:xfrm>
            <a:off x="63500" y="1513682"/>
            <a:ext cx="2152650" cy="4907756"/>
          </a:xfrm>
          <a:prstGeom prst="rect">
            <a:avLst/>
          </a:prstGeom>
        </p:spPr>
        <p:txBody>
          <a:bodyPr/>
          <a:lstStyle>
            <a:lvl1pPr marL="0" indent="0">
              <a:buNone/>
              <a:defRPr sz="1400"/>
            </a:lvl1pPr>
            <a:lvl2pPr marL="0" indent="0">
              <a:buNone/>
              <a:defRPr sz="1200"/>
            </a:lvl2pPr>
          </a:lstStyle>
          <a:p>
            <a:pPr lvl="0"/>
            <a:r>
              <a:rPr lang="en-US" dirty="0" smtClean="0"/>
              <a:t>Click to edit Master text styles</a:t>
            </a:r>
          </a:p>
          <a:p>
            <a:pPr lvl="1"/>
            <a:r>
              <a:rPr lang="en-US" dirty="0" smtClean="0"/>
              <a:t>Second level</a:t>
            </a:r>
          </a:p>
        </p:txBody>
      </p:sp>
      <p:sp>
        <p:nvSpPr>
          <p:cNvPr id="7" name="Slide Number Placeholder 5"/>
          <p:cNvSpPr>
            <a:spLocks noGrp="1"/>
          </p:cNvSpPr>
          <p:nvPr>
            <p:ph type="sldNum" sz="quarter" idx="18"/>
          </p:nvPr>
        </p:nvSpPr>
        <p:spPr/>
        <p:txBody>
          <a:bodyPr/>
          <a:lstStyle>
            <a:lvl1pPr>
              <a:defRPr/>
            </a:lvl1pPr>
          </a:lstStyle>
          <a:p>
            <a:pPr>
              <a:defRPr/>
            </a:pPr>
            <a:fld id="{6E7EC720-618F-4833-AF5A-7C7519B34FCF}" type="slidenum">
              <a:rPr lang="en-US"/>
              <a:pPr>
                <a:defRPr/>
              </a:pPr>
              <a:t>‹#›</a:t>
            </a:fld>
            <a:endParaRPr lang="en-US"/>
          </a:p>
        </p:txBody>
      </p:sp>
      <p:sp>
        <p:nvSpPr>
          <p:cNvPr id="9"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
        <p:nvSpPr>
          <p:cNvPr id="10" name="Footer Placeholder 9"/>
          <p:cNvSpPr>
            <a:spLocks noGrp="1"/>
          </p:cNvSpPr>
          <p:nvPr>
            <p:ph type="ftr" sz="quarter" idx="20"/>
          </p:nvPr>
        </p:nvSpPr>
        <p:spPr/>
        <p:txBody>
          <a:bodyPr/>
          <a:lstStyle/>
          <a:p>
            <a:r>
              <a:rPr lang="en-US" smtClean="0"/>
              <a:t>Footer</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7" name="Picture Placeholder 16" descr="Picture 020.jpg"/>
          <p:cNvPicPr>
            <a:picLocks noChangeAspect="1"/>
          </p:cNvPicPr>
          <p:nvPr userDrawn="1"/>
        </p:nvPicPr>
        <p:blipFill>
          <a:blip r:embed="rId2" cstate="screen"/>
          <a:srcRect/>
          <a:stretch>
            <a:fillRect/>
          </a:stretch>
        </p:blipFill>
        <p:spPr bwMode="gray">
          <a:xfrm>
            <a:off x="0" y="0"/>
            <a:ext cx="9144000" cy="6858000"/>
          </a:xfrm>
          <a:prstGeom prst="rect">
            <a:avLst/>
          </a:prstGeom>
          <a:solidFill>
            <a:schemeClr val="bg1"/>
          </a:solidFill>
          <a:ln>
            <a:noFill/>
          </a:ln>
          <a:effectLst>
            <a:innerShdw blurRad="1270000">
              <a:prstClr val="black">
                <a:alpha val="75000"/>
              </a:prstClr>
            </a:innerShdw>
          </a:effectLst>
        </p:spPr>
      </p:pic>
      <p:sp>
        <p:nvSpPr>
          <p:cNvPr id="11" name="Text Placeholder 28"/>
          <p:cNvSpPr>
            <a:spLocks noGrp="1"/>
          </p:cNvSpPr>
          <p:nvPr>
            <p:ph type="body" sz="quarter" idx="11" hasCustomPrompt="1"/>
          </p:nvPr>
        </p:nvSpPr>
        <p:spPr bwMode="gray">
          <a:xfrm>
            <a:off x="147639" y="2199161"/>
            <a:ext cx="4424361"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Section Name</a:t>
            </a:r>
          </a:p>
          <a:p>
            <a:pPr lvl="1"/>
            <a:r>
              <a:rPr lang="en-US" dirty="0" smtClean="0"/>
              <a:t>Second level</a:t>
            </a:r>
          </a:p>
        </p:txBody>
      </p:sp>
      <p:sp>
        <p:nvSpPr>
          <p:cNvPr id="12" name="Text Placeholder 30"/>
          <p:cNvSpPr>
            <a:spLocks noGrp="1"/>
          </p:cNvSpPr>
          <p:nvPr>
            <p:ph type="body" sz="quarter" idx="16" hasCustomPrompt="1"/>
          </p:nvPr>
        </p:nvSpPr>
        <p:spPr bwMode="gray">
          <a:xfrm>
            <a:off x="147638" y="1931307"/>
            <a:ext cx="4424362"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Presentation Name (Repeat from cover slide) </a:t>
            </a:r>
            <a:endParaRPr lang="en-US" dirty="0"/>
          </a:p>
        </p:txBody>
      </p:sp>
      <p:sp>
        <p:nvSpPr>
          <p:cNvPr id="21" name="Content Placeholder 15"/>
          <p:cNvSpPr>
            <a:spLocks noGrp="1"/>
          </p:cNvSpPr>
          <p:nvPr>
            <p:ph sz="quarter" idx="17" hasCustomPrompt="1"/>
          </p:nvPr>
        </p:nvSpPr>
        <p:spPr bwMode="gray">
          <a:xfrm>
            <a:off x="0" y="1932102"/>
            <a:ext cx="149225" cy="1121568"/>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9" name="Group 4"/>
          <p:cNvGrpSpPr>
            <a:grpSpLocks noChangeAspect="1"/>
          </p:cNvGrpSpPr>
          <p:nvPr userDrawn="1"/>
        </p:nvGrpSpPr>
        <p:grpSpPr bwMode="gray">
          <a:xfrm>
            <a:off x="258765" y="1190650"/>
            <a:ext cx="3043235" cy="626853"/>
            <a:chOff x="1841" y="3099"/>
            <a:chExt cx="2942" cy="606"/>
          </a:xfrm>
          <a:effectLst>
            <a:outerShdw blurRad="63500" algn="ctr" rotWithShape="0">
              <a:prstClr val="black">
                <a:alpha val="80000"/>
              </a:prstClr>
            </a:outerShdw>
          </a:effectLst>
        </p:grpSpPr>
        <p:sp>
          <p:nvSpPr>
            <p:cNvPr id="10"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2" name="Straight Connector 41"/>
          <p:cNvCxnSpPr/>
          <p:nvPr userDrawn="1"/>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ondary Headline - Sidebar Right">
    <p:spTree>
      <p:nvGrpSpPr>
        <p:cNvPr id="1" name=""/>
        <p:cNvGrpSpPr/>
        <p:nvPr/>
      </p:nvGrpSpPr>
      <p:grpSpPr>
        <a:xfrm>
          <a:off x="0" y="0"/>
          <a:ext cx="0" cy="0"/>
          <a:chOff x="0" y="0"/>
          <a:chExt cx="0" cy="0"/>
        </a:xfrm>
      </p:grpSpPr>
      <p:sp>
        <p:nvSpPr>
          <p:cNvPr id="6" name="Rectangle 5"/>
          <p:cNvSpPr/>
          <p:nvPr/>
        </p:nvSpPr>
        <p:spPr>
          <a:xfrm>
            <a:off x="6858000" y="1290637"/>
            <a:ext cx="2286000" cy="5160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 Placeholder 22"/>
          <p:cNvSpPr>
            <a:spLocks noGrp="1"/>
          </p:cNvSpPr>
          <p:nvPr>
            <p:ph type="body" sz="quarter" idx="10"/>
          </p:nvPr>
        </p:nvSpPr>
        <p:spPr>
          <a:xfrm>
            <a:off x="333375" y="1504950"/>
            <a:ext cx="6346824" cy="4867275"/>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7"/>
          </p:nvPr>
        </p:nvSpPr>
        <p:spPr>
          <a:xfrm>
            <a:off x="6896100" y="1485900"/>
            <a:ext cx="2152650" cy="4929188"/>
          </a:xfrm>
          <a:prstGeom prst="rect">
            <a:avLst/>
          </a:prstGeom>
        </p:spPr>
        <p:txBody>
          <a:bodyPr/>
          <a:lstStyle>
            <a:lvl1pPr marL="0" indent="0">
              <a:buNone/>
              <a:defRPr sz="1400"/>
            </a:lvl1pPr>
            <a:lvl2pPr marL="0" indent="0">
              <a:buNone/>
              <a:defRPr sz="1200"/>
            </a:lvl2pPr>
          </a:lstStyle>
          <a:p>
            <a:pPr lvl="0"/>
            <a:r>
              <a:rPr lang="en-US" dirty="0" smtClean="0"/>
              <a:t>Click to edit Master text styles</a:t>
            </a:r>
          </a:p>
          <a:p>
            <a:pPr lvl="1"/>
            <a:r>
              <a:rPr lang="en-US" dirty="0" smtClean="0"/>
              <a:t>Second level</a:t>
            </a:r>
          </a:p>
        </p:txBody>
      </p:sp>
      <p:sp>
        <p:nvSpPr>
          <p:cNvPr id="7" name="Slide Number Placeholder 5"/>
          <p:cNvSpPr>
            <a:spLocks noGrp="1"/>
          </p:cNvSpPr>
          <p:nvPr>
            <p:ph type="sldNum" sz="quarter" idx="18"/>
          </p:nvPr>
        </p:nvSpPr>
        <p:spPr/>
        <p:txBody>
          <a:bodyPr/>
          <a:lstStyle>
            <a:lvl1pPr>
              <a:defRPr/>
            </a:lvl1pPr>
          </a:lstStyle>
          <a:p>
            <a:pPr>
              <a:defRPr/>
            </a:pPr>
            <a:fld id="{81F6150C-8534-49F3-A3A8-7E3CC77C82A3}" type="slidenum">
              <a:rPr lang="en-US"/>
              <a:pPr>
                <a:defRPr/>
              </a:pPr>
              <a:t>‹#›</a:t>
            </a:fld>
            <a:endParaRPr lang="en-US"/>
          </a:p>
        </p:txBody>
      </p:sp>
      <p:sp>
        <p:nvSpPr>
          <p:cNvPr id="9"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10"/>
          <p:cNvSpPr>
            <a:spLocks noGrp="1"/>
          </p:cNvSpPr>
          <p:nvPr>
            <p:ph type="ftr" sz="quarter" idx="20"/>
          </p:nvPr>
        </p:nvSpPr>
        <p:spPr/>
        <p:txBody>
          <a:bodyPr/>
          <a:lstStyle/>
          <a:p>
            <a:r>
              <a:rPr lang="en-US" smtClean="0"/>
              <a:t>Footer</a:t>
            </a:r>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ondary Headline - Photo Lef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4572000" y="1295400"/>
            <a:ext cx="4572000" cy="5155406"/>
          </a:xfrm>
          <a:prstGeom prst="rect">
            <a:avLst/>
          </a:prstGeom>
          <a:solidFill>
            <a:schemeClr val="bg1">
              <a:lumMod val="85000"/>
            </a:schemeClr>
          </a:solidFill>
        </p:spPr>
        <p:txBody>
          <a:bodyPr anchor="ctr"/>
          <a:lstStyle>
            <a:lvl1pPr algn="ctr">
              <a:buNone/>
              <a:defRPr>
                <a:solidFill>
                  <a:schemeClr val="bg2">
                    <a:lumMod val="50000"/>
                    <a:lumOff val="50000"/>
                  </a:schemeClr>
                </a:solidFill>
              </a:defRPr>
            </a:lvl1pPr>
          </a:lstStyle>
          <a:p>
            <a:pPr lvl="0"/>
            <a:endParaRPr lang="en-US" noProof="0"/>
          </a:p>
        </p:txBody>
      </p:sp>
      <p:sp>
        <p:nvSpPr>
          <p:cNvPr id="23" name="Text Placeholder 22"/>
          <p:cNvSpPr>
            <a:spLocks noGrp="1"/>
          </p:cNvSpPr>
          <p:nvPr>
            <p:ph type="body" sz="quarter" idx="10"/>
          </p:nvPr>
        </p:nvSpPr>
        <p:spPr>
          <a:xfrm>
            <a:off x="333374" y="1504950"/>
            <a:ext cx="4086225" cy="4905375"/>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2"/>
          <p:cNvSpPr>
            <a:spLocks noGrp="1"/>
          </p:cNvSpPr>
          <p:nvPr>
            <p:ph type="sldNum" sz="quarter" idx="16"/>
          </p:nvPr>
        </p:nvSpPr>
        <p:spPr/>
        <p:txBody>
          <a:bodyPr/>
          <a:lstStyle>
            <a:lvl1pPr>
              <a:defRPr/>
            </a:lvl1pPr>
          </a:lstStyle>
          <a:p>
            <a:pPr>
              <a:defRPr/>
            </a:pPr>
            <a:fld id="{C6A09FDC-A2E1-4FB1-A1A1-EACFA24E21AB}" type="slidenum">
              <a:rPr lang="en-US"/>
              <a:pPr>
                <a:defRPr/>
              </a:pPr>
              <a:t>‹#›</a:t>
            </a:fld>
            <a:endParaRPr lang="en-US"/>
          </a:p>
        </p:txBody>
      </p:sp>
      <p:sp>
        <p:nvSpPr>
          <p:cNvPr id="8"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20"/>
          </p:nvPr>
        </p:nvSpPr>
        <p:spPr/>
        <p:txBody>
          <a:bodyPr/>
          <a:lstStyle/>
          <a:p>
            <a:r>
              <a:rPr lang="en-US" smtClean="0"/>
              <a:t>Footer</a:t>
            </a:r>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ondary Headline - Photo Righ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0" y="1295400"/>
            <a:ext cx="4572000" cy="5157788"/>
          </a:xfrm>
          <a:prstGeom prst="rect">
            <a:avLst/>
          </a:prstGeom>
          <a:solidFill>
            <a:schemeClr val="bg1">
              <a:lumMod val="85000"/>
            </a:schemeClr>
          </a:solidFill>
        </p:spPr>
        <p:txBody>
          <a:bodyPr anchor="ctr"/>
          <a:lstStyle>
            <a:lvl1pPr algn="ctr">
              <a:buNone/>
              <a:defRPr>
                <a:solidFill>
                  <a:schemeClr val="bg2">
                    <a:lumMod val="50000"/>
                    <a:lumOff val="50000"/>
                  </a:schemeClr>
                </a:solidFill>
              </a:defRPr>
            </a:lvl1pPr>
          </a:lstStyle>
          <a:p>
            <a:pPr lvl="0"/>
            <a:endParaRPr lang="en-US" noProof="0"/>
          </a:p>
        </p:txBody>
      </p:sp>
      <p:sp>
        <p:nvSpPr>
          <p:cNvPr id="23" name="Text Placeholder 22"/>
          <p:cNvSpPr>
            <a:spLocks noGrp="1"/>
          </p:cNvSpPr>
          <p:nvPr>
            <p:ph type="body" sz="quarter" idx="10"/>
          </p:nvPr>
        </p:nvSpPr>
        <p:spPr>
          <a:xfrm>
            <a:off x="4724400" y="1504950"/>
            <a:ext cx="4165600" cy="4886325"/>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2"/>
          <p:cNvSpPr>
            <a:spLocks noGrp="1"/>
          </p:cNvSpPr>
          <p:nvPr>
            <p:ph type="sldNum" sz="quarter" idx="16"/>
          </p:nvPr>
        </p:nvSpPr>
        <p:spPr/>
        <p:txBody>
          <a:bodyPr/>
          <a:lstStyle>
            <a:lvl1pPr>
              <a:defRPr/>
            </a:lvl1pPr>
          </a:lstStyle>
          <a:p>
            <a:pPr>
              <a:defRPr/>
            </a:pPr>
            <a:fld id="{70F809A9-F553-4C05-A6E1-C145019F2DC2}" type="slidenum">
              <a:rPr lang="en-US"/>
              <a:pPr>
                <a:defRPr/>
              </a:pPr>
              <a:t>‹#›</a:t>
            </a:fld>
            <a:endParaRPr lang="en-US"/>
          </a:p>
        </p:txBody>
      </p:sp>
      <p:sp>
        <p:nvSpPr>
          <p:cNvPr id="8" name="Title 7"/>
          <p:cNvSpPr>
            <a:spLocks noGrp="1"/>
          </p:cNvSpPr>
          <p:nvPr>
            <p:ph type="title"/>
          </p:nvPr>
        </p:nvSpPr>
        <p:spPr/>
        <p:txBody>
          <a:bodyPr lIns="0"/>
          <a:lstStyle/>
          <a:p>
            <a:r>
              <a:rPr lang="en-US" smtClean="0"/>
              <a:t>Click to edit Master title style</a:t>
            </a:r>
            <a:endParaRPr lang="en-US"/>
          </a:p>
        </p:txBody>
      </p:sp>
      <p:sp>
        <p:nvSpPr>
          <p:cNvPr id="9" name="Footer Placeholder 8"/>
          <p:cNvSpPr>
            <a:spLocks noGrp="1"/>
          </p:cNvSpPr>
          <p:nvPr>
            <p:ph type="ftr" sz="quarter" idx="17"/>
          </p:nvPr>
        </p:nvSpPr>
        <p:spPr/>
        <p:txBody>
          <a:bodyPr/>
          <a:lstStyle/>
          <a:p>
            <a:r>
              <a:rPr lang="en-US" smtClean="0"/>
              <a:t>Footer</a:t>
            </a:r>
            <a:endParaRPr lang="en-US" dirty="0"/>
          </a:p>
        </p:txBody>
      </p:sp>
      <p:sp>
        <p:nvSpPr>
          <p:cNvPr id="10"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ondary Headline - Textbox Left (full)">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3639820" y="1504951"/>
            <a:ext cx="5250180" cy="4914900"/>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
          </p:nvPr>
        </p:nvSpPr>
        <p:spPr bwMode="ltGray">
          <a:xfrm>
            <a:off x="0" y="1295400"/>
            <a:ext cx="3432175" cy="5162550"/>
          </a:xfrm>
          <a:prstGeom prst="rect">
            <a:avLst/>
          </a:prstGeom>
          <a:gradFill>
            <a:gsLst>
              <a:gs pos="0">
                <a:srgbClr val="3968AA"/>
              </a:gs>
              <a:gs pos="100000">
                <a:srgbClr val="193A8C"/>
              </a:gs>
            </a:gsLst>
            <a:lin ang="16200000" scaled="1"/>
          </a:gradFill>
          <a:ln w="28575">
            <a:noFill/>
          </a:ln>
          <a:effectLst/>
        </p:spPr>
        <p:txBody>
          <a:bodyPr lIns="137160" tIns="27432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dirty="0" smtClean="0"/>
              <a:t>Click to edit Master text styles</a:t>
            </a:r>
          </a:p>
          <a:p>
            <a:pPr lvl="1"/>
            <a:r>
              <a:rPr lang="en-US" dirty="0" smtClean="0"/>
              <a:t>Second level</a:t>
            </a:r>
          </a:p>
        </p:txBody>
      </p:sp>
      <p:sp>
        <p:nvSpPr>
          <p:cNvPr id="7" name="Slide Number Placeholder 42"/>
          <p:cNvSpPr>
            <a:spLocks noGrp="1"/>
          </p:cNvSpPr>
          <p:nvPr>
            <p:ph type="sldNum" sz="quarter" idx="15"/>
          </p:nvPr>
        </p:nvSpPr>
        <p:spPr/>
        <p:txBody>
          <a:bodyPr/>
          <a:lstStyle>
            <a:lvl1pPr>
              <a:defRPr/>
            </a:lvl1pPr>
          </a:lstStyle>
          <a:p>
            <a:pPr>
              <a:defRPr/>
            </a:pPr>
            <a:fld id="{278C460E-171D-4CFA-B3F2-25B09A589620}" type="slidenum">
              <a:rPr lang="en-US"/>
              <a:pPr>
                <a:defRPr/>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9"/>
          <p:cNvSpPr>
            <a:spLocks noGrp="1"/>
          </p:cNvSpPr>
          <p:nvPr>
            <p:ph type="ftr" sz="quarter" idx="20"/>
          </p:nvPr>
        </p:nvSpPr>
        <p:spPr/>
        <p:txBody>
          <a:bodyPr/>
          <a:lstStyle/>
          <a:p>
            <a:r>
              <a:rPr lang="en-US" smtClean="0"/>
              <a:t>Footer</a:t>
            </a:r>
            <a:endParaRPr lang="en-US" dirty="0"/>
          </a:p>
        </p:txBody>
      </p:sp>
      <p:sp>
        <p:nvSpPr>
          <p:cNvPr id="11"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ondary Headline - Textbox Right (full)">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333375" y="1504950"/>
            <a:ext cx="5216524" cy="4886325"/>
          </a:xfrm>
          <a:prstGeom prst="rect">
            <a:avLst/>
          </a:prstGeom>
        </p:spPr>
        <p:txBody>
          <a:bodyPr lIns="0"/>
          <a:lstStyle>
            <a:lvl1pPr>
              <a:spcBef>
                <a:spcPts val="0"/>
              </a:spcBef>
              <a:spcAft>
                <a:spcPts val="500"/>
              </a:spcAft>
              <a:buClr>
                <a:srgbClr val="3968AA"/>
              </a:buClr>
              <a:buFont typeface="Arial" pitchFamily="34" charset="0"/>
              <a:buChar char="►"/>
              <a:defRPr sz="1800" baseline="0"/>
            </a:lvl1pPr>
            <a:lvl2pPr>
              <a:spcBef>
                <a:spcPts val="0"/>
              </a:spcBef>
              <a:spcAft>
                <a:spcPts val="500"/>
              </a:spcAft>
              <a:defRPr sz="1600" baseline="0"/>
            </a:lvl2pPr>
            <a:lvl3pPr>
              <a:spcBef>
                <a:spcPts val="0"/>
              </a:spcBef>
              <a:spcAft>
                <a:spcPts val="500"/>
              </a:spcAft>
              <a:defRPr sz="1400"/>
            </a:lvl3pPr>
            <a:lvl4pPr>
              <a:spcBef>
                <a:spcPts val="0"/>
              </a:spcBef>
              <a:spcAft>
                <a:spcPts val="500"/>
              </a:spcAft>
              <a:defRPr sz="1200"/>
            </a:lvl4pPr>
            <a:lvl5pPr>
              <a:spcBef>
                <a:spcPts val="0"/>
              </a:spcBef>
              <a:spcAft>
                <a:spcPts val="500"/>
              </a:spcAft>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
          </p:nvPr>
        </p:nvSpPr>
        <p:spPr bwMode="ltGray">
          <a:xfrm>
            <a:off x="5716588" y="1293019"/>
            <a:ext cx="3427412" cy="5160169"/>
          </a:xfrm>
          <a:prstGeom prst="rect">
            <a:avLst/>
          </a:prstGeom>
          <a:gradFill>
            <a:gsLst>
              <a:gs pos="0">
                <a:srgbClr val="3968AA"/>
              </a:gs>
              <a:gs pos="100000">
                <a:srgbClr val="193A8C"/>
              </a:gs>
            </a:gsLst>
            <a:lin ang="16200000" scaled="1"/>
          </a:gradFill>
          <a:ln w="28575">
            <a:noFill/>
          </a:ln>
          <a:effectLst/>
        </p:spPr>
        <p:txBody>
          <a:bodyPr lIns="91440" tIns="274320" rIns="182880" bIns="91440" anchor="t"/>
          <a:lstStyle>
            <a:lvl1pPr>
              <a:buClr>
                <a:schemeClr val="bg1"/>
              </a:buClr>
              <a:buFont typeface="Arial" pitchFamily="34" charset="0"/>
              <a:buChar char="►"/>
              <a:defRPr sz="1600" b="1">
                <a:solidFill>
                  <a:schemeClr val="bg1"/>
                </a:solidFill>
              </a:defRPr>
            </a:lvl1pPr>
            <a:lvl2pPr>
              <a:buClr>
                <a:schemeClr val="bg1"/>
              </a:buClr>
              <a:defRPr sz="1400">
                <a:solidFill>
                  <a:schemeClr val="bg1"/>
                </a:solidFill>
              </a:defRPr>
            </a:lvl2pPr>
            <a:lvl3pPr>
              <a:defRPr sz="1400">
                <a:solidFill>
                  <a:schemeClr val="bg1"/>
                </a:solidFill>
              </a:defRPr>
            </a:lvl3pPr>
            <a:lvl4pPr>
              <a:defRPr sz="1200">
                <a:solidFill>
                  <a:schemeClr val="bg1"/>
                </a:solidFill>
              </a:defRPr>
            </a:lvl4pPr>
          </a:lstStyle>
          <a:p>
            <a:pPr lvl="0"/>
            <a:r>
              <a:rPr lang="en-US" dirty="0" smtClean="0"/>
              <a:t>Click to edit Master text styles</a:t>
            </a:r>
          </a:p>
          <a:p>
            <a:pPr lvl="1"/>
            <a:r>
              <a:rPr lang="en-US" dirty="0" smtClean="0"/>
              <a:t>Second level</a:t>
            </a:r>
          </a:p>
        </p:txBody>
      </p:sp>
      <p:sp>
        <p:nvSpPr>
          <p:cNvPr id="7" name="Slide Number Placeholder 42"/>
          <p:cNvSpPr>
            <a:spLocks noGrp="1"/>
          </p:cNvSpPr>
          <p:nvPr>
            <p:ph type="sldNum" sz="quarter" idx="15"/>
          </p:nvPr>
        </p:nvSpPr>
        <p:spPr/>
        <p:txBody>
          <a:bodyPr/>
          <a:lstStyle>
            <a:lvl1pPr>
              <a:defRPr/>
            </a:lvl1pPr>
          </a:lstStyle>
          <a:p>
            <a:pPr>
              <a:defRPr/>
            </a:pPr>
            <a:fld id="{03596116-7B11-4B1D-825F-A7DB56FAB71C}" type="slidenum">
              <a:rPr lang="en-US"/>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Footer Placeholder 8"/>
          <p:cNvSpPr>
            <a:spLocks noGrp="1"/>
          </p:cNvSpPr>
          <p:nvPr>
            <p:ph type="ftr" sz="quarter" idx="16"/>
          </p:nvPr>
        </p:nvSpPr>
        <p:spPr/>
        <p:txBody>
          <a:bodyPr/>
          <a:lstStyle/>
          <a:p>
            <a:r>
              <a:rPr lang="en-US" smtClean="0"/>
              <a:t>Footer</a:t>
            </a:r>
            <a:endParaRPr lang="en-US" dirty="0"/>
          </a:p>
        </p:txBody>
      </p:sp>
      <p:sp>
        <p:nvSpPr>
          <p:cNvPr id="12" name="Text Placeholder 16"/>
          <p:cNvSpPr>
            <a:spLocks noGrp="1"/>
          </p:cNvSpPr>
          <p:nvPr>
            <p:ph type="body" sz="quarter" idx="19"/>
          </p:nvPr>
        </p:nvSpPr>
        <p:spPr>
          <a:xfrm>
            <a:off x="333374" y="887413"/>
            <a:ext cx="8810625" cy="398462"/>
          </a:xfrm>
          <a:prstGeom prst="rect">
            <a:avLst/>
          </a:prstGeom>
        </p:spPr>
        <p:txBody>
          <a:bodyPr lIns="0"/>
          <a:lstStyle>
            <a:lvl1pPr>
              <a:buNone/>
              <a:defRPr>
                <a:solidFill>
                  <a:schemeClr val="bg1"/>
                </a:solidFill>
                <a:effectLst>
                  <a:outerShdw blurRad="38100" dist="38100" dir="2700000" algn="tl">
                    <a:srgbClr val="000000">
                      <a:alpha val="43137"/>
                    </a:srgbClr>
                  </a:outerShdw>
                </a:effectLst>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3">
    <p:spTree>
      <p:nvGrpSpPr>
        <p:cNvPr id="1" name=""/>
        <p:cNvGrpSpPr/>
        <p:nvPr/>
      </p:nvGrpSpPr>
      <p:grpSpPr>
        <a:xfrm>
          <a:off x="0" y="0"/>
          <a:ext cx="0" cy="0"/>
          <a:chOff x="0" y="0"/>
          <a:chExt cx="0" cy="0"/>
        </a:xfrm>
      </p:grpSpPr>
      <p:pic>
        <p:nvPicPr>
          <p:cNvPr id="9" name="Picture Placeholder 16" descr="Picture 020.jpg"/>
          <p:cNvPicPr>
            <a:picLocks noChangeAspect="1"/>
          </p:cNvPicPr>
          <p:nvPr userDrawn="1"/>
        </p:nvPicPr>
        <p:blipFill>
          <a:blip r:embed="rId2" cstate="screen"/>
          <a:srcRect/>
          <a:stretch>
            <a:fillRect/>
          </a:stretch>
        </p:blipFill>
        <p:spPr bwMode="gray">
          <a:xfrm>
            <a:off x="0" y="-133350"/>
            <a:ext cx="9144000" cy="6991350"/>
          </a:xfrm>
          <a:prstGeom prst="rect">
            <a:avLst/>
          </a:prstGeom>
          <a:solidFill>
            <a:schemeClr val="bg1"/>
          </a:solidFill>
          <a:ln>
            <a:noFill/>
          </a:ln>
          <a:effectLst>
            <a:innerShdw blurRad="1270000">
              <a:prstClr val="black">
                <a:alpha val="75000"/>
              </a:prstClr>
            </a:innerShdw>
          </a:effectLst>
        </p:spPr>
      </p:pic>
      <p:sp>
        <p:nvSpPr>
          <p:cNvPr id="11" name="Text Placeholder 28"/>
          <p:cNvSpPr>
            <a:spLocks noGrp="1"/>
          </p:cNvSpPr>
          <p:nvPr>
            <p:ph type="body" sz="quarter" idx="11" hasCustomPrompt="1"/>
          </p:nvPr>
        </p:nvSpPr>
        <p:spPr bwMode="gray">
          <a:xfrm>
            <a:off x="147639" y="1837211"/>
            <a:ext cx="4424361"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Section Name</a:t>
            </a:r>
          </a:p>
          <a:p>
            <a:pPr lvl="1"/>
            <a:r>
              <a:rPr lang="en-US" dirty="0" smtClean="0"/>
              <a:t>Second level</a:t>
            </a:r>
          </a:p>
        </p:txBody>
      </p:sp>
      <p:sp>
        <p:nvSpPr>
          <p:cNvPr id="12" name="Text Placeholder 30"/>
          <p:cNvSpPr>
            <a:spLocks noGrp="1"/>
          </p:cNvSpPr>
          <p:nvPr>
            <p:ph type="body" sz="quarter" idx="16" hasCustomPrompt="1"/>
          </p:nvPr>
        </p:nvSpPr>
        <p:spPr bwMode="gray">
          <a:xfrm>
            <a:off x="147638" y="1569357"/>
            <a:ext cx="4424362"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Presentation Name (Repeat from cover slide) </a:t>
            </a:r>
            <a:endParaRPr lang="en-US" dirty="0"/>
          </a:p>
        </p:txBody>
      </p:sp>
      <p:sp>
        <p:nvSpPr>
          <p:cNvPr id="21" name="Content Placeholder 15"/>
          <p:cNvSpPr>
            <a:spLocks noGrp="1"/>
          </p:cNvSpPr>
          <p:nvPr>
            <p:ph sz="quarter" idx="17" hasCustomPrompt="1"/>
          </p:nvPr>
        </p:nvSpPr>
        <p:spPr bwMode="gray">
          <a:xfrm>
            <a:off x="0" y="1570152"/>
            <a:ext cx="149225" cy="1121568"/>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8" name="Group 4"/>
          <p:cNvGrpSpPr>
            <a:grpSpLocks noChangeAspect="1"/>
          </p:cNvGrpSpPr>
          <p:nvPr userDrawn="1"/>
        </p:nvGrpSpPr>
        <p:grpSpPr bwMode="gray">
          <a:xfrm>
            <a:off x="258765" y="824890"/>
            <a:ext cx="3043235" cy="626853"/>
            <a:chOff x="1841" y="3099"/>
            <a:chExt cx="2942" cy="606"/>
          </a:xfrm>
          <a:effectLst>
            <a:outerShdw blurRad="63500" algn="ctr" rotWithShape="0">
              <a:prstClr val="black">
                <a:alpha val="90000"/>
              </a:prstClr>
            </a:outerShdw>
          </a:effectLst>
        </p:grpSpPr>
        <p:sp>
          <p:nvSpPr>
            <p:cNvPr id="10"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2" name="Straight Connector 41"/>
          <p:cNvCxnSpPr/>
          <p:nvPr userDrawn="1"/>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4">
    <p:spTree>
      <p:nvGrpSpPr>
        <p:cNvPr id="1" name=""/>
        <p:cNvGrpSpPr/>
        <p:nvPr/>
      </p:nvGrpSpPr>
      <p:grpSpPr>
        <a:xfrm>
          <a:off x="0" y="0"/>
          <a:ext cx="0" cy="0"/>
          <a:chOff x="0" y="0"/>
          <a:chExt cx="0" cy="0"/>
        </a:xfrm>
      </p:grpSpPr>
      <p:pic>
        <p:nvPicPr>
          <p:cNvPr id="9" name="Picture Placeholder 16" descr="Picture 020.jpg"/>
          <p:cNvPicPr>
            <a:picLocks noChangeAspect="1"/>
          </p:cNvPicPr>
          <p:nvPr userDrawn="1"/>
        </p:nvPicPr>
        <p:blipFill>
          <a:blip r:embed="rId2" cstate="print"/>
          <a:srcRect l="4149" t="3060" r="11111" b="12200"/>
          <a:stretch>
            <a:fillRect/>
          </a:stretch>
        </p:blipFill>
        <p:spPr bwMode="gray">
          <a:xfrm>
            <a:off x="0" y="0"/>
            <a:ext cx="9144000" cy="6858000"/>
          </a:xfrm>
          <a:prstGeom prst="rect">
            <a:avLst/>
          </a:prstGeom>
          <a:solidFill>
            <a:schemeClr val="bg1"/>
          </a:solidFill>
          <a:ln>
            <a:noFill/>
          </a:ln>
          <a:effectLst>
            <a:innerShdw blurRad="1270000">
              <a:prstClr val="black">
                <a:alpha val="75000"/>
              </a:prstClr>
            </a:innerShdw>
          </a:effectLst>
        </p:spPr>
      </p:pic>
      <p:sp>
        <p:nvSpPr>
          <p:cNvPr id="11" name="Text Placeholder 28"/>
          <p:cNvSpPr>
            <a:spLocks noGrp="1"/>
          </p:cNvSpPr>
          <p:nvPr>
            <p:ph type="body" sz="quarter" idx="11" hasCustomPrompt="1"/>
          </p:nvPr>
        </p:nvSpPr>
        <p:spPr bwMode="gray">
          <a:xfrm>
            <a:off x="147639" y="4542311"/>
            <a:ext cx="4424361"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Section Name</a:t>
            </a:r>
          </a:p>
          <a:p>
            <a:pPr lvl="1"/>
            <a:r>
              <a:rPr lang="en-US" dirty="0" smtClean="0"/>
              <a:t>Second level</a:t>
            </a:r>
          </a:p>
        </p:txBody>
      </p:sp>
      <p:sp>
        <p:nvSpPr>
          <p:cNvPr id="12" name="Text Placeholder 30"/>
          <p:cNvSpPr>
            <a:spLocks noGrp="1"/>
          </p:cNvSpPr>
          <p:nvPr>
            <p:ph type="body" sz="quarter" idx="16" hasCustomPrompt="1"/>
          </p:nvPr>
        </p:nvSpPr>
        <p:spPr bwMode="gray">
          <a:xfrm>
            <a:off x="147638" y="4274457"/>
            <a:ext cx="4424362"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Presentation Name (Repeat from cover slide) </a:t>
            </a:r>
            <a:endParaRPr lang="en-US" dirty="0"/>
          </a:p>
        </p:txBody>
      </p:sp>
      <p:sp>
        <p:nvSpPr>
          <p:cNvPr id="21" name="Content Placeholder 15"/>
          <p:cNvSpPr>
            <a:spLocks noGrp="1"/>
          </p:cNvSpPr>
          <p:nvPr>
            <p:ph sz="quarter" idx="17" hasCustomPrompt="1"/>
          </p:nvPr>
        </p:nvSpPr>
        <p:spPr bwMode="gray">
          <a:xfrm>
            <a:off x="0" y="4275252"/>
            <a:ext cx="149225" cy="1121568"/>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8" name="Group 4"/>
          <p:cNvGrpSpPr>
            <a:grpSpLocks noChangeAspect="1"/>
          </p:cNvGrpSpPr>
          <p:nvPr userDrawn="1"/>
        </p:nvGrpSpPr>
        <p:grpSpPr bwMode="gray">
          <a:xfrm>
            <a:off x="258765" y="3539214"/>
            <a:ext cx="3043235" cy="626853"/>
            <a:chOff x="1841" y="3099"/>
            <a:chExt cx="2942" cy="606"/>
          </a:xfrm>
          <a:effectLst>
            <a:outerShdw blurRad="63500" algn="ctr" rotWithShape="0">
              <a:prstClr val="black">
                <a:alpha val="80000"/>
              </a:prstClr>
            </a:outerShdw>
          </a:effectLst>
        </p:grpSpPr>
        <p:sp>
          <p:nvSpPr>
            <p:cNvPr id="10"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2" name="Straight Connector 41"/>
          <p:cNvCxnSpPr/>
          <p:nvPr userDrawn="1"/>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Break - Alternate">
    <p:spTree>
      <p:nvGrpSpPr>
        <p:cNvPr id="1" name=""/>
        <p:cNvGrpSpPr/>
        <p:nvPr/>
      </p:nvGrpSpPr>
      <p:grpSpPr>
        <a:xfrm>
          <a:off x="0" y="0"/>
          <a:ext cx="0" cy="0"/>
          <a:chOff x="0" y="0"/>
          <a:chExt cx="0" cy="0"/>
        </a:xfrm>
      </p:grpSpPr>
      <p:pic>
        <p:nvPicPr>
          <p:cNvPr id="44" name="Picture 43" descr="Wildorado_Wind_Ranch,_Oldham_County,_TX_IMG_4919.jpg"/>
          <p:cNvPicPr>
            <a:picLocks noChangeAspect="1"/>
          </p:cNvPicPr>
          <p:nvPr userDrawn="1"/>
        </p:nvPicPr>
        <p:blipFill>
          <a:blip r:embed="rId2" cstate="screen"/>
          <a:srcRect/>
          <a:stretch>
            <a:fillRect/>
          </a:stretch>
        </p:blipFill>
        <p:spPr bwMode="gray">
          <a:xfrm>
            <a:off x="2836718" y="1558292"/>
            <a:ext cx="3487882" cy="2009786"/>
          </a:xfrm>
          <a:prstGeom prst="rect">
            <a:avLst/>
          </a:prstGeom>
        </p:spPr>
      </p:pic>
      <p:pic>
        <p:nvPicPr>
          <p:cNvPr id="45" name="Picture Placeholder 16" descr="Picture 020.jpg"/>
          <p:cNvPicPr>
            <a:picLocks noChangeAspect="1"/>
          </p:cNvPicPr>
          <p:nvPr userDrawn="1"/>
        </p:nvPicPr>
        <p:blipFill>
          <a:blip r:embed="rId3" cstate="screen"/>
          <a:srcRect l="5256" t="14604"/>
          <a:stretch>
            <a:fillRect/>
          </a:stretch>
        </p:blipFill>
        <p:spPr bwMode="gray">
          <a:xfrm>
            <a:off x="6234545" y="1558292"/>
            <a:ext cx="2909455" cy="2005034"/>
          </a:xfrm>
          <a:prstGeom prst="rect">
            <a:avLst/>
          </a:prstGeom>
        </p:spPr>
      </p:pic>
      <p:pic>
        <p:nvPicPr>
          <p:cNvPr id="46" name="Picture 45" descr="Sustainability1-unogreenroof.jpg"/>
          <p:cNvPicPr>
            <a:picLocks noChangeAspect="1"/>
          </p:cNvPicPr>
          <p:nvPr userDrawn="1"/>
        </p:nvPicPr>
        <p:blipFill>
          <a:blip r:embed="rId4" cstate="print"/>
          <a:srcRect t="506"/>
          <a:stretch>
            <a:fillRect/>
          </a:stretch>
        </p:blipFill>
        <p:spPr bwMode="gray">
          <a:xfrm>
            <a:off x="0" y="1558292"/>
            <a:ext cx="2836718" cy="2069937"/>
          </a:xfrm>
          <a:prstGeom prst="rect">
            <a:avLst/>
          </a:prstGeom>
        </p:spPr>
      </p:pic>
      <p:grpSp>
        <p:nvGrpSpPr>
          <p:cNvPr id="2" name="Group 57"/>
          <p:cNvGrpSpPr/>
          <p:nvPr userDrawn="1"/>
        </p:nvGrpSpPr>
        <p:grpSpPr bwMode="gray">
          <a:xfrm>
            <a:off x="0" y="1553124"/>
            <a:ext cx="9144000" cy="1981200"/>
            <a:chOff x="0" y="1464224"/>
            <a:chExt cx="9144000" cy="1981200"/>
          </a:xfrm>
        </p:grpSpPr>
        <p:cxnSp>
          <p:nvCxnSpPr>
            <p:cNvPr id="40" name="Straight Connector 39"/>
            <p:cNvCxnSpPr/>
            <p:nvPr userDrawn="1"/>
          </p:nvCxnSpPr>
          <p:spPr bwMode="gray">
            <a:xfrm rot="5400000">
              <a:off x="1847850" y="2454824"/>
              <a:ext cx="198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gray">
            <a:xfrm rot="5400000">
              <a:off x="5257800" y="2454824"/>
              <a:ext cx="198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gray">
            <a:xfrm>
              <a:off x="0" y="3443043"/>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5" name="Text Placeholder 28"/>
          <p:cNvSpPr>
            <a:spLocks noGrp="1"/>
          </p:cNvSpPr>
          <p:nvPr>
            <p:ph type="body" sz="quarter" idx="11" hasCustomPrompt="1"/>
          </p:nvPr>
        </p:nvSpPr>
        <p:spPr bwMode="gray">
          <a:xfrm>
            <a:off x="147639" y="3790449"/>
            <a:ext cx="8996361" cy="855663"/>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64592" rIns="182880" anchor="ctr"/>
          <a:lstStyle>
            <a:lvl1pPr>
              <a:buNone/>
              <a:defRPr sz="1800" b="1">
                <a:solidFill>
                  <a:schemeClr val="bg1"/>
                </a:solidFill>
                <a:latin typeface="Arial" pitchFamily="34" charset="0"/>
                <a:cs typeface="Arial" pitchFamily="34" charset="0"/>
              </a:defRPr>
            </a:lvl1pPr>
            <a:lvl2pPr marL="0" indent="0">
              <a:spcBef>
                <a:spcPts val="0"/>
              </a:spcBef>
              <a:buNone/>
              <a:defRPr sz="1400" b="1">
                <a:solidFill>
                  <a:schemeClr val="bg1"/>
                </a:solidFill>
                <a:latin typeface="Arial" pitchFamily="34" charset="0"/>
                <a:cs typeface="Arial" pitchFamily="34" charset="0"/>
              </a:defRPr>
            </a:lvl2pPr>
          </a:lstStyle>
          <a:p>
            <a:pPr lvl="0"/>
            <a:r>
              <a:rPr lang="en-US" dirty="0" smtClean="0"/>
              <a:t>Section Name</a:t>
            </a:r>
          </a:p>
          <a:p>
            <a:pPr lvl="1"/>
            <a:r>
              <a:rPr lang="en-US" dirty="0" smtClean="0"/>
              <a:t>Second level</a:t>
            </a:r>
          </a:p>
        </p:txBody>
      </p:sp>
      <p:sp>
        <p:nvSpPr>
          <p:cNvPr id="56" name="Text Placeholder 30"/>
          <p:cNvSpPr>
            <a:spLocks noGrp="1"/>
          </p:cNvSpPr>
          <p:nvPr>
            <p:ph type="body" sz="quarter" idx="17" hasCustomPrompt="1"/>
          </p:nvPr>
        </p:nvSpPr>
        <p:spPr bwMode="gray">
          <a:xfrm>
            <a:off x="147637" y="3522595"/>
            <a:ext cx="8996363"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Presentation Name (repeat from cover slide) </a:t>
            </a:r>
            <a:endParaRPr lang="en-US" dirty="0"/>
          </a:p>
        </p:txBody>
      </p:sp>
      <p:sp>
        <p:nvSpPr>
          <p:cNvPr id="57" name="Content Placeholder 15"/>
          <p:cNvSpPr>
            <a:spLocks noGrp="1"/>
          </p:cNvSpPr>
          <p:nvPr>
            <p:ph sz="quarter" idx="18" hasCustomPrompt="1"/>
          </p:nvPr>
        </p:nvSpPr>
        <p:spPr bwMode="gray">
          <a:xfrm>
            <a:off x="0" y="1560514"/>
            <a:ext cx="149225" cy="308848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3" name="Group 4"/>
          <p:cNvGrpSpPr>
            <a:grpSpLocks noChangeAspect="1"/>
          </p:cNvGrpSpPr>
          <p:nvPr userDrawn="1"/>
        </p:nvGrpSpPr>
        <p:grpSpPr bwMode="gray">
          <a:xfrm>
            <a:off x="2634396" y="520701"/>
            <a:ext cx="3868004" cy="796740"/>
            <a:chOff x="1409" y="1857"/>
            <a:chExt cx="2942" cy="606"/>
          </a:xfrm>
        </p:grpSpPr>
        <p:sp>
          <p:nvSpPr>
            <p:cNvPr id="100" name="AutoShape 3"/>
            <p:cNvSpPr>
              <a:spLocks noChangeAspect="1" noChangeArrowheads="1" noTextEdit="1"/>
            </p:cNvSpPr>
            <p:nvPr userDrawn="1"/>
          </p:nvSpPr>
          <p:spPr bwMode="gray">
            <a:xfrm>
              <a:off x="1409" y="1857"/>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userDrawn="1"/>
          </p:nvSpPr>
          <p:spPr bwMode="gray">
            <a:xfrm>
              <a:off x="1409" y="2231"/>
              <a:ext cx="198" cy="232"/>
            </a:xfrm>
            <a:custGeom>
              <a:avLst/>
              <a:gdLst/>
              <a:ahLst/>
              <a:cxnLst>
                <a:cxn ang="0">
                  <a:pos x="64" y="64"/>
                </a:cxn>
                <a:cxn ang="0">
                  <a:pos x="66" y="50"/>
                </a:cxn>
                <a:cxn ang="0">
                  <a:pos x="74" y="42"/>
                </a:cxn>
                <a:cxn ang="0">
                  <a:pos x="98" y="38"/>
                </a:cxn>
                <a:cxn ang="0">
                  <a:pos x="112" y="40"/>
                </a:cxn>
                <a:cxn ang="0">
                  <a:pos x="122" y="46"/>
                </a:cxn>
                <a:cxn ang="0">
                  <a:pos x="130" y="56"/>
                </a:cxn>
                <a:cxn ang="0">
                  <a:pos x="192" y="70"/>
                </a:cxn>
                <a:cxn ang="0">
                  <a:pos x="188" y="54"/>
                </a:cxn>
                <a:cxn ang="0">
                  <a:pos x="174" y="26"/>
                </a:cxn>
                <a:cxn ang="0">
                  <a:pos x="150" y="10"/>
                </a:cxn>
                <a:cxn ang="0">
                  <a:pos x="120" y="2"/>
                </a:cxn>
                <a:cxn ang="0">
                  <a:pos x="104" y="0"/>
                </a:cxn>
                <a:cxn ang="0">
                  <a:pos x="56" y="6"/>
                </a:cxn>
                <a:cxn ang="0">
                  <a:pos x="24" y="24"/>
                </a:cxn>
                <a:cxn ang="0">
                  <a:pos x="10" y="46"/>
                </a:cxn>
                <a:cxn ang="0">
                  <a:pos x="4" y="70"/>
                </a:cxn>
                <a:cxn ang="0">
                  <a:pos x="6" y="88"/>
                </a:cxn>
                <a:cxn ang="0">
                  <a:pos x="16" y="112"/>
                </a:cxn>
                <a:cxn ang="0">
                  <a:pos x="36" y="126"/>
                </a:cxn>
                <a:cxn ang="0">
                  <a:pos x="72" y="138"/>
                </a:cxn>
                <a:cxn ang="0">
                  <a:pos x="118" y="148"/>
                </a:cxn>
                <a:cxn ang="0">
                  <a:pos x="134" y="156"/>
                </a:cxn>
                <a:cxn ang="0">
                  <a:pos x="140" y="170"/>
                </a:cxn>
                <a:cxn ang="0">
                  <a:pos x="138" y="176"/>
                </a:cxn>
                <a:cxn ang="0">
                  <a:pos x="134" y="186"/>
                </a:cxn>
                <a:cxn ang="0">
                  <a:pos x="124" y="192"/>
                </a:cxn>
                <a:cxn ang="0">
                  <a:pos x="102" y="196"/>
                </a:cxn>
                <a:cxn ang="0">
                  <a:pos x="86" y="194"/>
                </a:cxn>
                <a:cxn ang="0">
                  <a:pos x="72" y="190"/>
                </a:cxn>
                <a:cxn ang="0">
                  <a:pos x="62" y="180"/>
                </a:cxn>
                <a:cxn ang="0">
                  <a:pos x="58" y="160"/>
                </a:cxn>
                <a:cxn ang="0">
                  <a:pos x="0" y="160"/>
                </a:cxn>
                <a:cxn ang="0">
                  <a:pos x="2" y="180"/>
                </a:cxn>
                <a:cxn ang="0">
                  <a:pos x="10" y="198"/>
                </a:cxn>
                <a:cxn ang="0">
                  <a:pos x="20" y="210"/>
                </a:cxn>
                <a:cxn ang="0">
                  <a:pos x="48" y="226"/>
                </a:cxn>
                <a:cxn ang="0">
                  <a:pos x="82" y="232"/>
                </a:cxn>
                <a:cxn ang="0">
                  <a:pos x="98" y="232"/>
                </a:cxn>
                <a:cxn ang="0">
                  <a:pos x="140" y="228"/>
                </a:cxn>
                <a:cxn ang="0">
                  <a:pos x="172" y="212"/>
                </a:cxn>
                <a:cxn ang="0">
                  <a:pos x="192" y="188"/>
                </a:cxn>
                <a:cxn ang="0">
                  <a:pos x="198" y="156"/>
                </a:cxn>
                <a:cxn ang="0">
                  <a:pos x="196" y="140"/>
                </a:cxn>
                <a:cxn ang="0">
                  <a:pos x="186" y="118"/>
                </a:cxn>
                <a:cxn ang="0">
                  <a:pos x="166" y="104"/>
                </a:cxn>
                <a:cxn ang="0">
                  <a:pos x="130" y="92"/>
                </a:cxn>
                <a:cxn ang="0">
                  <a:pos x="84" y="84"/>
                </a:cxn>
                <a:cxn ang="0">
                  <a:pos x="70" y="76"/>
                </a:cxn>
                <a:cxn ang="0">
                  <a:pos x="64" y="64"/>
                </a:cxn>
              </a:cxnLst>
              <a:rect l="0" t="0" r="r" b="b"/>
              <a:pathLst>
                <a:path w="198" h="232">
                  <a:moveTo>
                    <a:pt x="64" y="64"/>
                  </a:moveTo>
                  <a:lnTo>
                    <a:pt x="64" y="64"/>
                  </a:lnTo>
                  <a:lnTo>
                    <a:pt x="64" y="56"/>
                  </a:lnTo>
                  <a:lnTo>
                    <a:pt x="66" y="50"/>
                  </a:lnTo>
                  <a:lnTo>
                    <a:pt x="70" y="46"/>
                  </a:lnTo>
                  <a:lnTo>
                    <a:pt x="74" y="42"/>
                  </a:lnTo>
                  <a:lnTo>
                    <a:pt x="86" y="38"/>
                  </a:lnTo>
                  <a:lnTo>
                    <a:pt x="98" y="38"/>
                  </a:lnTo>
                  <a:lnTo>
                    <a:pt x="98" y="38"/>
                  </a:lnTo>
                  <a:lnTo>
                    <a:pt x="112" y="40"/>
                  </a:lnTo>
                  <a:lnTo>
                    <a:pt x="118" y="42"/>
                  </a:lnTo>
                  <a:lnTo>
                    <a:pt x="122" y="46"/>
                  </a:lnTo>
                  <a:lnTo>
                    <a:pt x="126" y="50"/>
                  </a:lnTo>
                  <a:lnTo>
                    <a:pt x="130" y="56"/>
                  </a:lnTo>
                  <a:lnTo>
                    <a:pt x="132" y="70"/>
                  </a:lnTo>
                  <a:lnTo>
                    <a:pt x="192" y="70"/>
                  </a:lnTo>
                  <a:lnTo>
                    <a:pt x="192" y="70"/>
                  </a:lnTo>
                  <a:lnTo>
                    <a:pt x="188" y="54"/>
                  </a:lnTo>
                  <a:lnTo>
                    <a:pt x="182" y="38"/>
                  </a:lnTo>
                  <a:lnTo>
                    <a:pt x="174" y="26"/>
                  </a:lnTo>
                  <a:lnTo>
                    <a:pt x="162" y="16"/>
                  </a:lnTo>
                  <a:lnTo>
                    <a:pt x="150" y="10"/>
                  </a:lnTo>
                  <a:lnTo>
                    <a:pt x="134" y="4"/>
                  </a:lnTo>
                  <a:lnTo>
                    <a:pt x="120" y="2"/>
                  </a:lnTo>
                  <a:lnTo>
                    <a:pt x="104" y="0"/>
                  </a:lnTo>
                  <a:lnTo>
                    <a:pt x="104" y="0"/>
                  </a:lnTo>
                  <a:lnTo>
                    <a:pt x="76" y="2"/>
                  </a:lnTo>
                  <a:lnTo>
                    <a:pt x="56" y="6"/>
                  </a:lnTo>
                  <a:lnTo>
                    <a:pt x="38" y="14"/>
                  </a:lnTo>
                  <a:lnTo>
                    <a:pt x="24" y="24"/>
                  </a:lnTo>
                  <a:lnTo>
                    <a:pt x="16" y="34"/>
                  </a:lnTo>
                  <a:lnTo>
                    <a:pt x="10" y="46"/>
                  </a:lnTo>
                  <a:lnTo>
                    <a:pt x="6" y="58"/>
                  </a:lnTo>
                  <a:lnTo>
                    <a:pt x="4" y="70"/>
                  </a:lnTo>
                  <a:lnTo>
                    <a:pt x="4" y="70"/>
                  </a:lnTo>
                  <a:lnTo>
                    <a:pt x="6" y="88"/>
                  </a:lnTo>
                  <a:lnTo>
                    <a:pt x="10" y="100"/>
                  </a:lnTo>
                  <a:lnTo>
                    <a:pt x="16" y="112"/>
                  </a:lnTo>
                  <a:lnTo>
                    <a:pt x="26" y="120"/>
                  </a:lnTo>
                  <a:lnTo>
                    <a:pt x="36" y="126"/>
                  </a:lnTo>
                  <a:lnTo>
                    <a:pt x="48" y="132"/>
                  </a:lnTo>
                  <a:lnTo>
                    <a:pt x="72" y="138"/>
                  </a:lnTo>
                  <a:lnTo>
                    <a:pt x="96" y="142"/>
                  </a:lnTo>
                  <a:lnTo>
                    <a:pt x="118" y="148"/>
                  </a:lnTo>
                  <a:lnTo>
                    <a:pt x="126" y="150"/>
                  </a:lnTo>
                  <a:lnTo>
                    <a:pt x="134" y="156"/>
                  </a:lnTo>
                  <a:lnTo>
                    <a:pt x="138" y="162"/>
                  </a:lnTo>
                  <a:lnTo>
                    <a:pt x="140" y="170"/>
                  </a:lnTo>
                  <a:lnTo>
                    <a:pt x="140" y="170"/>
                  </a:lnTo>
                  <a:lnTo>
                    <a:pt x="138" y="176"/>
                  </a:lnTo>
                  <a:lnTo>
                    <a:pt x="138" y="180"/>
                  </a:lnTo>
                  <a:lnTo>
                    <a:pt x="134" y="186"/>
                  </a:lnTo>
                  <a:lnTo>
                    <a:pt x="130" y="188"/>
                  </a:lnTo>
                  <a:lnTo>
                    <a:pt x="124" y="192"/>
                  </a:lnTo>
                  <a:lnTo>
                    <a:pt x="118" y="194"/>
                  </a:lnTo>
                  <a:lnTo>
                    <a:pt x="102" y="196"/>
                  </a:lnTo>
                  <a:lnTo>
                    <a:pt x="102" y="196"/>
                  </a:lnTo>
                  <a:lnTo>
                    <a:pt x="86" y="194"/>
                  </a:lnTo>
                  <a:lnTo>
                    <a:pt x="80" y="194"/>
                  </a:lnTo>
                  <a:lnTo>
                    <a:pt x="72" y="190"/>
                  </a:lnTo>
                  <a:lnTo>
                    <a:pt x="66" y="186"/>
                  </a:lnTo>
                  <a:lnTo>
                    <a:pt x="62" y="180"/>
                  </a:lnTo>
                  <a:lnTo>
                    <a:pt x="60" y="170"/>
                  </a:lnTo>
                  <a:lnTo>
                    <a:pt x="58" y="160"/>
                  </a:lnTo>
                  <a:lnTo>
                    <a:pt x="0" y="160"/>
                  </a:lnTo>
                  <a:lnTo>
                    <a:pt x="0" y="160"/>
                  </a:lnTo>
                  <a:lnTo>
                    <a:pt x="0" y="170"/>
                  </a:lnTo>
                  <a:lnTo>
                    <a:pt x="2" y="180"/>
                  </a:lnTo>
                  <a:lnTo>
                    <a:pt x="6" y="190"/>
                  </a:lnTo>
                  <a:lnTo>
                    <a:pt x="10" y="198"/>
                  </a:lnTo>
                  <a:lnTo>
                    <a:pt x="14" y="204"/>
                  </a:lnTo>
                  <a:lnTo>
                    <a:pt x="20" y="210"/>
                  </a:lnTo>
                  <a:lnTo>
                    <a:pt x="32" y="220"/>
                  </a:lnTo>
                  <a:lnTo>
                    <a:pt x="48" y="226"/>
                  </a:lnTo>
                  <a:lnTo>
                    <a:pt x="64" y="230"/>
                  </a:lnTo>
                  <a:lnTo>
                    <a:pt x="82" y="232"/>
                  </a:lnTo>
                  <a:lnTo>
                    <a:pt x="98" y="232"/>
                  </a:lnTo>
                  <a:lnTo>
                    <a:pt x="98" y="232"/>
                  </a:lnTo>
                  <a:lnTo>
                    <a:pt x="122" y="230"/>
                  </a:lnTo>
                  <a:lnTo>
                    <a:pt x="140" y="228"/>
                  </a:lnTo>
                  <a:lnTo>
                    <a:pt x="158" y="222"/>
                  </a:lnTo>
                  <a:lnTo>
                    <a:pt x="172" y="212"/>
                  </a:lnTo>
                  <a:lnTo>
                    <a:pt x="184" y="202"/>
                  </a:lnTo>
                  <a:lnTo>
                    <a:pt x="192" y="188"/>
                  </a:lnTo>
                  <a:lnTo>
                    <a:pt x="196" y="172"/>
                  </a:lnTo>
                  <a:lnTo>
                    <a:pt x="198" y="156"/>
                  </a:lnTo>
                  <a:lnTo>
                    <a:pt x="198" y="156"/>
                  </a:lnTo>
                  <a:lnTo>
                    <a:pt x="196" y="140"/>
                  </a:lnTo>
                  <a:lnTo>
                    <a:pt x="192" y="128"/>
                  </a:lnTo>
                  <a:lnTo>
                    <a:pt x="186" y="118"/>
                  </a:lnTo>
                  <a:lnTo>
                    <a:pt x="176" y="112"/>
                  </a:lnTo>
                  <a:lnTo>
                    <a:pt x="166" y="104"/>
                  </a:lnTo>
                  <a:lnTo>
                    <a:pt x="156" y="100"/>
                  </a:lnTo>
                  <a:lnTo>
                    <a:pt x="130" y="92"/>
                  </a:lnTo>
                  <a:lnTo>
                    <a:pt x="106" y="88"/>
                  </a:lnTo>
                  <a:lnTo>
                    <a:pt x="84" y="84"/>
                  </a:lnTo>
                  <a:lnTo>
                    <a:pt x="76" y="80"/>
                  </a:lnTo>
                  <a:lnTo>
                    <a:pt x="70" y="76"/>
                  </a:lnTo>
                  <a:lnTo>
                    <a:pt x="64" y="70"/>
                  </a:lnTo>
                  <a:lnTo>
                    <a:pt x="64" y="64"/>
                  </a:lnTo>
                  <a:lnTo>
                    <a:pt x="64" y="64"/>
                  </a:lnTo>
                  <a:close/>
                </a:path>
              </a:pathLst>
            </a:custGeom>
            <a:solidFill>
              <a:srgbClr val="0053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6"/>
            <p:cNvSpPr>
              <a:spLocks noChangeArrowheads="1"/>
            </p:cNvSpPr>
            <p:nvPr userDrawn="1"/>
          </p:nvSpPr>
          <p:spPr bwMode="gray">
            <a:xfrm>
              <a:off x="1671" y="2335"/>
              <a:ext cx="1" cy="2"/>
            </a:xfrm>
            <a:prstGeom prst="rect">
              <a:avLst/>
            </a:prstGeom>
            <a:solidFill>
              <a:srgbClr val="0053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7"/>
            <p:cNvSpPr>
              <a:spLocks/>
            </p:cNvSpPr>
            <p:nvPr userDrawn="1"/>
          </p:nvSpPr>
          <p:spPr bwMode="gray">
            <a:xfrm>
              <a:off x="1617" y="2239"/>
              <a:ext cx="150" cy="218"/>
            </a:xfrm>
            <a:custGeom>
              <a:avLst/>
              <a:gdLst/>
              <a:ahLst/>
              <a:cxnLst>
                <a:cxn ang="0">
                  <a:pos x="102" y="68"/>
                </a:cxn>
                <a:cxn ang="0">
                  <a:pos x="102" y="68"/>
                </a:cxn>
                <a:cxn ang="0">
                  <a:pos x="88" y="70"/>
                </a:cxn>
                <a:cxn ang="0">
                  <a:pos x="74" y="74"/>
                </a:cxn>
                <a:cxn ang="0">
                  <a:pos x="68" y="78"/>
                </a:cxn>
                <a:cxn ang="0">
                  <a:pos x="62" y="82"/>
                </a:cxn>
                <a:cxn ang="0">
                  <a:pos x="58" y="90"/>
                </a:cxn>
                <a:cxn ang="0">
                  <a:pos x="54" y="96"/>
                </a:cxn>
                <a:cxn ang="0">
                  <a:pos x="54" y="98"/>
                </a:cxn>
                <a:cxn ang="0">
                  <a:pos x="54" y="98"/>
                </a:cxn>
                <a:cxn ang="0">
                  <a:pos x="54" y="98"/>
                </a:cxn>
                <a:cxn ang="0">
                  <a:pos x="54" y="96"/>
                </a:cxn>
                <a:cxn ang="0">
                  <a:pos x="54" y="0"/>
                </a:cxn>
                <a:cxn ang="0">
                  <a:pos x="0" y="0"/>
                </a:cxn>
                <a:cxn ang="0">
                  <a:pos x="0" y="218"/>
                </a:cxn>
                <a:cxn ang="0">
                  <a:pos x="54" y="218"/>
                </a:cxn>
                <a:cxn ang="0">
                  <a:pos x="54" y="136"/>
                </a:cxn>
                <a:cxn ang="0">
                  <a:pos x="54" y="136"/>
                </a:cxn>
                <a:cxn ang="0">
                  <a:pos x="56" y="126"/>
                </a:cxn>
                <a:cxn ang="0">
                  <a:pos x="60" y="118"/>
                </a:cxn>
                <a:cxn ang="0">
                  <a:pos x="68" y="112"/>
                </a:cxn>
                <a:cxn ang="0">
                  <a:pos x="76" y="110"/>
                </a:cxn>
                <a:cxn ang="0">
                  <a:pos x="76" y="110"/>
                </a:cxn>
                <a:cxn ang="0">
                  <a:pos x="84" y="112"/>
                </a:cxn>
                <a:cxn ang="0">
                  <a:pos x="90" y="116"/>
                </a:cxn>
                <a:cxn ang="0">
                  <a:pos x="94" y="122"/>
                </a:cxn>
                <a:cxn ang="0">
                  <a:pos x="96" y="132"/>
                </a:cxn>
                <a:cxn ang="0">
                  <a:pos x="96" y="218"/>
                </a:cxn>
                <a:cxn ang="0">
                  <a:pos x="150" y="218"/>
                </a:cxn>
                <a:cxn ang="0">
                  <a:pos x="150" y="120"/>
                </a:cxn>
                <a:cxn ang="0">
                  <a:pos x="150" y="120"/>
                </a:cxn>
                <a:cxn ang="0">
                  <a:pos x="148" y="106"/>
                </a:cxn>
                <a:cxn ang="0">
                  <a:pos x="146" y="96"/>
                </a:cxn>
                <a:cxn ang="0">
                  <a:pos x="140" y="88"/>
                </a:cxn>
                <a:cxn ang="0">
                  <a:pos x="134" y="80"/>
                </a:cxn>
                <a:cxn ang="0">
                  <a:pos x="126" y="74"/>
                </a:cxn>
                <a:cxn ang="0">
                  <a:pos x="118" y="70"/>
                </a:cxn>
                <a:cxn ang="0">
                  <a:pos x="110" y="68"/>
                </a:cxn>
                <a:cxn ang="0">
                  <a:pos x="102" y="68"/>
                </a:cxn>
                <a:cxn ang="0">
                  <a:pos x="102" y="68"/>
                </a:cxn>
              </a:cxnLst>
              <a:rect l="0" t="0" r="r" b="b"/>
              <a:pathLst>
                <a:path w="150" h="218">
                  <a:moveTo>
                    <a:pt x="102" y="68"/>
                  </a:moveTo>
                  <a:lnTo>
                    <a:pt x="102" y="68"/>
                  </a:lnTo>
                  <a:lnTo>
                    <a:pt x="88" y="70"/>
                  </a:lnTo>
                  <a:lnTo>
                    <a:pt x="74" y="74"/>
                  </a:lnTo>
                  <a:lnTo>
                    <a:pt x="68" y="78"/>
                  </a:lnTo>
                  <a:lnTo>
                    <a:pt x="62" y="82"/>
                  </a:lnTo>
                  <a:lnTo>
                    <a:pt x="58" y="90"/>
                  </a:lnTo>
                  <a:lnTo>
                    <a:pt x="54" y="96"/>
                  </a:lnTo>
                  <a:lnTo>
                    <a:pt x="54" y="98"/>
                  </a:lnTo>
                  <a:lnTo>
                    <a:pt x="54" y="98"/>
                  </a:lnTo>
                  <a:lnTo>
                    <a:pt x="54" y="98"/>
                  </a:lnTo>
                  <a:lnTo>
                    <a:pt x="54" y="96"/>
                  </a:lnTo>
                  <a:lnTo>
                    <a:pt x="54" y="0"/>
                  </a:lnTo>
                  <a:lnTo>
                    <a:pt x="0" y="0"/>
                  </a:lnTo>
                  <a:lnTo>
                    <a:pt x="0" y="218"/>
                  </a:lnTo>
                  <a:lnTo>
                    <a:pt x="54" y="218"/>
                  </a:lnTo>
                  <a:lnTo>
                    <a:pt x="54" y="136"/>
                  </a:lnTo>
                  <a:lnTo>
                    <a:pt x="54" y="136"/>
                  </a:lnTo>
                  <a:lnTo>
                    <a:pt x="56" y="126"/>
                  </a:lnTo>
                  <a:lnTo>
                    <a:pt x="60" y="118"/>
                  </a:lnTo>
                  <a:lnTo>
                    <a:pt x="68" y="112"/>
                  </a:lnTo>
                  <a:lnTo>
                    <a:pt x="76" y="110"/>
                  </a:lnTo>
                  <a:lnTo>
                    <a:pt x="76" y="110"/>
                  </a:lnTo>
                  <a:lnTo>
                    <a:pt x="84" y="112"/>
                  </a:lnTo>
                  <a:lnTo>
                    <a:pt x="90" y="116"/>
                  </a:lnTo>
                  <a:lnTo>
                    <a:pt x="94" y="122"/>
                  </a:lnTo>
                  <a:lnTo>
                    <a:pt x="96" y="132"/>
                  </a:lnTo>
                  <a:lnTo>
                    <a:pt x="96" y="218"/>
                  </a:lnTo>
                  <a:lnTo>
                    <a:pt x="150" y="218"/>
                  </a:lnTo>
                  <a:lnTo>
                    <a:pt x="150" y="120"/>
                  </a:lnTo>
                  <a:lnTo>
                    <a:pt x="150" y="120"/>
                  </a:lnTo>
                  <a:lnTo>
                    <a:pt x="148" y="106"/>
                  </a:lnTo>
                  <a:lnTo>
                    <a:pt x="146" y="96"/>
                  </a:lnTo>
                  <a:lnTo>
                    <a:pt x="140" y="88"/>
                  </a:lnTo>
                  <a:lnTo>
                    <a:pt x="134" y="80"/>
                  </a:lnTo>
                  <a:lnTo>
                    <a:pt x="126" y="74"/>
                  </a:lnTo>
                  <a:lnTo>
                    <a:pt x="118" y="70"/>
                  </a:lnTo>
                  <a:lnTo>
                    <a:pt x="110" y="68"/>
                  </a:lnTo>
                  <a:lnTo>
                    <a:pt x="102" y="68"/>
                  </a:lnTo>
                  <a:lnTo>
                    <a:pt x="102" y="68"/>
                  </a:lnTo>
                  <a:close/>
                </a:path>
              </a:pathLst>
            </a:custGeom>
            <a:solidFill>
              <a:srgbClr val="0053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8"/>
            <p:cNvSpPr>
              <a:spLocks noEditPoints="1"/>
            </p:cNvSpPr>
            <p:nvPr userDrawn="1"/>
          </p:nvSpPr>
          <p:spPr bwMode="gray">
            <a:xfrm>
              <a:off x="1777" y="2307"/>
              <a:ext cx="160" cy="156"/>
            </a:xfrm>
            <a:custGeom>
              <a:avLst/>
              <a:gdLst/>
              <a:ahLst/>
              <a:cxnLst>
                <a:cxn ang="0">
                  <a:pos x="150" y="60"/>
                </a:cxn>
                <a:cxn ang="0">
                  <a:pos x="148" y="36"/>
                </a:cxn>
                <a:cxn ang="0">
                  <a:pos x="134" y="16"/>
                </a:cxn>
                <a:cxn ang="0">
                  <a:pos x="112" y="4"/>
                </a:cxn>
                <a:cxn ang="0">
                  <a:pos x="74" y="0"/>
                </a:cxn>
                <a:cxn ang="0">
                  <a:pos x="52" y="2"/>
                </a:cxn>
                <a:cxn ang="0">
                  <a:pos x="30" y="8"/>
                </a:cxn>
                <a:cxn ang="0">
                  <a:pos x="14" y="24"/>
                </a:cxn>
                <a:cxn ang="0">
                  <a:pos x="6" y="46"/>
                </a:cxn>
                <a:cxn ang="0">
                  <a:pos x="58" y="46"/>
                </a:cxn>
                <a:cxn ang="0">
                  <a:pos x="64" y="32"/>
                </a:cxn>
                <a:cxn ang="0">
                  <a:pos x="80" y="28"/>
                </a:cxn>
                <a:cxn ang="0">
                  <a:pos x="88" y="30"/>
                </a:cxn>
                <a:cxn ang="0">
                  <a:pos x="98" y="38"/>
                </a:cxn>
                <a:cxn ang="0">
                  <a:pos x="100" y="46"/>
                </a:cxn>
                <a:cxn ang="0">
                  <a:pos x="92" y="58"/>
                </a:cxn>
                <a:cxn ang="0">
                  <a:pos x="64" y="64"/>
                </a:cxn>
                <a:cxn ang="0">
                  <a:pos x="48" y="64"/>
                </a:cxn>
                <a:cxn ang="0">
                  <a:pos x="24" y="70"/>
                </a:cxn>
                <a:cxn ang="0">
                  <a:pos x="8" y="82"/>
                </a:cxn>
                <a:cxn ang="0">
                  <a:pos x="0" y="100"/>
                </a:cxn>
                <a:cxn ang="0">
                  <a:pos x="0" y="110"/>
                </a:cxn>
                <a:cxn ang="0">
                  <a:pos x="6" y="134"/>
                </a:cxn>
                <a:cxn ang="0">
                  <a:pos x="20" y="148"/>
                </a:cxn>
                <a:cxn ang="0">
                  <a:pos x="36" y="154"/>
                </a:cxn>
                <a:cxn ang="0">
                  <a:pos x="52" y="156"/>
                </a:cxn>
                <a:cxn ang="0">
                  <a:pos x="76" y="150"/>
                </a:cxn>
                <a:cxn ang="0">
                  <a:pos x="94" y="136"/>
                </a:cxn>
                <a:cxn ang="0">
                  <a:pos x="100" y="130"/>
                </a:cxn>
                <a:cxn ang="0">
                  <a:pos x="102" y="140"/>
                </a:cxn>
                <a:cxn ang="0">
                  <a:pos x="160" y="150"/>
                </a:cxn>
                <a:cxn ang="0">
                  <a:pos x="156" y="142"/>
                </a:cxn>
                <a:cxn ang="0">
                  <a:pos x="152" y="124"/>
                </a:cxn>
                <a:cxn ang="0">
                  <a:pos x="150" y="60"/>
                </a:cxn>
                <a:cxn ang="0">
                  <a:pos x="98" y="104"/>
                </a:cxn>
                <a:cxn ang="0">
                  <a:pos x="90" y="118"/>
                </a:cxn>
                <a:cxn ang="0">
                  <a:pos x="72" y="126"/>
                </a:cxn>
                <a:cxn ang="0">
                  <a:pos x="66" y="124"/>
                </a:cxn>
                <a:cxn ang="0">
                  <a:pos x="56" y="114"/>
                </a:cxn>
                <a:cxn ang="0">
                  <a:pos x="54" y="108"/>
                </a:cxn>
                <a:cxn ang="0">
                  <a:pos x="60" y="94"/>
                </a:cxn>
                <a:cxn ang="0">
                  <a:pos x="72" y="86"/>
                </a:cxn>
                <a:cxn ang="0">
                  <a:pos x="94" y="78"/>
                </a:cxn>
                <a:cxn ang="0">
                  <a:pos x="98" y="104"/>
                </a:cxn>
              </a:cxnLst>
              <a:rect l="0" t="0" r="r" b="b"/>
              <a:pathLst>
                <a:path w="160" h="156">
                  <a:moveTo>
                    <a:pt x="150" y="60"/>
                  </a:moveTo>
                  <a:lnTo>
                    <a:pt x="150" y="60"/>
                  </a:lnTo>
                  <a:lnTo>
                    <a:pt x="150" y="46"/>
                  </a:lnTo>
                  <a:lnTo>
                    <a:pt x="148" y="36"/>
                  </a:lnTo>
                  <a:lnTo>
                    <a:pt x="142" y="24"/>
                  </a:lnTo>
                  <a:lnTo>
                    <a:pt x="134" y="16"/>
                  </a:lnTo>
                  <a:lnTo>
                    <a:pt x="124" y="10"/>
                  </a:lnTo>
                  <a:lnTo>
                    <a:pt x="112" y="4"/>
                  </a:lnTo>
                  <a:lnTo>
                    <a:pt x="96" y="0"/>
                  </a:lnTo>
                  <a:lnTo>
                    <a:pt x="74" y="0"/>
                  </a:lnTo>
                  <a:lnTo>
                    <a:pt x="74" y="0"/>
                  </a:lnTo>
                  <a:lnTo>
                    <a:pt x="52" y="2"/>
                  </a:lnTo>
                  <a:lnTo>
                    <a:pt x="40" y="4"/>
                  </a:lnTo>
                  <a:lnTo>
                    <a:pt x="30" y="8"/>
                  </a:lnTo>
                  <a:lnTo>
                    <a:pt x="22" y="16"/>
                  </a:lnTo>
                  <a:lnTo>
                    <a:pt x="14" y="24"/>
                  </a:lnTo>
                  <a:lnTo>
                    <a:pt x="8" y="34"/>
                  </a:lnTo>
                  <a:lnTo>
                    <a:pt x="6" y="46"/>
                  </a:lnTo>
                  <a:lnTo>
                    <a:pt x="58" y="46"/>
                  </a:lnTo>
                  <a:lnTo>
                    <a:pt x="58" y="46"/>
                  </a:lnTo>
                  <a:lnTo>
                    <a:pt x="60" y="38"/>
                  </a:lnTo>
                  <a:lnTo>
                    <a:pt x="64" y="32"/>
                  </a:lnTo>
                  <a:lnTo>
                    <a:pt x="72" y="30"/>
                  </a:lnTo>
                  <a:lnTo>
                    <a:pt x="80" y="28"/>
                  </a:lnTo>
                  <a:lnTo>
                    <a:pt x="80" y="28"/>
                  </a:lnTo>
                  <a:lnTo>
                    <a:pt x="88" y="30"/>
                  </a:lnTo>
                  <a:lnTo>
                    <a:pt x="94" y="32"/>
                  </a:lnTo>
                  <a:lnTo>
                    <a:pt x="98" y="38"/>
                  </a:lnTo>
                  <a:lnTo>
                    <a:pt x="100" y="46"/>
                  </a:lnTo>
                  <a:lnTo>
                    <a:pt x="100" y="46"/>
                  </a:lnTo>
                  <a:lnTo>
                    <a:pt x="98" y="52"/>
                  </a:lnTo>
                  <a:lnTo>
                    <a:pt x="92" y="58"/>
                  </a:lnTo>
                  <a:lnTo>
                    <a:pt x="80" y="62"/>
                  </a:lnTo>
                  <a:lnTo>
                    <a:pt x="64" y="64"/>
                  </a:lnTo>
                  <a:lnTo>
                    <a:pt x="64" y="64"/>
                  </a:lnTo>
                  <a:lnTo>
                    <a:pt x="48" y="64"/>
                  </a:lnTo>
                  <a:lnTo>
                    <a:pt x="34" y="66"/>
                  </a:lnTo>
                  <a:lnTo>
                    <a:pt x="24" y="70"/>
                  </a:lnTo>
                  <a:lnTo>
                    <a:pt x="14" y="74"/>
                  </a:lnTo>
                  <a:lnTo>
                    <a:pt x="8" y="82"/>
                  </a:lnTo>
                  <a:lnTo>
                    <a:pt x="4" y="90"/>
                  </a:lnTo>
                  <a:lnTo>
                    <a:pt x="0" y="100"/>
                  </a:lnTo>
                  <a:lnTo>
                    <a:pt x="0" y="110"/>
                  </a:lnTo>
                  <a:lnTo>
                    <a:pt x="0" y="110"/>
                  </a:lnTo>
                  <a:lnTo>
                    <a:pt x="2" y="124"/>
                  </a:lnTo>
                  <a:lnTo>
                    <a:pt x="6" y="134"/>
                  </a:lnTo>
                  <a:lnTo>
                    <a:pt x="12" y="142"/>
                  </a:lnTo>
                  <a:lnTo>
                    <a:pt x="20" y="148"/>
                  </a:lnTo>
                  <a:lnTo>
                    <a:pt x="28" y="152"/>
                  </a:lnTo>
                  <a:lnTo>
                    <a:pt x="36" y="154"/>
                  </a:lnTo>
                  <a:lnTo>
                    <a:pt x="52" y="156"/>
                  </a:lnTo>
                  <a:lnTo>
                    <a:pt x="52" y="156"/>
                  </a:lnTo>
                  <a:lnTo>
                    <a:pt x="64" y="154"/>
                  </a:lnTo>
                  <a:lnTo>
                    <a:pt x="76" y="150"/>
                  </a:lnTo>
                  <a:lnTo>
                    <a:pt x="90" y="142"/>
                  </a:lnTo>
                  <a:lnTo>
                    <a:pt x="94" y="136"/>
                  </a:lnTo>
                  <a:lnTo>
                    <a:pt x="100" y="130"/>
                  </a:lnTo>
                  <a:lnTo>
                    <a:pt x="100" y="130"/>
                  </a:lnTo>
                  <a:lnTo>
                    <a:pt x="100" y="130"/>
                  </a:lnTo>
                  <a:lnTo>
                    <a:pt x="102" y="140"/>
                  </a:lnTo>
                  <a:lnTo>
                    <a:pt x="104" y="150"/>
                  </a:lnTo>
                  <a:lnTo>
                    <a:pt x="160" y="150"/>
                  </a:lnTo>
                  <a:lnTo>
                    <a:pt x="160" y="150"/>
                  </a:lnTo>
                  <a:lnTo>
                    <a:pt x="156" y="142"/>
                  </a:lnTo>
                  <a:lnTo>
                    <a:pt x="152" y="134"/>
                  </a:lnTo>
                  <a:lnTo>
                    <a:pt x="152" y="124"/>
                  </a:lnTo>
                  <a:lnTo>
                    <a:pt x="150" y="112"/>
                  </a:lnTo>
                  <a:lnTo>
                    <a:pt x="150" y="60"/>
                  </a:lnTo>
                  <a:close/>
                  <a:moveTo>
                    <a:pt x="98" y="104"/>
                  </a:moveTo>
                  <a:lnTo>
                    <a:pt x="98" y="104"/>
                  </a:lnTo>
                  <a:lnTo>
                    <a:pt x="96" y="112"/>
                  </a:lnTo>
                  <a:lnTo>
                    <a:pt x="90" y="118"/>
                  </a:lnTo>
                  <a:lnTo>
                    <a:pt x="82" y="124"/>
                  </a:lnTo>
                  <a:lnTo>
                    <a:pt x="72" y="126"/>
                  </a:lnTo>
                  <a:lnTo>
                    <a:pt x="72" y="126"/>
                  </a:lnTo>
                  <a:lnTo>
                    <a:pt x="66" y="124"/>
                  </a:lnTo>
                  <a:lnTo>
                    <a:pt x="60" y="120"/>
                  </a:lnTo>
                  <a:lnTo>
                    <a:pt x="56" y="114"/>
                  </a:lnTo>
                  <a:lnTo>
                    <a:pt x="54" y="108"/>
                  </a:lnTo>
                  <a:lnTo>
                    <a:pt x="54" y="108"/>
                  </a:lnTo>
                  <a:lnTo>
                    <a:pt x="56" y="100"/>
                  </a:lnTo>
                  <a:lnTo>
                    <a:pt x="60" y="94"/>
                  </a:lnTo>
                  <a:lnTo>
                    <a:pt x="66" y="90"/>
                  </a:lnTo>
                  <a:lnTo>
                    <a:pt x="72" y="86"/>
                  </a:lnTo>
                  <a:lnTo>
                    <a:pt x="88" y="82"/>
                  </a:lnTo>
                  <a:lnTo>
                    <a:pt x="94" y="78"/>
                  </a:lnTo>
                  <a:lnTo>
                    <a:pt x="100" y="74"/>
                  </a:lnTo>
                  <a:lnTo>
                    <a:pt x="98" y="104"/>
                  </a:lnTo>
                  <a:close/>
                </a:path>
              </a:pathLst>
            </a:custGeom>
            <a:solidFill>
              <a:srgbClr val="0053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
            <p:cNvSpPr>
              <a:spLocks/>
            </p:cNvSpPr>
            <p:nvPr userDrawn="1"/>
          </p:nvSpPr>
          <p:spPr bwMode="gray">
            <a:xfrm>
              <a:off x="1925" y="2313"/>
              <a:ext cx="250" cy="144"/>
            </a:xfrm>
            <a:custGeom>
              <a:avLst/>
              <a:gdLst/>
              <a:ahLst/>
              <a:cxnLst>
                <a:cxn ang="0">
                  <a:pos x="180" y="90"/>
                </a:cxn>
                <a:cxn ang="0">
                  <a:pos x="180" y="90"/>
                </a:cxn>
                <a:cxn ang="0">
                  <a:pos x="154" y="0"/>
                </a:cxn>
                <a:cxn ang="0">
                  <a:pos x="96" y="0"/>
                </a:cxn>
                <a:cxn ang="0">
                  <a:pos x="70" y="90"/>
                </a:cxn>
                <a:cxn ang="0">
                  <a:pos x="70" y="90"/>
                </a:cxn>
                <a:cxn ang="0">
                  <a:pos x="52" y="0"/>
                </a:cxn>
                <a:cxn ang="0">
                  <a:pos x="0" y="0"/>
                </a:cxn>
                <a:cxn ang="0">
                  <a:pos x="40" y="144"/>
                </a:cxn>
                <a:cxn ang="0">
                  <a:pos x="100" y="144"/>
                </a:cxn>
                <a:cxn ang="0">
                  <a:pos x="124" y="54"/>
                </a:cxn>
                <a:cxn ang="0">
                  <a:pos x="124" y="54"/>
                </a:cxn>
                <a:cxn ang="0">
                  <a:pos x="124" y="54"/>
                </a:cxn>
                <a:cxn ang="0">
                  <a:pos x="126" y="54"/>
                </a:cxn>
                <a:cxn ang="0">
                  <a:pos x="126" y="54"/>
                </a:cxn>
                <a:cxn ang="0">
                  <a:pos x="124" y="54"/>
                </a:cxn>
                <a:cxn ang="0">
                  <a:pos x="150" y="144"/>
                </a:cxn>
                <a:cxn ang="0">
                  <a:pos x="210" y="144"/>
                </a:cxn>
                <a:cxn ang="0">
                  <a:pos x="250" y="0"/>
                </a:cxn>
                <a:cxn ang="0">
                  <a:pos x="198" y="0"/>
                </a:cxn>
                <a:cxn ang="0">
                  <a:pos x="180" y="90"/>
                </a:cxn>
              </a:cxnLst>
              <a:rect l="0" t="0" r="r" b="b"/>
              <a:pathLst>
                <a:path w="250" h="144">
                  <a:moveTo>
                    <a:pt x="180" y="90"/>
                  </a:moveTo>
                  <a:lnTo>
                    <a:pt x="180" y="90"/>
                  </a:lnTo>
                  <a:lnTo>
                    <a:pt x="154" y="0"/>
                  </a:lnTo>
                  <a:lnTo>
                    <a:pt x="96" y="0"/>
                  </a:lnTo>
                  <a:lnTo>
                    <a:pt x="70" y="90"/>
                  </a:lnTo>
                  <a:lnTo>
                    <a:pt x="70" y="90"/>
                  </a:lnTo>
                  <a:lnTo>
                    <a:pt x="52" y="0"/>
                  </a:lnTo>
                  <a:lnTo>
                    <a:pt x="0" y="0"/>
                  </a:lnTo>
                  <a:lnTo>
                    <a:pt x="40" y="144"/>
                  </a:lnTo>
                  <a:lnTo>
                    <a:pt x="100" y="144"/>
                  </a:lnTo>
                  <a:lnTo>
                    <a:pt x="124" y="54"/>
                  </a:lnTo>
                  <a:lnTo>
                    <a:pt x="124" y="54"/>
                  </a:lnTo>
                  <a:lnTo>
                    <a:pt x="124" y="54"/>
                  </a:lnTo>
                  <a:lnTo>
                    <a:pt x="126" y="54"/>
                  </a:lnTo>
                  <a:lnTo>
                    <a:pt x="126" y="54"/>
                  </a:lnTo>
                  <a:lnTo>
                    <a:pt x="124" y="54"/>
                  </a:lnTo>
                  <a:lnTo>
                    <a:pt x="150" y="144"/>
                  </a:lnTo>
                  <a:lnTo>
                    <a:pt x="210" y="144"/>
                  </a:lnTo>
                  <a:lnTo>
                    <a:pt x="250" y="0"/>
                  </a:lnTo>
                  <a:lnTo>
                    <a:pt x="198" y="0"/>
                  </a:lnTo>
                  <a:lnTo>
                    <a:pt x="180" y="90"/>
                  </a:lnTo>
                  <a:close/>
                </a:path>
              </a:pathLst>
            </a:custGeom>
            <a:solidFill>
              <a:srgbClr val="0053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
            <p:cNvSpPr>
              <a:spLocks noChangeArrowheads="1"/>
            </p:cNvSpPr>
            <p:nvPr userDrawn="1"/>
          </p:nvSpPr>
          <p:spPr bwMode="gray">
            <a:xfrm>
              <a:off x="2049" y="2367"/>
              <a:ext cx="2" cy="1"/>
            </a:xfrm>
            <a:prstGeom prst="rect">
              <a:avLst/>
            </a:prstGeom>
            <a:solidFill>
              <a:srgbClr val="00539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1"/>
            <p:cNvSpPr>
              <a:spLocks noEditPoints="1"/>
            </p:cNvSpPr>
            <p:nvPr userDrawn="1"/>
          </p:nvSpPr>
          <p:spPr bwMode="gray">
            <a:xfrm>
              <a:off x="1695" y="1857"/>
              <a:ext cx="492" cy="422"/>
            </a:xfrm>
            <a:custGeom>
              <a:avLst/>
              <a:gdLst/>
              <a:ahLst/>
              <a:cxnLst>
                <a:cxn ang="0">
                  <a:pos x="414" y="422"/>
                </a:cxn>
                <a:cxn ang="0">
                  <a:pos x="446" y="416"/>
                </a:cxn>
                <a:cxn ang="0">
                  <a:pos x="470" y="398"/>
                </a:cxn>
                <a:cxn ang="0">
                  <a:pos x="486" y="374"/>
                </a:cxn>
                <a:cxn ang="0">
                  <a:pos x="492" y="342"/>
                </a:cxn>
                <a:cxn ang="0">
                  <a:pos x="492" y="332"/>
                </a:cxn>
                <a:cxn ang="0">
                  <a:pos x="486" y="312"/>
                </a:cxn>
                <a:cxn ang="0">
                  <a:pos x="482" y="302"/>
                </a:cxn>
                <a:cxn ang="0">
                  <a:pos x="326" y="48"/>
                </a:cxn>
                <a:cxn ang="0">
                  <a:pos x="310" y="28"/>
                </a:cxn>
                <a:cxn ang="0">
                  <a:pos x="292" y="12"/>
                </a:cxn>
                <a:cxn ang="0">
                  <a:pos x="270" y="4"/>
                </a:cxn>
                <a:cxn ang="0">
                  <a:pos x="246" y="0"/>
                </a:cxn>
                <a:cxn ang="0">
                  <a:pos x="236" y="0"/>
                </a:cxn>
                <a:cxn ang="0">
                  <a:pos x="214" y="6"/>
                </a:cxn>
                <a:cxn ang="0">
                  <a:pos x="194" y="16"/>
                </a:cxn>
                <a:cxn ang="0">
                  <a:pos x="174" y="36"/>
                </a:cxn>
                <a:cxn ang="0">
                  <a:pos x="12" y="302"/>
                </a:cxn>
                <a:cxn ang="0">
                  <a:pos x="12" y="302"/>
                </a:cxn>
                <a:cxn ang="0">
                  <a:pos x="6" y="312"/>
                </a:cxn>
                <a:cxn ang="0">
                  <a:pos x="0" y="332"/>
                </a:cxn>
                <a:cxn ang="0">
                  <a:pos x="0" y="344"/>
                </a:cxn>
                <a:cxn ang="0">
                  <a:pos x="6" y="374"/>
                </a:cxn>
                <a:cxn ang="0">
                  <a:pos x="22" y="398"/>
                </a:cxn>
                <a:cxn ang="0">
                  <a:pos x="48" y="416"/>
                </a:cxn>
                <a:cxn ang="0">
                  <a:pos x="78" y="422"/>
                </a:cxn>
                <a:cxn ang="0">
                  <a:pos x="404" y="422"/>
                </a:cxn>
                <a:cxn ang="0">
                  <a:pos x="414" y="422"/>
                </a:cxn>
                <a:cxn ang="0">
                  <a:pos x="92" y="378"/>
                </a:cxn>
                <a:cxn ang="0">
                  <a:pos x="84" y="376"/>
                </a:cxn>
                <a:cxn ang="0">
                  <a:pos x="68" y="370"/>
                </a:cxn>
                <a:cxn ang="0">
                  <a:pos x="56" y="356"/>
                </a:cxn>
                <a:cxn ang="0">
                  <a:pos x="50" y="340"/>
                </a:cxn>
                <a:cxn ang="0">
                  <a:pos x="50" y="332"/>
                </a:cxn>
                <a:cxn ang="0">
                  <a:pos x="56" y="308"/>
                </a:cxn>
                <a:cxn ang="0">
                  <a:pos x="198" y="72"/>
                </a:cxn>
                <a:cxn ang="0">
                  <a:pos x="200" y="68"/>
                </a:cxn>
                <a:cxn ang="0">
                  <a:pos x="220" y="50"/>
                </a:cxn>
                <a:cxn ang="0">
                  <a:pos x="244" y="42"/>
                </a:cxn>
                <a:cxn ang="0">
                  <a:pos x="246" y="6"/>
                </a:cxn>
                <a:cxn ang="0">
                  <a:pos x="258" y="6"/>
                </a:cxn>
                <a:cxn ang="0">
                  <a:pos x="278" y="12"/>
                </a:cxn>
                <a:cxn ang="0">
                  <a:pos x="298" y="24"/>
                </a:cxn>
                <a:cxn ang="0">
                  <a:pos x="314" y="42"/>
                </a:cxn>
                <a:cxn ang="0">
                  <a:pos x="476" y="306"/>
                </a:cxn>
                <a:cxn ang="0">
                  <a:pos x="480" y="314"/>
                </a:cxn>
                <a:cxn ang="0">
                  <a:pos x="486" y="334"/>
                </a:cxn>
                <a:cxn ang="0">
                  <a:pos x="486" y="344"/>
                </a:cxn>
                <a:cxn ang="0">
                  <a:pos x="484" y="362"/>
                </a:cxn>
                <a:cxn ang="0">
                  <a:pos x="438" y="356"/>
                </a:cxn>
                <a:cxn ang="0">
                  <a:pos x="430" y="364"/>
                </a:cxn>
                <a:cxn ang="0">
                  <a:pos x="410" y="376"/>
                </a:cxn>
                <a:cxn ang="0">
                  <a:pos x="400" y="376"/>
                </a:cxn>
                <a:cxn ang="0">
                  <a:pos x="92" y="378"/>
                </a:cxn>
              </a:cxnLst>
              <a:rect l="0" t="0" r="r" b="b"/>
              <a:pathLst>
                <a:path w="492" h="422">
                  <a:moveTo>
                    <a:pt x="414" y="422"/>
                  </a:moveTo>
                  <a:lnTo>
                    <a:pt x="414" y="422"/>
                  </a:lnTo>
                  <a:lnTo>
                    <a:pt x="430" y="420"/>
                  </a:lnTo>
                  <a:lnTo>
                    <a:pt x="446" y="416"/>
                  </a:lnTo>
                  <a:lnTo>
                    <a:pt x="458" y="408"/>
                  </a:lnTo>
                  <a:lnTo>
                    <a:pt x="470" y="398"/>
                  </a:lnTo>
                  <a:lnTo>
                    <a:pt x="480" y="386"/>
                  </a:lnTo>
                  <a:lnTo>
                    <a:pt x="486" y="374"/>
                  </a:lnTo>
                  <a:lnTo>
                    <a:pt x="492" y="358"/>
                  </a:lnTo>
                  <a:lnTo>
                    <a:pt x="492" y="342"/>
                  </a:lnTo>
                  <a:lnTo>
                    <a:pt x="492" y="342"/>
                  </a:lnTo>
                  <a:lnTo>
                    <a:pt x="492" y="332"/>
                  </a:lnTo>
                  <a:lnTo>
                    <a:pt x="490" y="322"/>
                  </a:lnTo>
                  <a:lnTo>
                    <a:pt x="486" y="312"/>
                  </a:lnTo>
                  <a:lnTo>
                    <a:pt x="482" y="302"/>
                  </a:lnTo>
                  <a:lnTo>
                    <a:pt x="482" y="302"/>
                  </a:lnTo>
                  <a:lnTo>
                    <a:pt x="326" y="48"/>
                  </a:lnTo>
                  <a:lnTo>
                    <a:pt x="326" y="48"/>
                  </a:lnTo>
                  <a:lnTo>
                    <a:pt x="318" y="38"/>
                  </a:lnTo>
                  <a:lnTo>
                    <a:pt x="310" y="28"/>
                  </a:lnTo>
                  <a:lnTo>
                    <a:pt x="302" y="20"/>
                  </a:lnTo>
                  <a:lnTo>
                    <a:pt x="292" y="12"/>
                  </a:lnTo>
                  <a:lnTo>
                    <a:pt x="282" y="8"/>
                  </a:lnTo>
                  <a:lnTo>
                    <a:pt x="270" y="4"/>
                  </a:lnTo>
                  <a:lnTo>
                    <a:pt x="258" y="0"/>
                  </a:lnTo>
                  <a:lnTo>
                    <a:pt x="246" y="0"/>
                  </a:lnTo>
                  <a:lnTo>
                    <a:pt x="246" y="0"/>
                  </a:lnTo>
                  <a:lnTo>
                    <a:pt x="236" y="0"/>
                  </a:lnTo>
                  <a:lnTo>
                    <a:pt x="226" y="2"/>
                  </a:lnTo>
                  <a:lnTo>
                    <a:pt x="214" y="6"/>
                  </a:lnTo>
                  <a:lnTo>
                    <a:pt x="204" y="10"/>
                  </a:lnTo>
                  <a:lnTo>
                    <a:pt x="194" y="16"/>
                  </a:lnTo>
                  <a:lnTo>
                    <a:pt x="184" y="24"/>
                  </a:lnTo>
                  <a:lnTo>
                    <a:pt x="174" y="36"/>
                  </a:lnTo>
                  <a:lnTo>
                    <a:pt x="166" y="48"/>
                  </a:lnTo>
                  <a:lnTo>
                    <a:pt x="12" y="302"/>
                  </a:lnTo>
                  <a:lnTo>
                    <a:pt x="12" y="302"/>
                  </a:lnTo>
                  <a:lnTo>
                    <a:pt x="12" y="302"/>
                  </a:lnTo>
                  <a:lnTo>
                    <a:pt x="12" y="302"/>
                  </a:lnTo>
                  <a:lnTo>
                    <a:pt x="6" y="312"/>
                  </a:lnTo>
                  <a:lnTo>
                    <a:pt x="2" y="322"/>
                  </a:lnTo>
                  <a:lnTo>
                    <a:pt x="0" y="332"/>
                  </a:lnTo>
                  <a:lnTo>
                    <a:pt x="0" y="344"/>
                  </a:lnTo>
                  <a:lnTo>
                    <a:pt x="0" y="344"/>
                  </a:lnTo>
                  <a:lnTo>
                    <a:pt x="2" y="358"/>
                  </a:lnTo>
                  <a:lnTo>
                    <a:pt x="6" y="374"/>
                  </a:lnTo>
                  <a:lnTo>
                    <a:pt x="14" y="386"/>
                  </a:lnTo>
                  <a:lnTo>
                    <a:pt x="22" y="398"/>
                  </a:lnTo>
                  <a:lnTo>
                    <a:pt x="34" y="408"/>
                  </a:lnTo>
                  <a:lnTo>
                    <a:pt x="48" y="416"/>
                  </a:lnTo>
                  <a:lnTo>
                    <a:pt x="62" y="420"/>
                  </a:lnTo>
                  <a:lnTo>
                    <a:pt x="78" y="422"/>
                  </a:lnTo>
                  <a:lnTo>
                    <a:pt x="78" y="422"/>
                  </a:lnTo>
                  <a:lnTo>
                    <a:pt x="404" y="422"/>
                  </a:lnTo>
                  <a:lnTo>
                    <a:pt x="404" y="422"/>
                  </a:lnTo>
                  <a:lnTo>
                    <a:pt x="414" y="422"/>
                  </a:lnTo>
                  <a:lnTo>
                    <a:pt x="414" y="422"/>
                  </a:lnTo>
                  <a:close/>
                  <a:moveTo>
                    <a:pt x="92" y="378"/>
                  </a:moveTo>
                  <a:lnTo>
                    <a:pt x="92" y="378"/>
                  </a:lnTo>
                  <a:lnTo>
                    <a:pt x="84" y="376"/>
                  </a:lnTo>
                  <a:lnTo>
                    <a:pt x="76" y="374"/>
                  </a:lnTo>
                  <a:lnTo>
                    <a:pt x="68" y="370"/>
                  </a:lnTo>
                  <a:lnTo>
                    <a:pt x="62" y="364"/>
                  </a:lnTo>
                  <a:lnTo>
                    <a:pt x="56" y="356"/>
                  </a:lnTo>
                  <a:lnTo>
                    <a:pt x="52" y="350"/>
                  </a:lnTo>
                  <a:lnTo>
                    <a:pt x="50" y="340"/>
                  </a:lnTo>
                  <a:lnTo>
                    <a:pt x="50" y="332"/>
                  </a:lnTo>
                  <a:lnTo>
                    <a:pt x="50" y="332"/>
                  </a:lnTo>
                  <a:lnTo>
                    <a:pt x="52" y="320"/>
                  </a:lnTo>
                  <a:lnTo>
                    <a:pt x="56" y="308"/>
                  </a:lnTo>
                  <a:lnTo>
                    <a:pt x="198" y="72"/>
                  </a:lnTo>
                  <a:lnTo>
                    <a:pt x="198" y="72"/>
                  </a:lnTo>
                  <a:lnTo>
                    <a:pt x="200" y="68"/>
                  </a:lnTo>
                  <a:lnTo>
                    <a:pt x="200" y="68"/>
                  </a:lnTo>
                  <a:lnTo>
                    <a:pt x="208" y="58"/>
                  </a:lnTo>
                  <a:lnTo>
                    <a:pt x="220" y="50"/>
                  </a:lnTo>
                  <a:lnTo>
                    <a:pt x="232" y="44"/>
                  </a:lnTo>
                  <a:lnTo>
                    <a:pt x="244" y="42"/>
                  </a:lnTo>
                  <a:lnTo>
                    <a:pt x="244" y="6"/>
                  </a:lnTo>
                  <a:lnTo>
                    <a:pt x="246" y="6"/>
                  </a:lnTo>
                  <a:lnTo>
                    <a:pt x="246" y="6"/>
                  </a:lnTo>
                  <a:lnTo>
                    <a:pt x="258" y="6"/>
                  </a:lnTo>
                  <a:lnTo>
                    <a:pt x="268" y="10"/>
                  </a:lnTo>
                  <a:lnTo>
                    <a:pt x="278" y="12"/>
                  </a:lnTo>
                  <a:lnTo>
                    <a:pt x="288" y="18"/>
                  </a:lnTo>
                  <a:lnTo>
                    <a:pt x="298" y="24"/>
                  </a:lnTo>
                  <a:lnTo>
                    <a:pt x="306" y="32"/>
                  </a:lnTo>
                  <a:lnTo>
                    <a:pt x="314" y="42"/>
                  </a:lnTo>
                  <a:lnTo>
                    <a:pt x="320" y="52"/>
                  </a:lnTo>
                  <a:lnTo>
                    <a:pt x="476" y="306"/>
                  </a:lnTo>
                  <a:lnTo>
                    <a:pt x="476" y="306"/>
                  </a:lnTo>
                  <a:lnTo>
                    <a:pt x="480" y="314"/>
                  </a:lnTo>
                  <a:lnTo>
                    <a:pt x="484" y="324"/>
                  </a:lnTo>
                  <a:lnTo>
                    <a:pt x="486" y="334"/>
                  </a:lnTo>
                  <a:lnTo>
                    <a:pt x="486" y="344"/>
                  </a:lnTo>
                  <a:lnTo>
                    <a:pt x="486" y="344"/>
                  </a:lnTo>
                  <a:lnTo>
                    <a:pt x="486" y="354"/>
                  </a:lnTo>
                  <a:lnTo>
                    <a:pt x="484" y="362"/>
                  </a:lnTo>
                  <a:lnTo>
                    <a:pt x="476" y="380"/>
                  </a:lnTo>
                  <a:lnTo>
                    <a:pt x="438" y="356"/>
                  </a:lnTo>
                  <a:lnTo>
                    <a:pt x="438" y="356"/>
                  </a:lnTo>
                  <a:lnTo>
                    <a:pt x="430" y="364"/>
                  </a:lnTo>
                  <a:lnTo>
                    <a:pt x="422" y="372"/>
                  </a:lnTo>
                  <a:lnTo>
                    <a:pt x="410" y="376"/>
                  </a:lnTo>
                  <a:lnTo>
                    <a:pt x="400" y="376"/>
                  </a:lnTo>
                  <a:lnTo>
                    <a:pt x="400" y="376"/>
                  </a:lnTo>
                  <a:lnTo>
                    <a:pt x="92" y="378"/>
                  </a:lnTo>
                  <a:lnTo>
                    <a:pt x="92" y="378"/>
                  </a:ln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2"/>
            <p:cNvSpPr>
              <a:spLocks noEditPoints="1"/>
            </p:cNvSpPr>
            <p:nvPr userDrawn="1"/>
          </p:nvSpPr>
          <p:spPr bwMode="gray">
            <a:xfrm>
              <a:off x="1779" y="1899"/>
              <a:ext cx="360" cy="314"/>
            </a:xfrm>
            <a:custGeom>
              <a:avLst/>
              <a:gdLst/>
              <a:ahLst/>
              <a:cxnLst>
                <a:cxn ang="0">
                  <a:pos x="138" y="50"/>
                </a:cxn>
                <a:cxn ang="0">
                  <a:pos x="138" y="50"/>
                </a:cxn>
                <a:cxn ang="0">
                  <a:pos x="4" y="268"/>
                </a:cxn>
                <a:cxn ang="0">
                  <a:pos x="0" y="280"/>
                </a:cxn>
                <a:cxn ang="0">
                  <a:pos x="2" y="290"/>
                </a:cxn>
                <a:cxn ang="0">
                  <a:pos x="16" y="304"/>
                </a:cxn>
                <a:cxn ang="0">
                  <a:pos x="296" y="306"/>
                </a:cxn>
                <a:cxn ang="0">
                  <a:pos x="302" y="304"/>
                </a:cxn>
                <a:cxn ang="0">
                  <a:pos x="314" y="298"/>
                </a:cxn>
                <a:cxn ang="0">
                  <a:pos x="354" y="314"/>
                </a:cxn>
                <a:cxn ang="0">
                  <a:pos x="354" y="314"/>
                </a:cxn>
                <a:cxn ang="0">
                  <a:pos x="360" y="290"/>
                </a:cxn>
                <a:cxn ang="0">
                  <a:pos x="358" y="278"/>
                </a:cxn>
                <a:cxn ang="0">
                  <a:pos x="210" y="28"/>
                </a:cxn>
                <a:cxn ang="0">
                  <a:pos x="200" y="16"/>
                </a:cxn>
                <a:cxn ang="0">
                  <a:pos x="178" y="2"/>
                </a:cxn>
                <a:cxn ang="0">
                  <a:pos x="160" y="0"/>
                </a:cxn>
                <a:cxn ang="0">
                  <a:pos x="160" y="36"/>
                </a:cxn>
                <a:cxn ang="0">
                  <a:pos x="154" y="36"/>
                </a:cxn>
                <a:cxn ang="0">
                  <a:pos x="142" y="44"/>
                </a:cxn>
                <a:cxn ang="0">
                  <a:pos x="138" y="50"/>
                </a:cxn>
                <a:cxn ang="0">
                  <a:pos x="178" y="52"/>
                </a:cxn>
                <a:cxn ang="0">
                  <a:pos x="310" y="268"/>
                </a:cxn>
                <a:cxn ang="0">
                  <a:pos x="312" y="270"/>
                </a:cxn>
                <a:cxn ang="0">
                  <a:pos x="312" y="274"/>
                </a:cxn>
                <a:cxn ang="0">
                  <a:pos x="314" y="282"/>
                </a:cxn>
                <a:cxn ang="0">
                  <a:pos x="314" y="282"/>
                </a:cxn>
                <a:cxn ang="0">
                  <a:pos x="308" y="294"/>
                </a:cxn>
                <a:cxn ang="0">
                  <a:pos x="296" y="300"/>
                </a:cxn>
                <a:cxn ang="0">
                  <a:pos x="26" y="300"/>
                </a:cxn>
                <a:cxn ang="0">
                  <a:pos x="12" y="294"/>
                </a:cxn>
                <a:cxn ang="0">
                  <a:pos x="8" y="280"/>
                </a:cxn>
                <a:cxn ang="0">
                  <a:pos x="8" y="276"/>
                </a:cxn>
                <a:cxn ang="0">
                  <a:pos x="10" y="270"/>
                </a:cxn>
                <a:cxn ang="0">
                  <a:pos x="12" y="268"/>
                </a:cxn>
                <a:cxn ang="0">
                  <a:pos x="142" y="52"/>
                </a:cxn>
                <a:cxn ang="0">
                  <a:pos x="150" y="44"/>
                </a:cxn>
                <a:cxn ang="0">
                  <a:pos x="160" y="42"/>
                </a:cxn>
                <a:cxn ang="0">
                  <a:pos x="166" y="42"/>
                </a:cxn>
                <a:cxn ang="0">
                  <a:pos x="176" y="48"/>
                </a:cxn>
                <a:cxn ang="0">
                  <a:pos x="178" y="52"/>
                </a:cxn>
              </a:cxnLst>
              <a:rect l="0" t="0" r="r" b="b"/>
              <a:pathLst>
                <a:path w="360" h="314">
                  <a:moveTo>
                    <a:pt x="138" y="50"/>
                  </a:moveTo>
                  <a:lnTo>
                    <a:pt x="138" y="50"/>
                  </a:lnTo>
                  <a:lnTo>
                    <a:pt x="138" y="50"/>
                  </a:lnTo>
                  <a:lnTo>
                    <a:pt x="138" y="50"/>
                  </a:lnTo>
                  <a:lnTo>
                    <a:pt x="4" y="268"/>
                  </a:lnTo>
                  <a:lnTo>
                    <a:pt x="4" y="268"/>
                  </a:lnTo>
                  <a:lnTo>
                    <a:pt x="2" y="274"/>
                  </a:lnTo>
                  <a:lnTo>
                    <a:pt x="0" y="280"/>
                  </a:lnTo>
                  <a:lnTo>
                    <a:pt x="0" y="280"/>
                  </a:lnTo>
                  <a:lnTo>
                    <a:pt x="2" y="290"/>
                  </a:lnTo>
                  <a:lnTo>
                    <a:pt x="8" y="298"/>
                  </a:lnTo>
                  <a:lnTo>
                    <a:pt x="16" y="304"/>
                  </a:lnTo>
                  <a:lnTo>
                    <a:pt x="26" y="306"/>
                  </a:lnTo>
                  <a:lnTo>
                    <a:pt x="296" y="306"/>
                  </a:lnTo>
                  <a:lnTo>
                    <a:pt x="296" y="306"/>
                  </a:lnTo>
                  <a:lnTo>
                    <a:pt x="302" y="304"/>
                  </a:lnTo>
                  <a:lnTo>
                    <a:pt x="308" y="302"/>
                  </a:lnTo>
                  <a:lnTo>
                    <a:pt x="314" y="298"/>
                  </a:lnTo>
                  <a:lnTo>
                    <a:pt x="318" y="294"/>
                  </a:lnTo>
                  <a:lnTo>
                    <a:pt x="354" y="314"/>
                  </a:lnTo>
                  <a:lnTo>
                    <a:pt x="354" y="314"/>
                  </a:lnTo>
                  <a:lnTo>
                    <a:pt x="354" y="314"/>
                  </a:lnTo>
                  <a:lnTo>
                    <a:pt x="358" y="302"/>
                  </a:lnTo>
                  <a:lnTo>
                    <a:pt x="360" y="290"/>
                  </a:lnTo>
                  <a:lnTo>
                    <a:pt x="360" y="290"/>
                  </a:lnTo>
                  <a:lnTo>
                    <a:pt x="358" y="278"/>
                  </a:lnTo>
                  <a:lnTo>
                    <a:pt x="354" y="266"/>
                  </a:lnTo>
                  <a:lnTo>
                    <a:pt x="210" y="28"/>
                  </a:lnTo>
                  <a:lnTo>
                    <a:pt x="210" y="28"/>
                  </a:lnTo>
                  <a:lnTo>
                    <a:pt x="200" y="16"/>
                  </a:lnTo>
                  <a:lnTo>
                    <a:pt x="190" y="8"/>
                  </a:lnTo>
                  <a:lnTo>
                    <a:pt x="178" y="2"/>
                  </a:lnTo>
                  <a:lnTo>
                    <a:pt x="162" y="0"/>
                  </a:lnTo>
                  <a:lnTo>
                    <a:pt x="160" y="0"/>
                  </a:lnTo>
                  <a:lnTo>
                    <a:pt x="160" y="0"/>
                  </a:lnTo>
                  <a:lnTo>
                    <a:pt x="160" y="36"/>
                  </a:lnTo>
                  <a:lnTo>
                    <a:pt x="160" y="36"/>
                  </a:lnTo>
                  <a:lnTo>
                    <a:pt x="154" y="36"/>
                  </a:lnTo>
                  <a:lnTo>
                    <a:pt x="148" y="40"/>
                  </a:lnTo>
                  <a:lnTo>
                    <a:pt x="142" y="44"/>
                  </a:lnTo>
                  <a:lnTo>
                    <a:pt x="138" y="50"/>
                  </a:lnTo>
                  <a:lnTo>
                    <a:pt x="138" y="50"/>
                  </a:lnTo>
                  <a:close/>
                  <a:moveTo>
                    <a:pt x="178" y="52"/>
                  </a:moveTo>
                  <a:lnTo>
                    <a:pt x="178" y="52"/>
                  </a:lnTo>
                  <a:lnTo>
                    <a:pt x="310" y="268"/>
                  </a:lnTo>
                  <a:lnTo>
                    <a:pt x="310" y="268"/>
                  </a:lnTo>
                  <a:lnTo>
                    <a:pt x="312" y="270"/>
                  </a:lnTo>
                  <a:lnTo>
                    <a:pt x="312" y="270"/>
                  </a:lnTo>
                  <a:lnTo>
                    <a:pt x="312" y="274"/>
                  </a:lnTo>
                  <a:lnTo>
                    <a:pt x="312" y="274"/>
                  </a:lnTo>
                  <a:lnTo>
                    <a:pt x="314" y="282"/>
                  </a:lnTo>
                  <a:lnTo>
                    <a:pt x="314" y="282"/>
                  </a:lnTo>
                  <a:lnTo>
                    <a:pt x="314" y="282"/>
                  </a:lnTo>
                  <a:lnTo>
                    <a:pt x="314" y="282"/>
                  </a:lnTo>
                  <a:lnTo>
                    <a:pt x="312" y="290"/>
                  </a:lnTo>
                  <a:lnTo>
                    <a:pt x="308" y="294"/>
                  </a:lnTo>
                  <a:lnTo>
                    <a:pt x="302" y="298"/>
                  </a:lnTo>
                  <a:lnTo>
                    <a:pt x="296" y="300"/>
                  </a:lnTo>
                  <a:lnTo>
                    <a:pt x="26" y="300"/>
                  </a:lnTo>
                  <a:lnTo>
                    <a:pt x="26" y="300"/>
                  </a:lnTo>
                  <a:lnTo>
                    <a:pt x="18" y="298"/>
                  </a:lnTo>
                  <a:lnTo>
                    <a:pt x="12" y="294"/>
                  </a:lnTo>
                  <a:lnTo>
                    <a:pt x="8" y="288"/>
                  </a:lnTo>
                  <a:lnTo>
                    <a:pt x="8" y="280"/>
                  </a:lnTo>
                  <a:lnTo>
                    <a:pt x="8" y="280"/>
                  </a:lnTo>
                  <a:lnTo>
                    <a:pt x="8" y="276"/>
                  </a:lnTo>
                  <a:lnTo>
                    <a:pt x="10" y="270"/>
                  </a:lnTo>
                  <a:lnTo>
                    <a:pt x="10" y="270"/>
                  </a:lnTo>
                  <a:lnTo>
                    <a:pt x="12" y="268"/>
                  </a:lnTo>
                  <a:lnTo>
                    <a:pt x="12" y="268"/>
                  </a:lnTo>
                  <a:lnTo>
                    <a:pt x="142" y="52"/>
                  </a:lnTo>
                  <a:lnTo>
                    <a:pt x="142" y="52"/>
                  </a:lnTo>
                  <a:lnTo>
                    <a:pt x="146" y="48"/>
                  </a:lnTo>
                  <a:lnTo>
                    <a:pt x="150" y="44"/>
                  </a:lnTo>
                  <a:lnTo>
                    <a:pt x="156" y="42"/>
                  </a:lnTo>
                  <a:lnTo>
                    <a:pt x="160" y="42"/>
                  </a:lnTo>
                  <a:lnTo>
                    <a:pt x="160" y="42"/>
                  </a:lnTo>
                  <a:lnTo>
                    <a:pt x="166" y="42"/>
                  </a:lnTo>
                  <a:lnTo>
                    <a:pt x="172" y="44"/>
                  </a:lnTo>
                  <a:lnTo>
                    <a:pt x="176" y="48"/>
                  </a:lnTo>
                  <a:lnTo>
                    <a:pt x="178" y="52"/>
                  </a:lnTo>
                  <a:lnTo>
                    <a:pt x="178" y="52"/>
                  </a:lnTo>
                  <a:close/>
                </a:path>
              </a:pathLst>
            </a:custGeom>
            <a:solidFill>
              <a:srgbClr val="F37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
            <p:cNvSpPr>
              <a:spLocks noEditPoints="1"/>
            </p:cNvSpPr>
            <p:nvPr userDrawn="1"/>
          </p:nvSpPr>
          <p:spPr bwMode="gray">
            <a:xfrm>
              <a:off x="2201" y="2293"/>
              <a:ext cx="60" cy="60"/>
            </a:xfrm>
            <a:custGeom>
              <a:avLst/>
              <a:gdLst/>
              <a:ahLst/>
              <a:cxnLst>
                <a:cxn ang="0">
                  <a:pos x="0" y="30"/>
                </a:cxn>
                <a:cxn ang="0">
                  <a:pos x="2" y="18"/>
                </a:cxn>
                <a:cxn ang="0">
                  <a:pos x="18" y="2"/>
                </a:cxn>
                <a:cxn ang="0">
                  <a:pos x="30" y="0"/>
                </a:cxn>
                <a:cxn ang="0">
                  <a:pos x="52" y="8"/>
                </a:cxn>
                <a:cxn ang="0">
                  <a:pos x="60" y="24"/>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2" y="20"/>
                </a:cxn>
                <a:cxn ang="0">
                  <a:pos x="40" y="6"/>
                </a:cxn>
                <a:cxn ang="0">
                  <a:pos x="30" y="4"/>
                </a:cxn>
                <a:cxn ang="0">
                  <a:pos x="12" y="12"/>
                </a:cxn>
                <a:cxn ang="0">
                  <a:pos x="6" y="30"/>
                </a:cxn>
                <a:cxn ang="0">
                  <a:pos x="8" y="40"/>
                </a:cxn>
                <a:cxn ang="0">
                  <a:pos x="20" y="54"/>
                </a:cxn>
                <a:cxn ang="0">
                  <a:pos x="30" y="54"/>
                </a:cxn>
                <a:cxn ang="0">
                  <a:pos x="18" y="48"/>
                </a:cxn>
                <a:cxn ang="0">
                  <a:pos x="32" y="12"/>
                </a:cxn>
                <a:cxn ang="0">
                  <a:pos x="36" y="12"/>
                </a:cxn>
                <a:cxn ang="0">
                  <a:pos x="42" y="18"/>
                </a:cxn>
                <a:cxn ang="0">
                  <a:pos x="44" y="22"/>
                </a:cxn>
                <a:cxn ang="0">
                  <a:pos x="42" y="30"/>
                </a:cxn>
                <a:cxn ang="0">
                  <a:pos x="44" y="48"/>
                </a:cxn>
                <a:cxn ang="0">
                  <a:pos x="30" y="32"/>
                </a:cxn>
                <a:cxn ang="0">
                  <a:pos x="24" y="48"/>
                </a:cxn>
                <a:cxn ang="0">
                  <a:pos x="30" y="28"/>
                </a:cxn>
                <a:cxn ang="0">
                  <a:pos x="38" y="26"/>
                </a:cxn>
                <a:cxn ang="0">
                  <a:pos x="38" y="22"/>
                </a:cxn>
                <a:cxn ang="0">
                  <a:pos x="36" y="18"/>
                </a:cxn>
                <a:cxn ang="0">
                  <a:pos x="24" y="16"/>
                </a:cxn>
                <a:cxn ang="0">
                  <a:pos x="30" y="28"/>
                </a:cxn>
              </a:cxnLst>
              <a:rect l="0" t="0" r="r" b="b"/>
              <a:pathLst>
                <a:path w="60" h="60">
                  <a:moveTo>
                    <a:pt x="0" y="30"/>
                  </a:moveTo>
                  <a:lnTo>
                    <a:pt x="0" y="30"/>
                  </a:lnTo>
                  <a:lnTo>
                    <a:pt x="0" y="24"/>
                  </a:lnTo>
                  <a:lnTo>
                    <a:pt x="2" y="18"/>
                  </a:lnTo>
                  <a:lnTo>
                    <a:pt x="8" y="8"/>
                  </a:lnTo>
                  <a:lnTo>
                    <a:pt x="18" y="2"/>
                  </a:lnTo>
                  <a:lnTo>
                    <a:pt x="30" y="0"/>
                  </a:lnTo>
                  <a:lnTo>
                    <a:pt x="30" y="0"/>
                  </a:lnTo>
                  <a:lnTo>
                    <a:pt x="42" y="2"/>
                  </a:lnTo>
                  <a:lnTo>
                    <a:pt x="52" y="8"/>
                  </a:lnTo>
                  <a:lnTo>
                    <a:pt x="58" y="18"/>
                  </a:lnTo>
                  <a:lnTo>
                    <a:pt x="60" y="24"/>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4"/>
                  </a:lnTo>
                  <a:lnTo>
                    <a:pt x="48" y="48"/>
                  </a:lnTo>
                  <a:lnTo>
                    <a:pt x="52" y="40"/>
                  </a:lnTo>
                  <a:lnTo>
                    <a:pt x="54" y="30"/>
                  </a:lnTo>
                  <a:lnTo>
                    <a:pt x="54" y="30"/>
                  </a:lnTo>
                  <a:lnTo>
                    <a:pt x="52"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4"/>
                  </a:lnTo>
                  <a:lnTo>
                    <a:pt x="30" y="54"/>
                  </a:lnTo>
                  <a:lnTo>
                    <a:pt x="30" y="54"/>
                  </a:lnTo>
                  <a:close/>
                  <a:moveTo>
                    <a:pt x="24" y="48"/>
                  </a:moveTo>
                  <a:lnTo>
                    <a:pt x="18" y="48"/>
                  </a:lnTo>
                  <a:lnTo>
                    <a:pt x="18" y="12"/>
                  </a:lnTo>
                  <a:lnTo>
                    <a:pt x="32" y="12"/>
                  </a:lnTo>
                  <a:lnTo>
                    <a:pt x="32" y="12"/>
                  </a:lnTo>
                  <a:lnTo>
                    <a:pt x="36" y="12"/>
                  </a:lnTo>
                  <a:lnTo>
                    <a:pt x="40" y="14"/>
                  </a:lnTo>
                  <a:lnTo>
                    <a:pt x="42" y="18"/>
                  </a:lnTo>
                  <a:lnTo>
                    <a:pt x="44" y="22"/>
                  </a:lnTo>
                  <a:lnTo>
                    <a:pt x="44" y="22"/>
                  </a:lnTo>
                  <a:lnTo>
                    <a:pt x="44" y="26"/>
                  </a:lnTo>
                  <a:lnTo>
                    <a:pt x="42" y="30"/>
                  </a:lnTo>
                  <a:lnTo>
                    <a:pt x="34" y="32"/>
                  </a:lnTo>
                  <a:lnTo>
                    <a:pt x="44" y="48"/>
                  </a:lnTo>
                  <a:lnTo>
                    <a:pt x="38" y="48"/>
                  </a:lnTo>
                  <a:lnTo>
                    <a:pt x="30" y="32"/>
                  </a:lnTo>
                  <a:lnTo>
                    <a:pt x="24" y="32"/>
                  </a:lnTo>
                  <a:lnTo>
                    <a:pt x="24" y="48"/>
                  </a:lnTo>
                  <a:close/>
                  <a:moveTo>
                    <a:pt x="30" y="28"/>
                  </a:moveTo>
                  <a:lnTo>
                    <a:pt x="30" y="28"/>
                  </a:lnTo>
                  <a:lnTo>
                    <a:pt x="36" y="26"/>
                  </a:lnTo>
                  <a:lnTo>
                    <a:pt x="38" y="26"/>
                  </a:lnTo>
                  <a:lnTo>
                    <a:pt x="38" y="22"/>
                  </a:lnTo>
                  <a:lnTo>
                    <a:pt x="38" y="22"/>
                  </a:lnTo>
                  <a:lnTo>
                    <a:pt x="38" y="20"/>
                  </a:lnTo>
                  <a:lnTo>
                    <a:pt x="36" y="18"/>
                  </a:lnTo>
                  <a:lnTo>
                    <a:pt x="30" y="16"/>
                  </a:lnTo>
                  <a:lnTo>
                    <a:pt x="24" y="16"/>
                  </a:lnTo>
                  <a:lnTo>
                    <a:pt x="24" y="28"/>
                  </a:lnTo>
                  <a:lnTo>
                    <a:pt x="30" y="28"/>
                  </a:lnTo>
                  <a:close/>
                </a:path>
              </a:pathLst>
            </a:custGeom>
            <a:solidFill>
              <a:srgbClr val="00539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noEditPoints="1"/>
            </p:cNvSpPr>
            <p:nvPr userDrawn="1"/>
          </p:nvSpPr>
          <p:spPr bwMode="gray">
            <a:xfrm>
              <a:off x="2323" y="2311"/>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5"/>
            <p:cNvSpPr>
              <a:spLocks/>
            </p:cNvSpPr>
            <p:nvPr userDrawn="1"/>
          </p:nvSpPr>
          <p:spPr bwMode="gray">
            <a:xfrm>
              <a:off x="2495" y="2313"/>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6"/>
            <p:cNvSpPr>
              <a:spLocks noEditPoints="1"/>
            </p:cNvSpPr>
            <p:nvPr userDrawn="1"/>
          </p:nvSpPr>
          <p:spPr bwMode="gray">
            <a:xfrm>
              <a:off x="2655" y="2311"/>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7"/>
            <p:cNvSpPr>
              <a:spLocks/>
            </p:cNvSpPr>
            <p:nvPr userDrawn="1"/>
          </p:nvSpPr>
          <p:spPr bwMode="gray">
            <a:xfrm>
              <a:off x="2775" y="2311"/>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8"/>
            <p:cNvSpPr>
              <a:spLocks noChangeArrowheads="1"/>
            </p:cNvSpPr>
            <p:nvPr userDrawn="1"/>
          </p:nvSpPr>
          <p:spPr bwMode="gray">
            <a:xfrm>
              <a:off x="2851" y="2265"/>
              <a:ext cx="16" cy="188"/>
            </a:xfrm>
            <a:prstGeom prst="rect">
              <a:avLst/>
            </a:prstGeom>
            <a:solidFill>
              <a:srgbClr val="6364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9"/>
            <p:cNvSpPr>
              <a:spLocks noEditPoints="1"/>
            </p:cNvSpPr>
            <p:nvPr userDrawn="1"/>
          </p:nvSpPr>
          <p:spPr bwMode="gray">
            <a:xfrm>
              <a:off x="2891" y="2265"/>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0"/>
            <p:cNvSpPr>
              <a:spLocks noEditPoints="1"/>
            </p:cNvSpPr>
            <p:nvPr userDrawn="1"/>
          </p:nvSpPr>
          <p:spPr bwMode="gray">
            <a:xfrm>
              <a:off x="3071" y="2311"/>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1"/>
            <p:cNvSpPr>
              <a:spLocks/>
            </p:cNvSpPr>
            <p:nvPr userDrawn="1"/>
          </p:nvSpPr>
          <p:spPr bwMode="gray">
            <a:xfrm>
              <a:off x="3177" y="2263"/>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2"/>
            <p:cNvSpPr>
              <a:spLocks/>
            </p:cNvSpPr>
            <p:nvPr userDrawn="1"/>
          </p:nvSpPr>
          <p:spPr bwMode="gray">
            <a:xfrm>
              <a:off x="3309" y="2261"/>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0"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0"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0"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3"/>
            <p:cNvSpPr>
              <a:spLocks noEditPoints="1"/>
            </p:cNvSpPr>
            <p:nvPr userDrawn="1"/>
          </p:nvSpPr>
          <p:spPr bwMode="gray">
            <a:xfrm>
              <a:off x="3447" y="2309"/>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24"/>
            <p:cNvSpPr>
              <a:spLocks noChangeArrowheads="1"/>
            </p:cNvSpPr>
            <p:nvPr userDrawn="1"/>
          </p:nvSpPr>
          <p:spPr bwMode="gray">
            <a:xfrm>
              <a:off x="3579" y="2265"/>
              <a:ext cx="38" cy="188"/>
            </a:xfrm>
            <a:prstGeom prst="rect">
              <a:avLst/>
            </a:prstGeom>
            <a:solidFill>
              <a:srgbClr val="6364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5"/>
            <p:cNvSpPr>
              <a:spLocks/>
            </p:cNvSpPr>
            <p:nvPr userDrawn="1"/>
          </p:nvSpPr>
          <p:spPr bwMode="gray">
            <a:xfrm>
              <a:off x="3641" y="2311"/>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6"/>
            <p:cNvSpPr>
              <a:spLocks/>
            </p:cNvSpPr>
            <p:nvPr userDrawn="1"/>
          </p:nvSpPr>
          <p:spPr bwMode="gray">
            <a:xfrm>
              <a:off x="3763" y="2271"/>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7"/>
            <p:cNvSpPr>
              <a:spLocks noEditPoints="1"/>
            </p:cNvSpPr>
            <p:nvPr userDrawn="1"/>
          </p:nvSpPr>
          <p:spPr bwMode="gray">
            <a:xfrm>
              <a:off x="3853" y="2263"/>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
            <p:cNvSpPr>
              <a:spLocks noEditPoints="1"/>
            </p:cNvSpPr>
            <p:nvPr userDrawn="1"/>
          </p:nvSpPr>
          <p:spPr bwMode="gray">
            <a:xfrm>
              <a:off x="3911" y="2309"/>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
            <p:cNvSpPr>
              <a:spLocks/>
            </p:cNvSpPr>
            <p:nvPr userDrawn="1"/>
          </p:nvSpPr>
          <p:spPr bwMode="gray">
            <a:xfrm>
              <a:off x="4041" y="2309"/>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0"/>
            <p:cNvSpPr>
              <a:spLocks/>
            </p:cNvSpPr>
            <p:nvPr userDrawn="1"/>
          </p:nvSpPr>
          <p:spPr bwMode="gray">
            <a:xfrm>
              <a:off x="4167" y="2309"/>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1"/>
            <p:cNvSpPr>
              <a:spLocks noEditPoints="1"/>
            </p:cNvSpPr>
            <p:nvPr userDrawn="1"/>
          </p:nvSpPr>
          <p:spPr bwMode="gray">
            <a:xfrm>
              <a:off x="4269" y="2281"/>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6364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7"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rgbClr val="3968AA"/>
                </a:solidFill>
                <a:latin typeface="+mn-lt"/>
                <a:cs typeface="+mn-cs"/>
              </a:defRPr>
            </a:lvl1pPr>
          </a:lstStyle>
          <a:p>
            <a:pPr>
              <a:defRPr/>
            </a:pPr>
            <a:fld id="{D9045FF4-DE3A-4037-97D2-F7F1DF1A231D}" type="slidenum">
              <a:rPr lang="en-US" smtClean="0"/>
              <a:pPr>
                <a:defRPr/>
              </a:pPr>
              <a:t>‹#›</a:t>
            </a:fld>
            <a:endParaRPr lang="en-US"/>
          </a:p>
        </p:txBody>
      </p:sp>
      <p:cxnSp>
        <p:nvCxnSpPr>
          <p:cNvPr id="158" name="Straight Connector 157"/>
          <p:cNvCxnSpPr/>
          <p:nvPr userDrawn="1"/>
        </p:nvCxnSpPr>
        <p:spPr bwMode="gray">
          <a:xfrm rot="16200000" flipV="1">
            <a:off x="8608219" y="6723856"/>
            <a:ext cx="217488" cy="3175"/>
          </a:xfrm>
          <a:prstGeom prst="line">
            <a:avLst/>
          </a:prstGeom>
          <a:ln w="12700">
            <a:solidFill>
              <a:srgbClr val="3968AA"/>
            </a:solidFill>
          </a:ln>
        </p:spPr>
        <p:style>
          <a:lnRef idx="1">
            <a:schemeClr val="accent1"/>
          </a:lnRef>
          <a:fillRef idx="0">
            <a:schemeClr val="accent1"/>
          </a:fillRef>
          <a:effectRef idx="0">
            <a:schemeClr val="accent1"/>
          </a:effectRef>
          <a:fontRef idx="minor">
            <a:schemeClr val="tx1"/>
          </a:fontRef>
        </p:style>
      </p:cxnSp>
      <p:sp>
        <p:nvSpPr>
          <p:cNvPr id="159" name="Footer Placeholder 68"/>
          <p:cNvSpPr>
            <a:spLocks noGrp="1"/>
          </p:cNvSpPr>
          <p:nvPr>
            <p:ph type="ftr" sz="quarter" idx="3"/>
          </p:nvPr>
        </p:nvSpPr>
        <p:spPr bwMode="gray">
          <a:xfrm>
            <a:off x="0" y="6610350"/>
            <a:ext cx="8640763" cy="247650"/>
          </a:xfrm>
          <a:prstGeom prst="rect">
            <a:avLst/>
          </a:prstGeom>
        </p:spPr>
        <p:txBody>
          <a:bodyPr vert="horz" lIns="91440" tIns="45720" rIns="91440" bIns="45720" rtlCol="0" anchor="ctr"/>
          <a:lstStyle>
            <a:lvl1pPr algn="r">
              <a:defRPr sz="800" cap="all" baseline="0">
                <a:solidFill>
                  <a:srgbClr val="3968AA"/>
                </a:solidFill>
              </a:defRPr>
            </a:lvl1pPr>
          </a:lstStyle>
          <a:p>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0" name="Picture Placeholder 16" descr="Picture 020.jpg"/>
          <p:cNvPicPr>
            <a:picLocks noChangeAspect="1"/>
          </p:cNvPicPr>
          <p:nvPr userDrawn="1"/>
        </p:nvPicPr>
        <p:blipFill>
          <a:blip r:embed="rId2" cstate="screen"/>
          <a:srcRect/>
          <a:stretch>
            <a:fillRect/>
          </a:stretch>
        </p:blipFill>
        <p:spPr bwMode="gray">
          <a:xfrm>
            <a:off x="0" y="-1"/>
            <a:ext cx="9144000" cy="6858001"/>
          </a:xfrm>
          <a:prstGeom prst="rect">
            <a:avLst/>
          </a:prstGeom>
          <a:solidFill>
            <a:schemeClr val="bg1"/>
          </a:solidFill>
          <a:ln>
            <a:noFill/>
          </a:ln>
          <a:effectLst>
            <a:innerShdw blurRad="1270000">
              <a:prstClr val="black">
                <a:alpha val="75000"/>
              </a:prstClr>
            </a:innerShdw>
          </a:effectLst>
        </p:spPr>
      </p:pic>
      <p:sp>
        <p:nvSpPr>
          <p:cNvPr id="9" name="Text Placeholder 17"/>
          <p:cNvSpPr>
            <a:spLocks noGrp="1"/>
          </p:cNvSpPr>
          <p:nvPr>
            <p:ph type="body" sz="quarter" idx="19" hasCustomPrompt="1"/>
          </p:nvPr>
        </p:nvSpPr>
        <p:spPr bwMode="gray">
          <a:xfrm>
            <a:off x="150812" y="2233613"/>
            <a:ext cx="3352008" cy="1157287"/>
          </a:xfrm>
          <a:prstGeom prst="rect">
            <a:avLst/>
          </a:prstGeom>
          <a:gradFill>
            <a:gsLst>
              <a:gs pos="0">
                <a:srgbClr val="3968AA"/>
              </a:gs>
              <a:gs pos="100000">
                <a:srgbClr val="193A8C"/>
              </a:gs>
              <a:gs pos="100000">
                <a:schemeClr val="accent1">
                  <a:shade val="100000"/>
                  <a:satMod val="115000"/>
                </a:schemeClr>
              </a:gs>
            </a:gsLst>
            <a:lin ang="16200000" scaled="1"/>
          </a:gradFill>
        </p:spPr>
        <p:txBody>
          <a:bodyPr lIns="182880" anchor="ctr" anchorCtr="0"/>
          <a:lstStyle>
            <a:lvl1pPr marL="0" indent="0">
              <a:lnSpc>
                <a:spcPts val="1400"/>
              </a:lnSpc>
              <a:spcBef>
                <a:spcPts val="0"/>
              </a:spcBef>
              <a:buNone/>
              <a:defRPr sz="1600" b="1">
                <a:solidFill>
                  <a:schemeClr val="bg1"/>
                </a:solidFill>
                <a:latin typeface="Arial" pitchFamily="34" charset="0"/>
                <a:cs typeface="Arial" pitchFamily="34" charset="0"/>
              </a:defRPr>
            </a:lvl1pPr>
            <a:lvl2pPr marL="0" indent="0">
              <a:lnSpc>
                <a:spcPts val="1400"/>
              </a:lnSpc>
              <a:spcBef>
                <a:spcPts val="0"/>
              </a:spcBef>
              <a:buNone/>
              <a:defRPr sz="1200" i="1">
                <a:solidFill>
                  <a:schemeClr val="bg1"/>
                </a:solidFill>
                <a:latin typeface="Arial" pitchFamily="34" charset="0"/>
                <a:cs typeface="Arial" pitchFamily="34" charset="0"/>
              </a:defRPr>
            </a:lvl2pPr>
            <a:lvl3pPr marL="0" indent="0">
              <a:lnSpc>
                <a:spcPts val="1400"/>
              </a:lnSpc>
              <a:spcBef>
                <a:spcPts val="0"/>
              </a:spcBef>
              <a:buNone/>
              <a:defRPr sz="1200" b="1">
                <a:solidFill>
                  <a:schemeClr val="bg1"/>
                </a:solidFill>
                <a:latin typeface="Arial" pitchFamily="34" charset="0"/>
                <a:cs typeface="Arial" pitchFamily="34" charset="0"/>
              </a:defRPr>
            </a:lvl3pPr>
          </a:lstStyle>
          <a:p>
            <a:pPr lvl="0"/>
            <a:r>
              <a:rPr lang="en-US" dirty="0" smtClean="0"/>
              <a:t>Name</a:t>
            </a:r>
          </a:p>
          <a:p>
            <a:pPr lvl="1"/>
            <a:r>
              <a:rPr lang="en-US" dirty="0" smtClean="0"/>
              <a:t>Title</a:t>
            </a:r>
          </a:p>
          <a:p>
            <a:pPr lvl="1"/>
            <a:endParaRPr lang="en-US" dirty="0" smtClean="0"/>
          </a:p>
          <a:p>
            <a:pPr lvl="2"/>
            <a:r>
              <a:rPr lang="en-US" dirty="0" smtClean="0"/>
              <a:t>+1 XXX.XXX.XXXX</a:t>
            </a:r>
          </a:p>
          <a:p>
            <a:pPr lvl="2"/>
            <a:r>
              <a:rPr lang="en-US" dirty="0" smtClean="0"/>
              <a:t>first.last@shawgrp.com</a:t>
            </a:r>
          </a:p>
        </p:txBody>
      </p:sp>
      <p:sp>
        <p:nvSpPr>
          <p:cNvPr id="13" name="Text Placeholder 30"/>
          <p:cNvSpPr>
            <a:spLocks noGrp="1"/>
          </p:cNvSpPr>
          <p:nvPr>
            <p:ph type="body" sz="quarter" idx="16" hasCustomPrompt="1"/>
          </p:nvPr>
        </p:nvSpPr>
        <p:spPr bwMode="gray">
          <a:xfrm>
            <a:off x="147638" y="1946965"/>
            <a:ext cx="3355920" cy="293370"/>
          </a:xfrm>
          <a:prstGeom prst="rect">
            <a:avLst/>
          </a:prstGeom>
          <a:solidFill>
            <a:srgbClr val="3968AA"/>
          </a:solidFill>
        </p:spPr>
        <p:txBody>
          <a:bodyPr lIns="164592" anchor="ctr"/>
          <a:lstStyle>
            <a:lvl1pPr marL="0" indent="0">
              <a:buNone/>
              <a:defRPr sz="1200" b="1" cap="all" baseline="0">
                <a:solidFill>
                  <a:schemeClr val="bg1"/>
                </a:solidFill>
                <a:latin typeface="Arial" pitchFamily="34" charset="0"/>
                <a:cs typeface="Arial" pitchFamily="34" charset="0"/>
              </a:defRPr>
            </a:lvl1pPr>
          </a:lstStyle>
          <a:p>
            <a:pPr lvl="0"/>
            <a:r>
              <a:rPr lang="en-US" dirty="0" smtClean="0"/>
              <a:t>Contact</a:t>
            </a:r>
            <a:endParaRPr lang="en-US" dirty="0"/>
          </a:p>
        </p:txBody>
      </p:sp>
      <p:sp>
        <p:nvSpPr>
          <p:cNvPr id="14" name="Content Placeholder 15"/>
          <p:cNvSpPr>
            <a:spLocks noGrp="1"/>
          </p:cNvSpPr>
          <p:nvPr>
            <p:ph sz="quarter" idx="17" hasCustomPrompt="1"/>
          </p:nvPr>
        </p:nvSpPr>
        <p:spPr bwMode="gray">
          <a:xfrm>
            <a:off x="0" y="1947759"/>
            <a:ext cx="149225" cy="1444275"/>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fontAlgn="auto">
              <a:spcBef>
                <a:spcPts val="0"/>
              </a:spcBef>
              <a:spcAft>
                <a:spcPts val="0"/>
              </a:spcAft>
              <a:buNone/>
              <a:defRPr lang="en-US" kern="1200" smtClean="0">
                <a:solidFill>
                  <a:schemeClr val="lt1"/>
                </a:solidFill>
                <a:latin typeface="+mn-lt"/>
                <a:ea typeface="+mn-ea"/>
                <a:cs typeface="+mn-cs"/>
              </a:defRPr>
            </a:lvl1pPr>
            <a:lvl2pPr algn="ctr" rtl="0" fontAlgn="auto">
              <a:spcBef>
                <a:spcPts val="0"/>
              </a:spcBef>
              <a:spcAft>
                <a:spcPts val="0"/>
              </a:spcAft>
              <a:buNone/>
              <a:defRPr lang="en-US" kern="1200" smtClean="0">
                <a:solidFill>
                  <a:schemeClr val="lt1"/>
                </a:solidFill>
                <a:latin typeface="+mn-lt"/>
                <a:ea typeface="+mn-ea"/>
                <a:cs typeface="+mn-cs"/>
              </a:defRPr>
            </a:lvl2pPr>
            <a:lvl3pPr algn="ctr" rtl="0" fontAlgn="auto">
              <a:spcBef>
                <a:spcPts val="0"/>
              </a:spcBef>
              <a:spcAft>
                <a:spcPts val="0"/>
              </a:spcAft>
              <a:defRPr lang="en-US" kern="1200" smtClean="0">
                <a:solidFill>
                  <a:schemeClr val="lt1"/>
                </a:solidFill>
                <a:latin typeface="+mn-lt"/>
                <a:ea typeface="+mn-ea"/>
                <a:cs typeface="+mn-cs"/>
              </a:defRPr>
            </a:lvl3pPr>
            <a:lvl4pPr algn="ctr" rtl="0" fontAlgn="auto">
              <a:spcBef>
                <a:spcPts val="0"/>
              </a:spcBef>
              <a:spcAft>
                <a:spcPts val="0"/>
              </a:spcAft>
              <a:defRPr lang="en-US" kern="1200" smtClean="0">
                <a:solidFill>
                  <a:schemeClr val="lt1"/>
                </a:solidFill>
                <a:latin typeface="+mn-lt"/>
                <a:ea typeface="+mn-ea"/>
                <a:cs typeface="+mn-cs"/>
              </a:defRPr>
            </a:lvl4pPr>
            <a:lvl5pPr marL="0" indent="0" algn="ctr" rtl="0" fontAlgn="auto">
              <a:spcBef>
                <a:spcPts val="0"/>
              </a:spcBef>
              <a:spcAft>
                <a:spcPts val="0"/>
              </a:spcAft>
              <a:buNone/>
              <a:defRPr lang="en-US" sz="100" kern="1200">
                <a:solidFill>
                  <a:schemeClr val="lt1"/>
                </a:solidFill>
                <a:latin typeface="+mn-lt"/>
                <a:ea typeface="+mn-ea"/>
                <a:cs typeface="+mn-cs"/>
              </a:defRPr>
            </a:lvl5pPr>
          </a:lstStyle>
          <a:p>
            <a:pPr lvl="4"/>
            <a:r>
              <a:rPr lang="en-US" dirty="0" smtClean="0"/>
              <a:t> </a:t>
            </a:r>
            <a:endParaRPr lang="en-US" dirty="0"/>
          </a:p>
        </p:txBody>
      </p:sp>
      <p:grpSp>
        <p:nvGrpSpPr>
          <p:cNvPr id="7" name="Group 4"/>
          <p:cNvGrpSpPr>
            <a:grpSpLocks noChangeAspect="1"/>
          </p:cNvGrpSpPr>
          <p:nvPr userDrawn="1"/>
        </p:nvGrpSpPr>
        <p:grpSpPr bwMode="gray">
          <a:xfrm>
            <a:off x="258765" y="1200275"/>
            <a:ext cx="3043235" cy="626853"/>
            <a:chOff x="1841" y="3099"/>
            <a:chExt cx="2942" cy="606"/>
          </a:xfrm>
          <a:effectLst>
            <a:outerShdw blurRad="63500" algn="ctr" rotWithShape="0">
              <a:prstClr val="black">
                <a:alpha val="80000"/>
              </a:prstClr>
            </a:outerShdw>
          </a:effectLst>
        </p:grpSpPr>
        <p:sp>
          <p:nvSpPr>
            <p:cNvPr id="11" name="AutoShape 3"/>
            <p:cNvSpPr>
              <a:spLocks noChangeAspect="1" noChangeArrowheads="1" noTextEdit="1"/>
            </p:cNvSpPr>
            <p:nvPr userDrawn="1"/>
          </p:nvSpPr>
          <p:spPr bwMode="gray">
            <a:xfrm>
              <a:off x="1841" y="3099"/>
              <a:ext cx="2942" cy="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gray">
            <a:xfrm>
              <a:off x="2755" y="3553"/>
              <a:ext cx="100" cy="146"/>
            </a:xfrm>
            <a:custGeom>
              <a:avLst/>
              <a:gdLst/>
              <a:ahLst/>
              <a:cxnLst>
                <a:cxn ang="0">
                  <a:pos x="6" y="44"/>
                </a:cxn>
                <a:cxn ang="0">
                  <a:pos x="8" y="26"/>
                </a:cxn>
                <a:cxn ang="0">
                  <a:pos x="16" y="12"/>
                </a:cxn>
                <a:cxn ang="0">
                  <a:pos x="30" y="2"/>
                </a:cxn>
                <a:cxn ang="0">
                  <a:pos x="48" y="0"/>
                </a:cxn>
                <a:cxn ang="0">
                  <a:pos x="58" y="0"/>
                </a:cxn>
                <a:cxn ang="0">
                  <a:pos x="74" y="6"/>
                </a:cxn>
                <a:cxn ang="0">
                  <a:pos x="84" y="16"/>
                </a:cxn>
                <a:cxn ang="0">
                  <a:pos x="88" y="28"/>
                </a:cxn>
                <a:cxn ang="0">
                  <a:pos x="88" y="120"/>
                </a:cxn>
                <a:cxn ang="0">
                  <a:pos x="88" y="124"/>
                </a:cxn>
                <a:cxn ang="0">
                  <a:pos x="92" y="130"/>
                </a:cxn>
                <a:cxn ang="0">
                  <a:pos x="100" y="132"/>
                </a:cxn>
                <a:cxn ang="0">
                  <a:pos x="100" y="142"/>
                </a:cxn>
                <a:cxn ang="0">
                  <a:pos x="94" y="144"/>
                </a:cxn>
                <a:cxn ang="0">
                  <a:pos x="78" y="142"/>
                </a:cxn>
                <a:cxn ang="0">
                  <a:pos x="74" y="128"/>
                </a:cxn>
                <a:cxn ang="0">
                  <a:pos x="72" y="122"/>
                </a:cxn>
                <a:cxn ang="0">
                  <a:pos x="66" y="134"/>
                </a:cxn>
                <a:cxn ang="0">
                  <a:pos x="48" y="144"/>
                </a:cxn>
                <a:cxn ang="0">
                  <a:pos x="36" y="146"/>
                </a:cxn>
                <a:cxn ang="0">
                  <a:pos x="20" y="144"/>
                </a:cxn>
                <a:cxn ang="0">
                  <a:pos x="10" y="136"/>
                </a:cxn>
                <a:cxn ang="0">
                  <a:pos x="2" y="122"/>
                </a:cxn>
                <a:cxn ang="0">
                  <a:pos x="0" y="106"/>
                </a:cxn>
                <a:cxn ang="0">
                  <a:pos x="8" y="82"/>
                </a:cxn>
                <a:cxn ang="0">
                  <a:pos x="30" y="68"/>
                </a:cxn>
                <a:cxn ang="0">
                  <a:pos x="58" y="60"/>
                </a:cxn>
                <a:cxn ang="0">
                  <a:pos x="70" y="54"/>
                </a:cxn>
                <a:cxn ang="0">
                  <a:pos x="72" y="36"/>
                </a:cxn>
                <a:cxn ang="0">
                  <a:pos x="70" y="26"/>
                </a:cxn>
                <a:cxn ang="0">
                  <a:pos x="58" y="14"/>
                </a:cxn>
                <a:cxn ang="0">
                  <a:pos x="48" y="12"/>
                </a:cxn>
                <a:cxn ang="0">
                  <a:pos x="32" y="18"/>
                </a:cxn>
                <a:cxn ang="0">
                  <a:pos x="22" y="30"/>
                </a:cxn>
                <a:cxn ang="0">
                  <a:pos x="6" y="44"/>
                </a:cxn>
                <a:cxn ang="0">
                  <a:pos x="72" y="64"/>
                </a:cxn>
                <a:cxn ang="0">
                  <a:pos x="70" y="66"/>
                </a:cxn>
                <a:cxn ang="0">
                  <a:pos x="54" y="72"/>
                </a:cxn>
                <a:cxn ang="0">
                  <a:pos x="42" y="76"/>
                </a:cxn>
                <a:cxn ang="0">
                  <a:pos x="24" y="86"/>
                </a:cxn>
                <a:cxn ang="0">
                  <a:pos x="18" y="106"/>
                </a:cxn>
                <a:cxn ang="0">
                  <a:pos x="20" y="116"/>
                </a:cxn>
                <a:cxn ang="0">
                  <a:pos x="30" y="130"/>
                </a:cxn>
                <a:cxn ang="0">
                  <a:pos x="40" y="132"/>
                </a:cxn>
                <a:cxn ang="0">
                  <a:pos x="54" y="130"/>
                </a:cxn>
                <a:cxn ang="0">
                  <a:pos x="64" y="122"/>
                </a:cxn>
                <a:cxn ang="0">
                  <a:pos x="70" y="110"/>
                </a:cxn>
                <a:cxn ang="0">
                  <a:pos x="72" y="94"/>
                </a:cxn>
              </a:cxnLst>
              <a:rect l="0" t="0" r="r" b="b"/>
              <a:pathLst>
                <a:path w="100" h="146">
                  <a:moveTo>
                    <a:pt x="6" y="44"/>
                  </a:moveTo>
                  <a:lnTo>
                    <a:pt x="6" y="44"/>
                  </a:lnTo>
                  <a:lnTo>
                    <a:pt x="6" y="34"/>
                  </a:lnTo>
                  <a:lnTo>
                    <a:pt x="8" y="26"/>
                  </a:lnTo>
                  <a:lnTo>
                    <a:pt x="12" y="18"/>
                  </a:lnTo>
                  <a:lnTo>
                    <a:pt x="16" y="12"/>
                  </a:lnTo>
                  <a:lnTo>
                    <a:pt x="22" y="6"/>
                  </a:lnTo>
                  <a:lnTo>
                    <a:pt x="30" y="2"/>
                  </a:lnTo>
                  <a:lnTo>
                    <a:pt x="38" y="0"/>
                  </a:lnTo>
                  <a:lnTo>
                    <a:pt x="48" y="0"/>
                  </a:lnTo>
                  <a:lnTo>
                    <a:pt x="48" y="0"/>
                  </a:lnTo>
                  <a:lnTo>
                    <a:pt x="58" y="0"/>
                  </a:lnTo>
                  <a:lnTo>
                    <a:pt x="68" y="2"/>
                  </a:lnTo>
                  <a:lnTo>
                    <a:pt x="74" y="6"/>
                  </a:lnTo>
                  <a:lnTo>
                    <a:pt x="80" y="10"/>
                  </a:lnTo>
                  <a:lnTo>
                    <a:pt x="84" y="16"/>
                  </a:lnTo>
                  <a:lnTo>
                    <a:pt x="86" y="22"/>
                  </a:lnTo>
                  <a:lnTo>
                    <a:pt x="88" y="28"/>
                  </a:lnTo>
                  <a:lnTo>
                    <a:pt x="88" y="36"/>
                  </a:lnTo>
                  <a:lnTo>
                    <a:pt x="88" y="120"/>
                  </a:lnTo>
                  <a:lnTo>
                    <a:pt x="88" y="120"/>
                  </a:lnTo>
                  <a:lnTo>
                    <a:pt x="88" y="124"/>
                  </a:lnTo>
                  <a:lnTo>
                    <a:pt x="90" y="128"/>
                  </a:lnTo>
                  <a:lnTo>
                    <a:pt x="92" y="130"/>
                  </a:lnTo>
                  <a:lnTo>
                    <a:pt x="96" y="132"/>
                  </a:lnTo>
                  <a:lnTo>
                    <a:pt x="100" y="132"/>
                  </a:lnTo>
                  <a:lnTo>
                    <a:pt x="100" y="142"/>
                  </a:lnTo>
                  <a:lnTo>
                    <a:pt x="100" y="142"/>
                  </a:lnTo>
                  <a:lnTo>
                    <a:pt x="94" y="144"/>
                  </a:lnTo>
                  <a:lnTo>
                    <a:pt x="94" y="144"/>
                  </a:lnTo>
                  <a:lnTo>
                    <a:pt x="86" y="144"/>
                  </a:lnTo>
                  <a:lnTo>
                    <a:pt x="78" y="142"/>
                  </a:lnTo>
                  <a:lnTo>
                    <a:pt x="74" y="136"/>
                  </a:lnTo>
                  <a:lnTo>
                    <a:pt x="74" y="128"/>
                  </a:lnTo>
                  <a:lnTo>
                    <a:pt x="74" y="122"/>
                  </a:lnTo>
                  <a:lnTo>
                    <a:pt x="72" y="122"/>
                  </a:lnTo>
                  <a:lnTo>
                    <a:pt x="72" y="122"/>
                  </a:lnTo>
                  <a:lnTo>
                    <a:pt x="66" y="134"/>
                  </a:lnTo>
                  <a:lnTo>
                    <a:pt x="58" y="142"/>
                  </a:lnTo>
                  <a:lnTo>
                    <a:pt x="48" y="144"/>
                  </a:lnTo>
                  <a:lnTo>
                    <a:pt x="36" y="146"/>
                  </a:lnTo>
                  <a:lnTo>
                    <a:pt x="36" y="146"/>
                  </a:lnTo>
                  <a:lnTo>
                    <a:pt x="28" y="146"/>
                  </a:lnTo>
                  <a:lnTo>
                    <a:pt x="20" y="144"/>
                  </a:lnTo>
                  <a:lnTo>
                    <a:pt x="14" y="140"/>
                  </a:lnTo>
                  <a:lnTo>
                    <a:pt x="10" y="136"/>
                  </a:lnTo>
                  <a:lnTo>
                    <a:pt x="6" y="130"/>
                  </a:lnTo>
                  <a:lnTo>
                    <a:pt x="2" y="122"/>
                  </a:lnTo>
                  <a:lnTo>
                    <a:pt x="0" y="106"/>
                  </a:lnTo>
                  <a:lnTo>
                    <a:pt x="0" y="106"/>
                  </a:lnTo>
                  <a:lnTo>
                    <a:pt x="2" y="94"/>
                  </a:lnTo>
                  <a:lnTo>
                    <a:pt x="8" y="82"/>
                  </a:lnTo>
                  <a:lnTo>
                    <a:pt x="16" y="74"/>
                  </a:lnTo>
                  <a:lnTo>
                    <a:pt x="30" y="68"/>
                  </a:lnTo>
                  <a:lnTo>
                    <a:pt x="58" y="60"/>
                  </a:lnTo>
                  <a:lnTo>
                    <a:pt x="58" y="60"/>
                  </a:lnTo>
                  <a:lnTo>
                    <a:pt x="66" y="56"/>
                  </a:lnTo>
                  <a:lnTo>
                    <a:pt x="70" y="54"/>
                  </a:lnTo>
                  <a:lnTo>
                    <a:pt x="72" y="46"/>
                  </a:lnTo>
                  <a:lnTo>
                    <a:pt x="72" y="36"/>
                  </a:lnTo>
                  <a:lnTo>
                    <a:pt x="72" y="36"/>
                  </a:lnTo>
                  <a:lnTo>
                    <a:pt x="70" y="26"/>
                  </a:lnTo>
                  <a:lnTo>
                    <a:pt x="66" y="18"/>
                  </a:lnTo>
                  <a:lnTo>
                    <a:pt x="58" y="14"/>
                  </a:lnTo>
                  <a:lnTo>
                    <a:pt x="48" y="12"/>
                  </a:lnTo>
                  <a:lnTo>
                    <a:pt x="48" y="12"/>
                  </a:lnTo>
                  <a:lnTo>
                    <a:pt x="36" y="14"/>
                  </a:lnTo>
                  <a:lnTo>
                    <a:pt x="32" y="18"/>
                  </a:lnTo>
                  <a:lnTo>
                    <a:pt x="28" y="20"/>
                  </a:lnTo>
                  <a:lnTo>
                    <a:pt x="22" y="30"/>
                  </a:lnTo>
                  <a:lnTo>
                    <a:pt x="22" y="44"/>
                  </a:lnTo>
                  <a:lnTo>
                    <a:pt x="6" y="44"/>
                  </a:lnTo>
                  <a:close/>
                  <a:moveTo>
                    <a:pt x="72" y="64"/>
                  </a:moveTo>
                  <a:lnTo>
                    <a:pt x="72" y="64"/>
                  </a:lnTo>
                  <a:lnTo>
                    <a:pt x="72" y="64"/>
                  </a:lnTo>
                  <a:lnTo>
                    <a:pt x="70" y="66"/>
                  </a:lnTo>
                  <a:lnTo>
                    <a:pt x="66" y="70"/>
                  </a:lnTo>
                  <a:lnTo>
                    <a:pt x="54" y="72"/>
                  </a:lnTo>
                  <a:lnTo>
                    <a:pt x="42" y="76"/>
                  </a:lnTo>
                  <a:lnTo>
                    <a:pt x="42" y="76"/>
                  </a:lnTo>
                  <a:lnTo>
                    <a:pt x="32" y="80"/>
                  </a:lnTo>
                  <a:lnTo>
                    <a:pt x="24" y="86"/>
                  </a:lnTo>
                  <a:lnTo>
                    <a:pt x="20" y="94"/>
                  </a:lnTo>
                  <a:lnTo>
                    <a:pt x="18" y="106"/>
                  </a:lnTo>
                  <a:lnTo>
                    <a:pt x="18" y="106"/>
                  </a:lnTo>
                  <a:lnTo>
                    <a:pt x="20" y="116"/>
                  </a:lnTo>
                  <a:lnTo>
                    <a:pt x="24" y="126"/>
                  </a:lnTo>
                  <a:lnTo>
                    <a:pt x="30" y="130"/>
                  </a:lnTo>
                  <a:lnTo>
                    <a:pt x="40" y="132"/>
                  </a:lnTo>
                  <a:lnTo>
                    <a:pt x="40" y="132"/>
                  </a:lnTo>
                  <a:lnTo>
                    <a:pt x="46" y="132"/>
                  </a:lnTo>
                  <a:lnTo>
                    <a:pt x="54" y="130"/>
                  </a:lnTo>
                  <a:lnTo>
                    <a:pt x="58" y="126"/>
                  </a:lnTo>
                  <a:lnTo>
                    <a:pt x="64" y="122"/>
                  </a:lnTo>
                  <a:lnTo>
                    <a:pt x="68" y="116"/>
                  </a:lnTo>
                  <a:lnTo>
                    <a:pt x="70" y="110"/>
                  </a:lnTo>
                  <a:lnTo>
                    <a:pt x="72" y="102"/>
                  </a:lnTo>
                  <a:lnTo>
                    <a:pt x="72" y="94"/>
                  </a:lnTo>
                  <a:lnTo>
                    <a:pt x="72"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gray">
            <a:xfrm>
              <a:off x="2927" y="3555"/>
              <a:ext cx="150" cy="140"/>
            </a:xfrm>
            <a:custGeom>
              <a:avLst/>
              <a:gdLst/>
              <a:ahLst/>
              <a:cxnLst>
                <a:cxn ang="0">
                  <a:pos x="0" y="0"/>
                </a:cxn>
                <a:cxn ang="0">
                  <a:pos x="16" y="0"/>
                </a:cxn>
                <a:cxn ang="0">
                  <a:pos x="40" y="126"/>
                </a:cxn>
                <a:cxn ang="0">
                  <a:pos x="40" y="126"/>
                </a:cxn>
                <a:cxn ang="0">
                  <a:pos x="66" y="0"/>
                </a:cxn>
                <a:cxn ang="0">
                  <a:pos x="86" y="0"/>
                </a:cxn>
                <a:cxn ang="0">
                  <a:pos x="110" y="126"/>
                </a:cxn>
                <a:cxn ang="0">
                  <a:pos x="110" y="126"/>
                </a:cxn>
                <a:cxn ang="0">
                  <a:pos x="134" y="0"/>
                </a:cxn>
                <a:cxn ang="0">
                  <a:pos x="150" y="0"/>
                </a:cxn>
                <a:cxn ang="0">
                  <a:pos x="120" y="140"/>
                </a:cxn>
                <a:cxn ang="0">
                  <a:pos x="100" y="140"/>
                </a:cxn>
                <a:cxn ang="0">
                  <a:pos x="76" y="16"/>
                </a:cxn>
                <a:cxn ang="0">
                  <a:pos x="74" y="16"/>
                </a:cxn>
                <a:cxn ang="0">
                  <a:pos x="50" y="140"/>
                </a:cxn>
                <a:cxn ang="0">
                  <a:pos x="30" y="140"/>
                </a:cxn>
                <a:cxn ang="0">
                  <a:pos x="0" y="0"/>
                </a:cxn>
              </a:cxnLst>
              <a:rect l="0" t="0" r="r" b="b"/>
              <a:pathLst>
                <a:path w="150" h="140">
                  <a:moveTo>
                    <a:pt x="0" y="0"/>
                  </a:moveTo>
                  <a:lnTo>
                    <a:pt x="16" y="0"/>
                  </a:lnTo>
                  <a:lnTo>
                    <a:pt x="40" y="126"/>
                  </a:lnTo>
                  <a:lnTo>
                    <a:pt x="40" y="126"/>
                  </a:lnTo>
                  <a:lnTo>
                    <a:pt x="66" y="0"/>
                  </a:lnTo>
                  <a:lnTo>
                    <a:pt x="86" y="0"/>
                  </a:lnTo>
                  <a:lnTo>
                    <a:pt x="110" y="126"/>
                  </a:lnTo>
                  <a:lnTo>
                    <a:pt x="110" y="126"/>
                  </a:lnTo>
                  <a:lnTo>
                    <a:pt x="134" y="0"/>
                  </a:lnTo>
                  <a:lnTo>
                    <a:pt x="150" y="0"/>
                  </a:lnTo>
                  <a:lnTo>
                    <a:pt x="120" y="140"/>
                  </a:lnTo>
                  <a:lnTo>
                    <a:pt x="100" y="140"/>
                  </a:lnTo>
                  <a:lnTo>
                    <a:pt x="76" y="16"/>
                  </a:lnTo>
                  <a:lnTo>
                    <a:pt x="74" y="16"/>
                  </a:lnTo>
                  <a:lnTo>
                    <a:pt x="50" y="140"/>
                  </a:lnTo>
                  <a:lnTo>
                    <a:pt x="30" y="14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EditPoints="1"/>
            </p:cNvSpPr>
            <p:nvPr userDrawn="1"/>
          </p:nvSpPr>
          <p:spPr bwMode="gray">
            <a:xfrm>
              <a:off x="3087" y="3553"/>
              <a:ext cx="98" cy="146"/>
            </a:xfrm>
            <a:custGeom>
              <a:avLst/>
              <a:gdLst/>
              <a:ahLst/>
              <a:cxnLst>
                <a:cxn ang="0">
                  <a:pos x="50" y="0"/>
                </a:cxn>
                <a:cxn ang="0">
                  <a:pos x="70" y="4"/>
                </a:cxn>
                <a:cxn ang="0">
                  <a:pos x="86" y="18"/>
                </a:cxn>
                <a:cxn ang="0">
                  <a:pos x="94" y="40"/>
                </a:cxn>
                <a:cxn ang="0">
                  <a:pos x="98" y="72"/>
                </a:cxn>
                <a:cxn ang="0">
                  <a:pos x="96" y="90"/>
                </a:cxn>
                <a:cxn ang="0">
                  <a:pos x="90" y="118"/>
                </a:cxn>
                <a:cxn ang="0">
                  <a:pos x="78" y="136"/>
                </a:cxn>
                <a:cxn ang="0">
                  <a:pos x="60" y="144"/>
                </a:cxn>
                <a:cxn ang="0">
                  <a:pos x="50" y="146"/>
                </a:cxn>
                <a:cxn ang="0">
                  <a:pos x="28" y="142"/>
                </a:cxn>
                <a:cxn ang="0">
                  <a:pos x="14" y="128"/>
                </a:cxn>
                <a:cxn ang="0">
                  <a:pos x="4" y="104"/>
                </a:cxn>
                <a:cxn ang="0">
                  <a:pos x="0" y="72"/>
                </a:cxn>
                <a:cxn ang="0">
                  <a:pos x="2" y="56"/>
                </a:cxn>
                <a:cxn ang="0">
                  <a:pos x="8" y="28"/>
                </a:cxn>
                <a:cxn ang="0">
                  <a:pos x="20" y="10"/>
                </a:cxn>
                <a:cxn ang="0">
                  <a:pos x="38" y="0"/>
                </a:cxn>
                <a:cxn ang="0">
                  <a:pos x="50" y="0"/>
                </a:cxn>
                <a:cxn ang="0">
                  <a:pos x="50" y="132"/>
                </a:cxn>
                <a:cxn ang="0">
                  <a:pos x="62" y="130"/>
                </a:cxn>
                <a:cxn ang="0">
                  <a:pos x="72" y="120"/>
                </a:cxn>
                <a:cxn ang="0">
                  <a:pos x="78" y="100"/>
                </a:cxn>
                <a:cxn ang="0">
                  <a:pos x="80" y="72"/>
                </a:cxn>
                <a:cxn ang="0">
                  <a:pos x="80" y="58"/>
                </a:cxn>
                <a:cxn ang="0">
                  <a:pos x="76" y="34"/>
                </a:cxn>
                <a:cxn ang="0">
                  <a:pos x="66" y="20"/>
                </a:cxn>
                <a:cxn ang="0">
                  <a:pos x="56" y="14"/>
                </a:cxn>
                <a:cxn ang="0">
                  <a:pos x="50" y="12"/>
                </a:cxn>
                <a:cxn ang="0">
                  <a:pos x="36" y="16"/>
                </a:cxn>
                <a:cxn ang="0">
                  <a:pos x="26" y="26"/>
                </a:cxn>
                <a:cxn ang="0">
                  <a:pos x="20" y="44"/>
                </a:cxn>
                <a:cxn ang="0">
                  <a:pos x="18" y="72"/>
                </a:cxn>
                <a:cxn ang="0">
                  <a:pos x="18" y="88"/>
                </a:cxn>
                <a:cxn ang="0">
                  <a:pos x="24" y="112"/>
                </a:cxn>
                <a:cxn ang="0">
                  <a:pos x="32" y="126"/>
                </a:cxn>
                <a:cxn ang="0">
                  <a:pos x="42" y="132"/>
                </a:cxn>
                <a:cxn ang="0">
                  <a:pos x="50" y="132"/>
                </a:cxn>
              </a:cxnLst>
              <a:rect l="0" t="0" r="r" b="b"/>
              <a:pathLst>
                <a:path w="98" h="146">
                  <a:moveTo>
                    <a:pt x="50" y="0"/>
                  </a:moveTo>
                  <a:lnTo>
                    <a:pt x="50" y="0"/>
                  </a:lnTo>
                  <a:lnTo>
                    <a:pt x="60" y="0"/>
                  </a:lnTo>
                  <a:lnTo>
                    <a:pt x="70" y="4"/>
                  </a:lnTo>
                  <a:lnTo>
                    <a:pt x="78" y="10"/>
                  </a:lnTo>
                  <a:lnTo>
                    <a:pt x="86" y="18"/>
                  </a:lnTo>
                  <a:lnTo>
                    <a:pt x="90" y="28"/>
                  </a:lnTo>
                  <a:lnTo>
                    <a:pt x="94" y="40"/>
                  </a:lnTo>
                  <a:lnTo>
                    <a:pt x="96" y="56"/>
                  </a:lnTo>
                  <a:lnTo>
                    <a:pt x="98" y="72"/>
                  </a:lnTo>
                  <a:lnTo>
                    <a:pt x="98" y="72"/>
                  </a:lnTo>
                  <a:lnTo>
                    <a:pt x="96" y="90"/>
                  </a:lnTo>
                  <a:lnTo>
                    <a:pt x="94" y="104"/>
                  </a:lnTo>
                  <a:lnTo>
                    <a:pt x="90" y="118"/>
                  </a:lnTo>
                  <a:lnTo>
                    <a:pt x="86" y="128"/>
                  </a:lnTo>
                  <a:lnTo>
                    <a:pt x="78" y="136"/>
                  </a:lnTo>
                  <a:lnTo>
                    <a:pt x="70" y="142"/>
                  </a:lnTo>
                  <a:lnTo>
                    <a:pt x="60" y="144"/>
                  </a:lnTo>
                  <a:lnTo>
                    <a:pt x="50" y="146"/>
                  </a:lnTo>
                  <a:lnTo>
                    <a:pt x="50" y="146"/>
                  </a:lnTo>
                  <a:lnTo>
                    <a:pt x="38" y="144"/>
                  </a:lnTo>
                  <a:lnTo>
                    <a:pt x="28" y="142"/>
                  </a:lnTo>
                  <a:lnTo>
                    <a:pt x="20" y="136"/>
                  </a:lnTo>
                  <a:lnTo>
                    <a:pt x="14" y="128"/>
                  </a:lnTo>
                  <a:lnTo>
                    <a:pt x="8" y="118"/>
                  </a:lnTo>
                  <a:lnTo>
                    <a:pt x="4" y="104"/>
                  </a:lnTo>
                  <a:lnTo>
                    <a:pt x="2" y="90"/>
                  </a:lnTo>
                  <a:lnTo>
                    <a:pt x="0" y="72"/>
                  </a:lnTo>
                  <a:lnTo>
                    <a:pt x="0" y="72"/>
                  </a:lnTo>
                  <a:lnTo>
                    <a:pt x="2" y="56"/>
                  </a:lnTo>
                  <a:lnTo>
                    <a:pt x="4" y="40"/>
                  </a:lnTo>
                  <a:lnTo>
                    <a:pt x="8" y="28"/>
                  </a:lnTo>
                  <a:lnTo>
                    <a:pt x="14" y="18"/>
                  </a:lnTo>
                  <a:lnTo>
                    <a:pt x="20" y="10"/>
                  </a:lnTo>
                  <a:lnTo>
                    <a:pt x="28" y="4"/>
                  </a:lnTo>
                  <a:lnTo>
                    <a:pt x="38" y="0"/>
                  </a:lnTo>
                  <a:lnTo>
                    <a:pt x="50" y="0"/>
                  </a:lnTo>
                  <a:lnTo>
                    <a:pt x="50" y="0"/>
                  </a:lnTo>
                  <a:close/>
                  <a:moveTo>
                    <a:pt x="50" y="132"/>
                  </a:moveTo>
                  <a:lnTo>
                    <a:pt x="50" y="132"/>
                  </a:lnTo>
                  <a:lnTo>
                    <a:pt x="56" y="132"/>
                  </a:lnTo>
                  <a:lnTo>
                    <a:pt x="62" y="130"/>
                  </a:lnTo>
                  <a:lnTo>
                    <a:pt x="66" y="126"/>
                  </a:lnTo>
                  <a:lnTo>
                    <a:pt x="72" y="120"/>
                  </a:lnTo>
                  <a:lnTo>
                    <a:pt x="76" y="112"/>
                  </a:lnTo>
                  <a:lnTo>
                    <a:pt x="78" y="100"/>
                  </a:lnTo>
                  <a:lnTo>
                    <a:pt x="80" y="88"/>
                  </a:lnTo>
                  <a:lnTo>
                    <a:pt x="80" y="72"/>
                  </a:lnTo>
                  <a:lnTo>
                    <a:pt x="80" y="72"/>
                  </a:lnTo>
                  <a:lnTo>
                    <a:pt x="80" y="58"/>
                  </a:lnTo>
                  <a:lnTo>
                    <a:pt x="78" y="44"/>
                  </a:lnTo>
                  <a:lnTo>
                    <a:pt x="76" y="34"/>
                  </a:lnTo>
                  <a:lnTo>
                    <a:pt x="72" y="26"/>
                  </a:lnTo>
                  <a:lnTo>
                    <a:pt x="66" y="20"/>
                  </a:lnTo>
                  <a:lnTo>
                    <a:pt x="62" y="16"/>
                  </a:lnTo>
                  <a:lnTo>
                    <a:pt x="56" y="14"/>
                  </a:lnTo>
                  <a:lnTo>
                    <a:pt x="50" y="12"/>
                  </a:lnTo>
                  <a:lnTo>
                    <a:pt x="50" y="12"/>
                  </a:lnTo>
                  <a:lnTo>
                    <a:pt x="42" y="14"/>
                  </a:lnTo>
                  <a:lnTo>
                    <a:pt x="36" y="16"/>
                  </a:lnTo>
                  <a:lnTo>
                    <a:pt x="32" y="20"/>
                  </a:lnTo>
                  <a:lnTo>
                    <a:pt x="26" y="26"/>
                  </a:lnTo>
                  <a:lnTo>
                    <a:pt x="24" y="34"/>
                  </a:lnTo>
                  <a:lnTo>
                    <a:pt x="20" y="44"/>
                  </a:lnTo>
                  <a:lnTo>
                    <a:pt x="18" y="58"/>
                  </a:lnTo>
                  <a:lnTo>
                    <a:pt x="18" y="72"/>
                  </a:lnTo>
                  <a:lnTo>
                    <a:pt x="18" y="72"/>
                  </a:lnTo>
                  <a:lnTo>
                    <a:pt x="18" y="88"/>
                  </a:lnTo>
                  <a:lnTo>
                    <a:pt x="20" y="100"/>
                  </a:lnTo>
                  <a:lnTo>
                    <a:pt x="24" y="112"/>
                  </a:lnTo>
                  <a:lnTo>
                    <a:pt x="26" y="120"/>
                  </a:lnTo>
                  <a:lnTo>
                    <a:pt x="32" y="126"/>
                  </a:lnTo>
                  <a:lnTo>
                    <a:pt x="36" y="130"/>
                  </a:lnTo>
                  <a:lnTo>
                    <a:pt x="42" y="132"/>
                  </a:lnTo>
                  <a:lnTo>
                    <a:pt x="50" y="132"/>
                  </a:lnTo>
                  <a:lnTo>
                    <a:pt x="5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userDrawn="1"/>
          </p:nvSpPr>
          <p:spPr bwMode="gray">
            <a:xfrm>
              <a:off x="3207" y="3553"/>
              <a:ext cx="58" cy="142"/>
            </a:xfrm>
            <a:custGeom>
              <a:avLst/>
              <a:gdLst/>
              <a:ahLst/>
              <a:cxnLst>
                <a:cxn ang="0">
                  <a:pos x="0" y="2"/>
                </a:cxn>
                <a:cxn ang="0">
                  <a:pos x="16" y="2"/>
                </a:cxn>
                <a:cxn ang="0">
                  <a:pos x="16" y="24"/>
                </a:cxn>
                <a:cxn ang="0">
                  <a:pos x="18" y="24"/>
                </a:cxn>
                <a:cxn ang="0">
                  <a:pos x="18" y="24"/>
                </a:cxn>
                <a:cxn ang="0">
                  <a:pos x="22" y="14"/>
                </a:cxn>
                <a:cxn ang="0">
                  <a:pos x="32" y="6"/>
                </a:cxn>
                <a:cxn ang="0">
                  <a:pos x="40" y="2"/>
                </a:cxn>
                <a:cxn ang="0">
                  <a:pos x="52" y="0"/>
                </a:cxn>
                <a:cxn ang="0">
                  <a:pos x="52" y="0"/>
                </a:cxn>
                <a:cxn ang="0">
                  <a:pos x="58" y="0"/>
                </a:cxn>
                <a:cxn ang="0">
                  <a:pos x="58" y="16"/>
                </a:cxn>
                <a:cxn ang="0">
                  <a:pos x="58" y="16"/>
                </a:cxn>
                <a:cxn ang="0">
                  <a:pos x="50" y="16"/>
                </a:cxn>
                <a:cxn ang="0">
                  <a:pos x="50" y="16"/>
                </a:cxn>
                <a:cxn ang="0">
                  <a:pos x="44" y="16"/>
                </a:cxn>
                <a:cxn ang="0">
                  <a:pos x="38" y="18"/>
                </a:cxn>
                <a:cxn ang="0">
                  <a:pos x="32" y="20"/>
                </a:cxn>
                <a:cxn ang="0">
                  <a:pos x="28" y="26"/>
                </a:cxn>
                <a:cxn ang="0">
                  <a:pos x="22" y="30"/>
                </a:cxn>
                <a:cxn ang="0">
                  <a:pos x="20" y="38"/>
                </a:cxn>
                <a:cxn ang="0">
                  <a:pos x="18" y="46"/>
                </a:cxn>
                <a:cxn ang="0">
                  <a:pos x="16" y="56"/>
                </a:cxn>
                <a:cxn ang="0">
                  <a:pos x="16" y="142"/>
                </a:cxn>
                <a:cxn ang="0">
                  <a:pos x="0" y="142"/>
                </a:cxn>
                <a:cxn ang="0">
                  <a:pos x="0" y="2"/>
                </a:cxn>
              </a:cxnLst>
              <a:rect l="0" t="0" r="r" b="b"/>
              <a:pathLst>
                <a:path w="58" h="142">
                  <a:moveTo>
                    <a:pt x="0" y="2"/>
                  </a:moveTo>
                  <a:lnTo>
                    <a:pt x="16" y="2"/>
                  </a:lnTo>
                  <a:lnTo>
                    <a:pt x="16" y="24"/>
                  </a:lnTo>
                  <a:lnTo>
                    <a:pt x="18" y="24"/>
                  </a:lnTo>
                  <a:lnTo>
                    <a:pt x="18" y="24"/>
                  </a:lnTo>
                  <a:lnTo>
                    <a:pt x="22" y="14"/>
                  </a:lnTo>
                  <a:lnTo>
                    <a:pt x="32" y="6"/>
                  </a:lnTo>
                  <a:lnTo>
                    <a:pt x="40" y="2"/>
                  </a:lnTo>
                  <a:lnTo>
                    <a:pt x="52" y="0"/>
                  </a:lnTo>
                  <a:lnTo>
                    <a:pt x="52" y="0"/>
                  </a:lnTo>
                  <a:lnTo>
                    <a:pt x="58" y="0"/>
                  </a:lnTo>
                  <a:lnTo>
                    <a:pt x="58" y="16"/>
                  </a:lnTo>
                  <a:lnTo>
                    <a:pt x="58" y="16"/>
                  </a:lnTo>
                  <a:lnTo>
                    <a:pt x="50" y="16"/>
                  </a:lnTo>
                  <a:lnTo>
                    <a:pt x="50" y="16"/>
                  </a:lnTo>
                  <a:lnTo>
                    <a:pt x="44" y="16"/>
                  </a:lnTo>
                  <a:lnTo>
                    <a:pt x="38" y="18"/>
                  </a:lnTo>
                  <a:lnTo>
                    <a:pt x="32" y="20"/>
                  </a:lnTo>
                  <a:lnTo>
                    <a:pt x="28" y="26"/>
                  </a:lnTo>
                  <a:lnTo>
                    <a:pt x="22" y="30"/>
                  </a:lnTo>
                  <a:lnTo>
                    <a:pt x="20" y="38"/>
                  </a:lnTo>
                  <a:lnTo>
                    <a:pt x="18" y="46"/>
                  </a:lnTo>
                  <a:lnTo>
                    <a:pt x="16" y="56"/>
                  </a:lnTo>
                  <a:lnTo>
                    <a:pt x="16" y="142"/>
                  </a:lnTo>
                  <a:lnTo>
                    <a:pt x="0" y="142"/>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9"/>
            <p:cNvSpPr>
              <a:spLocks noChangeArrowheads="1"/>
            </p:cNvSpPr>
            <p:nvPr userDrawn="1"/>
          </p:nvSpPr>
          <p:spPr bwMode="gray">
            <a:xfrm>
              <a:off x="3283" y="3507"/>
              <a:ext cx="16"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noEditPoints="1"/>
            </p:cNvSpPr>
            <p:nvPr userDrawn="1"/>
          </p:nvSpPr>
          <p:spPr bwMode="gray">
            <a:xfrm>
              <a:off x="3323" y="3507"/>
              <a:ext cx="94" cy="192"/>
            </a:xfrm>
            <a:custGeom>
              <a:avLst/>
              <a:gdLst/>
              <a:ahLst/>
              <a:cxnLst>
                <a:cxn ang="0">
                  <a:pos x="80" y="166"/>
                </a:cxn>
                <a:cxn ang="0">
                  <a:pos x="76" y="176"/>
                </a:cxn>
                <a:cxn ang="0">
                  <a:pos x="58" y="190"/>
                </a:cxn>
                <a:cxn ang="0">
                  <a:pos x="46" y="192"/>
                </a:cxn>
                <a:cxn ang="0">
                  <a:pos x="26" y="188"/>
                </a:cxn>
                <a:cxn ang="0">
                  <a:pos x="12" y="174"/>
                </a:cxn>
                <a:cxn ang="0">
                  <a:pos x="4" y="150"/>
                </a:cxn>
                <a:cxn ang="0">
                  <a:pos x="0" y="118"/>
                </a:cxn>
                <a:cxn ang="0">
                  <a:pos x="2" y="102"/>
                </a:cxn>
                <a:cxn ang="0">
                  <a:pos x="8" y="74"/>
                </a:cxn>
                <a:cxn ang="0">
                  <a:pos x="18" y="56"/>
                </a:cxn>
                <a:cxn ang="0">
                  <a:pos x="36" y="46"/>
                </a:cxn>
                <a:cxn ang="0">
                  <a:pos x="46" y="46"/>
                </a:cxn>
                <a:cxn ang="0">
                  <a:pos x="68" y="52"/>
                </a:cxn>
                <a:cxn ang="0">
                  <a:pos x="78" y="70"/>
                </a:cxn>
                <a:cxn ang="0">
                  <a:pos x="80" y="0"/>
                </a:cxn>
                <a:cxn ang="0">
                  <a:pos x="94" y="188"/>
                </a:cxn>
                <a:cxn ang="0">
                  <a:pos x="80" y="166"/>
                </a:cxn>
                <a:cxn ang="0">
                  <a:pos x="48" y="178"/>
                </a:cxn>
                <a:cxn ang="0">
                  <a:pos x="60" y="176"/>
                </a:cxn>
                <a:cxn ang="0">
                  <a:pos x="70" y="168"/>
                </a:cxn>
                <a:cxn ang="0">
                  <a:pos x="76" y="150"/>
                </a:cxn>
                <a:cxn ang="0">
                  <a:pos x="80" y="118"/>
                </a:cxn>
                <a:cxn ang="0">
                  <a:pos x="78" y="102"/>
                </a:cxn>
                <a:cxn ang="0">
                  <a:pos x="74" y="76"/>
                </a:cxn>
                <a:cxn ang="0">
                  <a:pos x="66" y="64"/>
                </a:cxn>
                <a:cxn ang="0">
                  <a:pos x="54" y="60"/>
                </a:cxn>
                <a:cxn ang="0">
                  <a:pos x="48" y="58"/>
                </a:cxn>
                <a:cxn ang="0">
                  <a:pos x="38" y="60"/>
                </a:cxn>
                <a:cxn ang="0">
                  <a:pos x="28" y="70"/>
                </a:cxn>
                <a:cxn ang="0">
                  <a:pos x="20" y="88"/>
                </a:cxn>
                <a:cxn ang="0">
                  <a:pos x="18" y="118"/>
                </a:cxn>
                <a:cxn ang="0">
                  <a:pos x="18" y="136"/>
                </a:cxn>
                <a:cxn ang="0">
                  <a:pos x="24" y="160"/>
                </a:cxn>
                <a:cxn ang="0">
                  <a:pos x="32" y="174"/>
                </a:cxn>
                <a:cxn ang="0">
                  <a:pos x="42" y="178"/>
                </a:cxn>
                <a:cxn ang="0">
                  <a:pos x="48" y="178"/>
                </a:cxn>
              </a:cxnLst>
              <a:rect l="0" t="0" r="r" b="b"/>
              <a:pathLst>
                <a:path w="94" h="192">
                  <a:moveTo>
                    <a:pt x="80" y="166"/>
                  </a:moveTo>
                  <a:lnTo>
                    <a:pt x="80" y="166"/>
                  </a:lnTo>
                  <a:lnTo>
                    <a:pt x="80" y="166"/>
                  </a:lnTo>
                  <a:lnTo>
                    <a:pt x="76" y="176"/>
                  </a:lnTo>
                  <a:lnTo>
                    <a:pt x="68" y="184"/>
                  </a:lnTo>
                  <a:lnTo>
                    <a:pt x="58" y="190"/>
                  </a:lnTo>
                  <a:lnTo>
                    <a:pt x="46" y="192"/>
                  </a:lnTo>
                  <a:lnTo>
                    <a:pt x="46" y="192"/>
                  </a:lnTo>
                  <a:lnTo>
                    <a:pt x="36" y="190"/>
                  </a:lnTo>
                  <a:lnTo>
                    <a:pt x="26" y="188"/>
                  </a:lnTo>
                  <a:lnTo>
                    <a:pt x="18" y="182"/>
                  </a:lnTo>
                  <a:lnTo>
                    <a:pt x="12" y="174"/>
                  </a:lnTo>
                  <a:lnTo>
                    <a:pt x="8" y="164"/>
                  </a:lnTo>
                  <a:lnTo>
                    <a:pt x="4" y="150"/>
                  </a:lnTo>
                  <a:lnTo>
                    <a:pt x="2" y="136"/>
                  </a:lnTo>
                  <a:lnTo>
                    <a:pt x="0" y="118"/>
                  </a:lnTo>
                  <a:lnTo>
                    <a:pt x="0" y="118"/>
                  </a:lnTo>
                  <a:lnTo>
                    <a:pt x="2" y="102"/>
                  </a:lnTo>
                  <a:lnTo>
                    <a:pt x="4" y="86"/>
                  </a:lnTo>
                  <a:lnTo>
                    <a:pt x="8" y="74"/>
                  </a:lnTo>
                  <a:lnTo>
                    <a:pt x="12" y="64"/>
                  </a:lnTo>
                  <a:lnTo>
                    <a:pt x="18" y="56"/>
                  </a:lnTo>
                  <a:lnTo>
                    <a:pt x="26" y="50"/>
                  </a:lnTo>
                  <a:lnTo>
                    <a:pt x="36" y="46"/>
                  </a:lnTo>
                  <a:lnTo>
                    <a:pt x="46" y="46"/>
                  </a:lnTo>
                  <a:lnTo>
                    <a:pt x="46" y="46"/>
                  </a:lnTo>
                  <a:lnTo>
                    <a:pt x="58" y="48"/>
                  </a:lnTo>
                  <a:lnTo>
                    <a:pt x="68" y="52"/>
                  </a:lnTo>
                  <a:lnTo>
                    <a:pt x="74" y="60"/>
                  </a:lnTo>
                  <a:lnTo>
                    <a:pt x="78" y="70"/>
                  </a:lnTo>
                  <a:lnTo>
                    <a:pt x="80" y="70"/>
                  </a:lnTo>
                  <a:lnTo>
                    <a:pt x="80" y="0"/>
                  </a:lnTo>
                  <a:lnTo>
                    <a:pt x="94" y="0"/>
                  </a:lnTo>
                  <a:lnTo>
                    <a:pt x="94" y="188"/>
                  </a:lnTo>
                  <a:lnTo>
                    <a:pt x="80" y="188"/>
                  </a:lnTo>
                  <a:lnTo>
                    <a:pt x="80" y="166"/>
                  </a:lnTo>
                  <a:close/>
                  <a:moveTo>
                    <a:pt x="48" y="178"/>
                  </a:moveTo>
                  <a:lnTo>
                    <a:pt x="48" y="178"/>
                  </a:lnTo>
                  <a:lnTo>
                    <a:pt x="54" y="178"/>
                  </a:lnTo>
                  <a:lnTo>
                    <a:pt x="60" y="176"/>
                  </a:lnTo>
                  <a:lnTo>
                    <a:pt x="66" y="174"/>
                  </a:lnTo>
                  <a:lnTo>
                    <a:pt x="70" y="168"/>
                  </a:lnTo>
                  <a:lnTo>
                    <a:pt x="74" y="160"/>
                  </a:lnTo>
                  <a:lnTo>
                    <a:pt x="76" y="150"/>
                  </a:lnTo>
                  <a:lnTo>
                    <a:pt x="78" y="136"/>
                  </a:lnTo>
                  <a:lnTo>
                    <a:pt x="80" y="118"/>
                  </a:lnTo>
                  <a:lnTo>
                    <a:pt x="80" y="118"/>
                  </a:lnTo>
                  <a:lnTo>
                    <a:pt x="78" y="102"/>
                  </a:lnTo>
                  <a:lnTo>
                    <a:pt x="76" y="88"/>
                  </a:lnTo>
                  <a:lnTo>
                    <a:pt x="74" y="76"/>
                  </a:lnTo>
                  <a:lnTo>
                    <a:pt x="70" y="70"/>
                  </a:lnTo>
                  <a:lnTo>
                    <a:pt x="66" y="64"/>
                  </a:lnTo>
                  <a:lnTo>
                    <a:pt x="60" y="60"/>
                  </a:lnTo>
                  <a:lnTo>
                    <a:pt x="54" y="60"/>
                  </a:lnTo>
                  <a:lnTo>
                    <a:pt x="48" y="58"/>
                  </a:lnTo>
                  <a:lnTo>
                    <a:pt x="48" y="58"/>
                  </a:lnTo>
                  <a:lnTo>
                    <a:pt x="42" y="60"/>
                  </a:lnTo>
                  <a:lnTo>
                    <a:pt x="38" y="60"/>
                  </a:lnTo>
                  <a:lnTo>
                    <a:pt x="32" y="64"/>
                  </a:lnTo>
                  <a:lnTo>
                    <a:pt x="28" y="70"/>
                  </a:lnTo>
                  <a:lnTo>
                    <a:pt x="24" y="76"/>
                  </a:lnTo>
                  <a:lnTo>
                    <a:pt x="20" y="88"/>
                  </a:lnTo>
                  <a:lnTo>
                    <a:pt x="18" y="102"/>
                  </a:lnTo>
                  <a:lnTo>
                    <a:pt x="18" y="118"/>
                  </a:lnTo>
                  <a:lnTo>
                    <a:pt x="18" y="118"/>
                  </a:lnTo>
                  <a:lnTo>
                    <a:pt x="18" y="136"/>
                  </a:lnTo>
                  <a:lnTo>
                    <a:pt x="20" y="150"/>
                  </a:lnTo>
                  <a:lnTo>
                    <a:pt x="24" y="160"/>
                  </a:lnTo>
                  <a:lnTo>
                    <a:pt x="28" y="168"/>
                  </a:lnTo>
                  <a:lnTo>
                    <a:pt x="32" y="174"/>
                  </a:lnTo>
                  <a:lnTo>
                    <a:pt x="38" y="176"/>
                  </a:lnTo>
                  <a:lnTo>
                    <a:pt x="42" y="178"/>
                  </a:lnTo>
                  <a:lnTo>
                    <a:pt x="48" y="178"/>
                  </a:lnTo>
                  <a:lnTo>
                    <a:pt x="48"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userDrawn="1"/>
          </p:nvSpPr>
          <p:spPr bwMode="gray">
            <a:xfrm>
              <a:off x="3503" y="3553"/>
              <a:ext cx="96" cy="146"/>
            </a:xfrm>
            <a:custGeom>
              <a:avLst/>
              <a:gdLst/>
              <a:ahLst/>
              <a:cxnLst>
                <a:cxn ang="0">
                  <a:pos x="48" y="0"/>
                </a:cxn>
                <a:cxn ang="0">
                  <a:pos x="68" y="4"/>
                </a:cxn>
                <a:cxn ang="0">
                  <a:pos x="84" y="18"/>
                </a:cxn>
                <a:cxn ang="0">
                  <a:pos x="94" y="40"/>
                </a:cxn>
                <a:cxn ang="0">
                  <a:pos x="96" y="72"/>
                </a:cxn>
                <a:cxn ang="0">
                  <a:pos x="96" y="90"/>
                </a:cxn>
                <a:cxn ang="0">
                  <a:pos x="90" y="118"/>
                </a:cxn>
                <a:cxn ang="0">
                  <a:pos x="78" y="136"/>
                </a:cxn>
                <a:cxn ang="0">
                  <a:pos x="60" y="144"/>
                </a:cxn>
                <a:cxn ang="0">
                  <a:pos x="48" y="146"/>
                </a:cxn>
                <a:cxn ang="0">
                  <a:pos x="28" y="142"/>
                </a:cxn>
                <a:cxn ang="0">
                  <a:pos x="12" y="128"/>
                </a:cxn>
                <a:cxn ang="0">
                  <a:pos x="4" y="104"/>
                </a:cxn>
                <a:cxn ang="0">
                  <a:pos x="0" y="72"/>
                </a:cxn>
                <a:cxn ang="0">
                  <a:pos x="0" y="56"/>
                </a:cxn>
                <a:cxn ang="0">
                  <a:pos x="8" y="28"/>
                </a:cxn>
                <a:cxn ang="0">
                  <a:pos x="20" y="10"/>
                </a:cxn>
                <a:cxn ang="0">
                  <a:pos x="38" y="0"/>
                </a:cxn>
                <a:cxn ang="0">
                  <a:pos x="48" y="0"/>
                </a:cxn>
                <a:cxn ang="0">
                  <a:pos x="48" y="132"/>
                </a:cxn>
                <a:cxn ang="0">
                  <a:pos x="60" y="130"/>
                </a:cxn>
                <a:cxn ang="0">
                  <a:pos x="70" y="120"/>
                </a:cxn>
                <a:cxn ang="0">
                  <a:pos x="78" y="100"/>
                </a:cxn>
                <a:cxn ang="0">
                  <a:pos x="80" y="72"/>
                </a:cxn>
                <a:cxn ang="0">
                  <a:pos x="80" y="58"/>
                </a:cxn>
                <a:cxn ang="0">
                  <a:pos x="74" y="34"/>
                </a:cxn>
                <a:cxn ang="0">
                  <a:pos x="66" y="20"/>
                </a:cxn>
                <a:cxn ang="0">
                  <a:pos x="54" y="14"/>
                </a:cxn>
                <a:cxn ang="0">
                  <a:pos x="48" y="12"/>
                </a:cxn>
                <a:cxn ang="0">
                  <a:pos x="36" y="16"/>
                </a:cxn>
                <a:cxn ang="0">
                  <a:pos x="26" y="26"/>
                </a:cxn>
                <a:cxn ang="0">
                  <a:pos x="20" y="44"/>
                </a:cxn>
                <a:cxn ang="0">
                  <a:pos x="16" y="72"/>
                </a:cxn>
                <a:cxn ang="0">
                  <a:pos x="18" y="88"/>
                </a:cxn>
                <a:cxn ang="0">
                  <a:pos x="22" y="112"/>
                </a:cxn>
                <a:cxn ang="0">
                  <a:pos x="30" y="126"/>
                </a:cxn>
                <a:cxn ang="0">
                  <a:pos x="42" y="132"/>
                </a:cxn>
                <a:cxn ang="0">
                  <a:pos x="48" y="132"/>
                </a:cxn>
              </a:cxnLst>
              <a:rect l="0" t="0" r="r" b="b"/>
              <a:pathLst>
                <a:path w="96" h="146">
                  <a:moveTo>
                    <a:pt x="48" y="0"/>
                  </a:moveTo>
                  <a:lnTo>
                    <a:pt x="48" y="0"/>
                  </a:lnTo>
                  <a:lnTo>
                    <a:pt x="60" y="0"/>
                  </a:lnTo>
                  <a:lnTo>
                    <a:pt x="68" y="4"/>
                  </a:lnTo>
                  <a:lnTo>
                    <a:pt x="78" y="10"/>
                  </a:lnTo>
                  <a:lnTo>
                    <a:pt x="84" y="18"/>
                  </a:lnTo>
                  <a:lnTo>
                    <a:pt x="90" y="28"/>
                  </a:lnTo>
                  <a:lnTo>
                    <a:pt x="94" y="40"/>
                  </a:lnTo>
                  <a:lnTo>
                    <a:pt x="96" y="56"/>
                  </a:lnTo>
                  <a:lnTo>
                    <a:pt x="96" y="72"/>
                  </a:lnTo>
                  <a:lnTo>
                    <a:pt x="96" y="72"/>
                  </a:lnTo>
                  <a:lnTo>
                    <a:pt x="96" y="90"/>
                  </a:lnTo>
                  <a:lnTo>
                    <a:pt x="94" y="104"/>
                  </a:lnTo>
                  <a:lnTo>
                    <a:pt x="90" y="118"/>
                  </a:lnTo>
                  <a:lnTo>
                    <a:pt x="84" y="128"/>
                  </a:lnTo>
                  <a:lnTo>
                    <a:pt x="78" y="136"/>
                  </a:lnTo>
                  <a:lnTo>
                    <a:pt x="68" y="142"/>
                  </a:lnTo>
                  <a:lnTo>
                    <a:pt x="60" y="144"/>
                  </a:lnTo>
                  <a:lnTo>
                    <a:pt x="48" y="146"/>
                  </a:lnTo>
                  <a:lnTo>
                    <a:pt x="48" y="146"/>
                  </a:lnTo>
                  <a:lnTo>
                    <a:pt x="38" y="144"/>
                  </a:lnTo>
                  <a:lnTo>
                    <a:pt x="28" y="142"/>
                  </a:lnTo>
                  <a:lnTo>
                    <a:pt x="20" y="136"/>
                  </a:lnTo>
                  <a:lnTo>
                    <a:pt x="12" y="128"/>
                  </a:lnTo>
                  <a:lnTo>
                    <a:pt x="8" y="118"/>
                  </a:lnTo>
                  <a:lnTo>
                    <a:pt x="4" y="104"/>
                  </a:lnTo>
                  <a:lnTo>
                    <a:pt x="0" y="90"/>
                  </a:lnTo>
                  <a:lnTo>
                    <a:pt x="0" y="72"/>
                  </a:lnTo>
                  <a:lnTo>
                    <a:pt x="0" y="72"/>
                  </a:lnTo>
                  <a:lnTo>
                    <a:pt x="0" y="56"/>
                  </a:lnTo>
                  <a:lnTo>
                    <a:pt x="4" y="40"/>
                  </a:lnTo>
                  <a:lnTo>
                    <a:pt x="8" y="28"/>
                  </a:lnTo>
                  <a:lnTo>
                    <a:pt x="12" y="18"/>
                  </a:lnTo>
                  <a:lnTo>
                    <a:pt x="20" y="10"/>
                  </a:lnTo>
                  <a:lnTo>
                    <a:pt x="28" y="4"/>
                  </a:lnTo>
                  <a:lnTo>
                    <a:pt x="38" y="0"/>
                  </a:lnTo>
                  <a:lnTo>
                    <a:pt x="48" y="0"/>
                  </a:lnTo>
                  <a:lnTo>
                    <a:pt x="48" y="0"/>
                  </a:lnTo>
                  <a:close/>
                  <a:moveTo>
                    <a:pt x="48" y="132"/>
                  </a:moveTo>
                  <a:lnTo>
                    <a:pt x="48" y="132"/>
                  </a:lnTo>
                  <a:lnTo>
                    <a:pt x="54" y="132"/>
                  </a:lnTo>
                  <a:lnTo>
                    <a:pt x="60" y="130"/>
                  </a:lnTo>
                  <a:lnTo>
                    <a:pt x="66" y="126"/>
                  </a:lnTo>
                  <a:lnTo>
                    <a:pt x="70" y="120"/>
                  </a:lnTo>
                  <a:lnTo>
                    <a:pt x="74" y="112"/>
                  </a:lnTo>
                  <a:lnTo>
                    <a:pt x="78" y="100"/>
                  </a:lnTo>
                  <a:lnTo>
                    <a:pt x="80" y="88"/>
                  </a:lnTo>
                  <a:lnTo>
                    <a:pt x="80" y="72"/>
                  </a:lnTo>
                  <a:lnTo>
                    <a:pt x="80" y="72"/>
                  </a:lnTo>
                  <a:lnTo>
                    <a:pt x="80" y="58"/>
                  </a:lnTo>
                  <a:lnTo>
                    <a:pt x="78" y="44"/>
                  </a:lnTo>
                  <a:lnTo>
                    <a:pt x="74" y="34"/>
                  </a:lnTo>
                  <a:lnTo>
                    <a:pt x="70" y="26"/>
                  </a:lnTo>
                  <a:lnTo>
                    <a:pt x="66" y="20"/>
                  </a:lnTo>
                  <a:lnTo>
                    <a:pt x="60" y="16"/>
                  </a:lnTo>
                  <a:lnTo>
                    <a:pt x="54" y="14"/>
                  </a:lnTo>
                  <a:lnTo>
                    <a:pt x="48" y="12"/>
                  </a:lnTo>
                  <a:lnTo>
                    <a:pt x="48" y="12"/>
                  </a:lnTo>
                  <a:lnTo>
                    <a:pt x="42" y="14"/>
                  </a:lnTo>
                  <a:lnTo>
                    <a:pt x="36" y="16"/>
                  </a:lnTo>
                  <a:lnTo>
                    <a:pt x="30" y="20"/>
                  </a:lnTo>
                  <a:lnTo>
                    <a:pt x="26" y="26"/>
                  </a:lnTo>
                  <a:lnTo>
                    <a:pt x="22" y="34"/>
                  </a:lnTo>
                  <a:lnTo>
                    <a:pt x="20" y="44"/>
                  </a:lnTo>
                  <a:lnTo>
                    <a:pt x="18" y="58"/>
                  </a:lnTo>
                  <a:lnTo>
                    <a:pt x="16" y="72"/>
                  </a:lnTo>
                  <a:lnTo>
                    <a:pt x="16" y="72"/>
                  </a:lnTo>
                  <a:lnTo>
                    <a:pt x="18" y="88"/>
                  </a:lnTo>
                  <a:lnTo>
                    <a:pt x="20" y="100"/>
                  </a:lnTo>
                  <a:lnTo>
                    <a:pt x="22" y="112"/>
                  </a:lnTo>
                  <a:lnTo>
                    <a:pt x="26" y="120"/>
                  </a:lnTo>
                  <a:lnTo>
                    <a:pt x="30" y="126"/>
                  </a:lnTo>
                  <a:lnTo>
                    <a:pt x="36" y="130"/>
                  </a:lnTo>
                  <a:lnTo>
                    <a:pt x="42" y="132"/>
                  </a:lnTo>
                  <a:lnTo>
                    <a:pt x="48" y="132"/>
                  </a:lnTo>
                  <a:lnTo>
                    <a:pt x="48"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userDrawn="1"/>
          </p:nvSpPr>
          <p:spPr bwMode="gray">
            <a:xfrm>
              <a:off x="3609" y="3505"/>
              <a:ext cx="60" cy="190"/>
            </a:xfrm>
            <a:custGeom>
              <a:avLst/>
              <a:gdLst/>
              <a:ahLst/>
              <a:cxnLst>
                <a:cxn ang="0">
                  <a:pos x="20" y="64"/>
                </a:cxn>
                <a:cxn ang="0">
                  <a:pos x="0" y="64"/>
                </a:cxn>
                <a:cxn ang="0">
                  <a:pos x="0" y="50"/>
                </a:cxn>
                <a:cxn ang="0">
                  <a:pos x="20" y="50"/>
                </a:cxn>
                <a:cxn ang="0">
                  <a:pos x="20" y="34"/>
                </a:cxn>
                <a:cxn ang="0">
                  <a:pos x="20" y="34"/>
                </a:cxn>
                <a:cxn ang="0">
                  <a:pos x="20" y="20"/>
                </a:cxn>
                <a:cxn ang="0">
                  <a:pos x="22" y="14"/>
                </a:cxn>
                <a:cxn ang="0">
                  <a:pos x="24" y="10"/>
                </a:cxn>
                <a:cxn ang="0">
                  <a:pos x="28" y="6"/>
                </a:cxn>
                <a:cxn ang="0">
                  <a:pos x="34" y="2"/>
                </a:cxn>
                <a:cxn ang="0">
                  <a:pos x="42" y="0"/>
                </a:cxn>
                <a:cxn ang="0">
                  <a:pos x="50" y="0"/>
                </a:cxn>
                <a:cxn ang="0">
                  <a:pos x="50" y="0"/>
                </a:cxn>
                <a:cxn ang="0">
                  <a:pos x="60" y="2"/>
                </a:cxn>
                <a:cxn ang="0">
                  <a:pos x="60" y="14"/>
                </a:cxn>
                <a:cxn ang="0">
                  <a:pos x="60" y="14"/>
                </a:cxn>
                <a:cxn ang="0">
                  <a:pos x="52" y="14"/>
                </a:cxn>
                <a:cxn ang="0">
                  <a:pos x="52" y="14"/>
                </a:cxn>
                <a:cxn ang="0">
                  <a:pos x="46" y="14"/>
                </a:cxn>
                <a:cxn ang="0">
                  <a:pos x="40" y="18"/>
                </a:cxn>
                <a:cxn ang="0">
                  <a:pos x="36" y="24"/>
                </a:cxn>
                <a:cxn ang="0">
                  <a:pos x="36" y="34"/>
                </a:cxn>
                <a:cxn ang="0">
                  <a:pos x="36" y="50"/>
                </a:cxn>
                <a:cxn ang="0">
                  <a:pos x="60" y="50"/>
                </a:cxn>
                <a:cxn ang="0">
                  <a:pos x="60" y="64"/>
                </a:cxn>
                <a:cxn ang="0">
                  <a:pos x="36" y="64"/>
                </a:cxn>
                <a:cxn ang="0">
                  <a:pos x="36" y="190"/>
                </a:cxn>
                <a:cxn ang="0">
                  <a:pos x="20" y="190"/>
                </a:cxn>
                <a:cxn ang="0">
                  <a:pos x="20" y="64"/>
                </a:cxn>
              </a:cxnLst>
              <a:rect l="0" t="0" r="r" b="b"/>
              <a:pathLst>
                <a:path w="60" h="190">
                  <a:moveTo>
                    <a:pt x="20" y="64"/>
                  </a:moveTo>
                  <a:lnTo>
                    <a:pt x="0" y="64"/>
                  </a:lnTo>
                  <a:lnTo>
                    <a:pt x="0" y="50"/>
                  </a:lnTo>
                  <a:lnTo>
                    <a:pt x="20" y="50"/>
                  </a:lnTo>
                  <a:lnTo>
                    <a:pt x="20" y="34"/>
                  </a:lnTo>
                  <a:lnTo>
                    <a:pt x="20" y="34"/>
                  </a:lnTo>
                  <a:lnTo>
                    <a:pt x="20" y="20"/>
                  </a:lnTo>
                  <a:lnTo>
                    <a:pt x="22" y="14"/>
                  </a:lnTo>
                  <a:lnTo>
                    <a:pt x="24" y="10"/>
                  </a:lnTo>
                  <a:lnTo>
                    <a:pt x="28" y="6"/>
                  </a:lnTo>
                  <a:lnTo>
                    <a:pt x="34" y="2"/>
                  </a:lnTo>
                  <a:lnTo>
                    <a:pt x="42" y="0"/>
                  </a:lnTo>
                  <a:lnTo>
                    <a:pt x="50" y="0"/>
                  </a:lnTo>
                  <a:lnTo>
                    <a:pt x="50" y="0"/>
                  </a:lnTo>
                  <a:lnTo>
                    <a:pt x="60" y="2"/>
                  </a:lnTo>
                  <a:lnTo>
                    <a:pt x="60" y="14"/>
                  </a:lnTo>
                  <a:lnTo>
                    <a:pt x="60" y="14"/>
                  </a:lnTo>
                  <a:lnTo>
                    <a:pt x="52" y="14"/>
                  </a:lnTo>
                  <a:lnTo>
                    <a:pt x="52" y="14"/>
                  </a:lnTo>
                  <a:lnTo>
                    <a:pt x="46" y="14"/>
                  </a:lnTo>
                  <a:lnTo>
                    <a:pt x="40" y="18"/>
                  </a:lnTo>
                  <a:lnTo>
                    <a:pt x="36" y="24"/>
                  </a:lnTo>
                  <a:lnTo>
                    <a:pt x="36" y="34"/>
                  </a:lnTo>
                  <a:lnTo>
                    <a:pt x="36" y="50"/>
                  </a:lnTo>
                  <a:lnTo>
                    <a:pt x="60" y="50"/>
                  </a:lnTo>
                  <a:lnTo>
                    <a:pt x="60" y="64"/>
                  </a:lnTo>
                  <a:lnTo>
                    <a:pt x="36" y="64"/>
                  </a:lnTo>
                  <a:lnTo>
                    <a:pt x="36" y="190"/>
                  </a:lnTo>
                  <a:lnTo>
                    <a:pt x="20" y="190"/>
                  </a:lnTo>
                  <a:lnTo>
                    <a:pt x="20"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gray">
            <a:xfrm>
              <a:off x="3741" y="3503"/>
              <a:ext cx="124" cy="196"/>
            </a:xfrm>
            <a:custGeom>
              <a:avLst/>
              <a:gdLst/>
              <a:ahLst/>
              <a:cxnLst>
                <a:cxn ang="0">
                  <a:pos x="38" y="140"/>
                </a:cxn>
                <a:cxn ang="0">
                  <a:pos x="38" y="152"/>
                </a:cxn>
                <a:cxn ang="0">
                  <a:pos x="46" y="164"/>
                </a:cxn>
                <a:cxn ang="0">
                  <a:pos x="56" y="168"/>
                </a:cxn>
                <a:cxn ang="0">
                  <a:pos x="62" y="168"/>
                </a:cxn>
                <a:cxn ang="0">
                  <a:pos x="78" y="162"/>
                </a:cxn>
                <a:cxn ang="0">
                  <a:pos x="86" y="146"/>
                </a:cxn>
                <a:cxn ang="0">
                  <a:pos x="84" y="134"/>
                </a:cxn>
                <a:cxn ang="0">
                  <a:pos x="78" y="126"/>
                </a:cxn>
                <a:cxn ang="0">
                  <a:pos x="52" y="114"/>
                </a:cxn>
                <a:cxn ang="0">
                  <a:pos x="30" y="104"/>
                </a:cxn>
                <a:cxn ang="0">
                  <a:pos x="14" y="92"/>
                </a:cxn>
                <a:cxn ang="0">
                  <a:pos x="4" y="76"/>
                </a:cxn>
                <a:cxn ang="0">
                  <a:pos x="2" y="56"/>
                </a:cxn>
                <a:cxn ang="0">
                  <a:pos x="2" y="44"/>
                </a:cxn>
                <a:cxn ang="0">
                  <a:pos x="10" y="22"/>
                </a:cxn>
                <a:cxn ang="0">
                  <a:pos x="26" y="8"/>
                </a:cxn>
                <a:cxn ang="0">
                  <a:pos x="48" y="2"/>
                </a:cxn>
                <a:cxn ang="0">
                  <a:pos x="60" y="0"/>
                </a:cxn>
                <a:cxn ang="0">
                  <a:pos x="84" y="4"/>
                </a:cxn>
                <a:cxn ang="0">
                  <a:pos x="102" y="12"/>
                </a:cxn>
                <a:cxn ang="0">
                  <a:pos x="114" y="28"/>
                </a:cxn>
                <a:cxn ang="0">
                  <a:pos x="118" y="52"/>
                </a:cxn>
                <a:cxn ang="0">
                  <a:pos x="82" y="56"/>
                </a:cxn>
                <a:cxn ang="0">
                  <a:pos x="82" y="44"/>
                </a:cxn>
                <a:cxn ang="0">
                  <a:pos x="70" y="30"/>
                </a:cxn>
                <a:cxn ang="0">
                  <a:pos x="62" y="28"/>
                </a:cxn>
                <a:cxn ang="0">
                  <a:pos x="44" y="36"/>
                </a:cxn>
                <a:cxn ang="0">
                  <a:pos x="40" y="50"/>
                </a:cxn>
                <a:cxn ang="0">
                  <a:pos x="40" y="58"/>
                </a:cxn>
                <a:cxn ang="0">
                  <a:pos x="50" y="70"/>
                </a:cxn>
                <a:cxn ang="0">
                  <a:pos x="88" y="88"/>
                </a:cxn>
                <a:cxn ang="0">
                  <a:pos x="106" y="98"/>
                </a:cxn>
                <a:cxn ang="0">
                  <a:pos x="118" y="110"/>
                </a:cxn>
                <a:cxn ang="0">
                  <a:pos x="124" y="124"/>
                </a:cxn>
                <a:cxn ang="0">
                  <a:pos x="124" y="138"/>
                </a:cxn>
                <a:cxn ang="0">
                  <a:pos x="120" y="164"/>
                </a:cxn>
                <a:cxn ang="0">
                  <a:pos x="108" y="182"/>
                </a:cxn>
                <a:cxn ang="0">
                  <a:pos x="86" y="194"/>
                </a:cxn>
                <a:cxn ang="0">
                  <a:pos x="60" y="196"/>
                </a:cxn>
                <a:cxn ang="0">
                  <a:pos x="44" y="196"/>
                </a:cxn>
                <a:cxn ang="0">
                  <a:pos x="22" y="188"/>
                </a:cxn>
                <a:cxn ang="0">
                  <a:pos x="6" y="174"/>
                </a:cxn>
                <a:cxn ang="0">
                  <a:pos x="0" y="154"/>
                </a:cxn>
                <a:cxn ang="0">
                  <a:pos x="0" y="134"/>
                </a:cxn>
              </a:cxnLst>
              <a:rect l="0" t="0" r="r" b="b"/>
              <a:pathLst>
                <a:path w="124" h="196">
                  <a:moveTo>
                    <a:pt x="38" y="134"/>
                  </a:moveTo>
                  <a:lnTo>
                    <a:pt x="38" y="140"/>
                  </a:lnTo>
                  <a:lnTo>
                    <a:pt x="38" y="140"/>
                  </a:lnTo>
                  <a:lnTo>
                    <a:pt x="38" y="152"/>
                  </a:lnTo>
                  <a:lnTo>
                    <a:pt x="42" y="160"/>
                  </a:lnTo>
                  <a:lnTo>
                    <a:pt x="46" y="164"/>
                  </a:lnTo>
                  <a:lnTo>
                    <a:pt x="50" y="166"/>
                  </a:lnTo>
                  <a:lnTo>
                    <a:pt x="56" y="168"/>
                  </a:lnTo>
                  <a:lnTo>
                    <a:pt x="62" y="168"/>
                  </a:lnTo>
                  <a:lnTo>
                    <a:pt x="62" y="168"/>
                  </a:lnTo>
                  <a:lnTo>
                    <a:pt x="70" y="168"/>
                  </a:lnTo>
                  <a:lnTo>
                    <a:pt x="78" y="162"/>
                  </a:lnTo>
                  <a:lnTo>
                    <a:pt x="84" y="156"/>
                  </a:lnTo>
                  <a:lnTo>
                    <a:pt x="86" y="146"/>
                  </a:lnTo>
                  <a:lnTo>
                    <a:pt x="86" y="146"/>
                  </a:lnTo>
                  <a:lnTo>
                    <a:pt x="84" y="134"/>
                  </a:lnTo>
                  <a:lnTo>
                    <a:pt x="82" y="130"/>
                  </a:lnTo>
                  <a:lnTo>
                    <a:pt x="78" y="126"/>
                  </a:lnTo>
                  <a:lnTo>
                    <a:pt x="68" y="120"/>
                  </a:lnTo>
                  <a:lnTo>
                    <a:pt x="52" y="114"/>
                  </a:lnTo>
                  <a:lnTo>
                    <a:pt x="52" y="114"/>
                  </a:lnTo>
                  <a:lnTo>
                    <a:pt x="30" y="104"/>
                  </a:lnTo>
                  <a:lnTo>
                    <a:pt x="20" y="98"/>
                  </a:lnTo>
                  <a:lnTo>
                    <a:pt x="14" y="92"/>
                  </a:lnTo>
                  <a:lnTo>
                    <a:pt x="8" y="84"/>
                  </a:lnTo>
                  <a:lnTo>
                    <a:pt x="4" y="76"/>
                  </a:lnTo>
                  <a:lnTo>
                    <a:pt x="2" y="68"/>
                  </a:lnTo>
                  <a:lnTo>
                    <a:pt x="2" y="56"/>
                  </a:lnTo>
                  <a:lnTo>
                    <a:pt x="2" y="56"/>
                  </a:lnTo>
                  <a:lnTo>
                    <a:pt x="2" y="44"/>
                  </a:lnTo>
                  <a:lnTo>
                    <a:pt x="6" y="32"/>
                  </a:lnTo>
                  <a:lnTo>
                    <a:pt x="10" y="22"/>
                  </a:lnTo>
                  <a:lnTo>
                    <a:pt x="18" y="14"/>
                  </a:lnTo>
                  <a:lnTo>
                    <a:pt x="26" y="8"/>
                  </a:lnTo>
                  <a:lnTo>
                    <a:pt x="36" y="4"/>
                  </a:lnTo>
                  <a:lnTo>
                    <a:pt x="48" y="2"/>
                  </a:lnTo>
                  <a:lnTo>
                    <a:pt x="60" y="0"/>
                  </a:lnTo>
                  <a:lnTo>
                    <a:pt x="60" y="0"/>
                  </a:lnTo>
                  <a:lnTo>
                    <a:pt x="72" y="2"/>
                  </a:lnTo>
                  <a:lnTo>
                    <a:pt x="84" y="4"/>
                  </a:lnTo>
                  <a:lnTo>
                    <a:pt x="94" y="8"/>
                  </a:lnTo>
                  <a:lnTo>
                    <a:pt x="102" y="12"/>
                  </a:lnTo>
                  <a:lnTo>
                    <a:pt x="110" y="20"/>
                  </a:lnTo>
                  <a:lnTo>
                    <a:pt x="114" y="28"/>
                  </a:lnTo>
                  <a:lnTo>
                    <a:pt x="118" y="38"/>
                  </a:lnTo>
                  <a:lnTo>
                    <a:pt x="118" y="52"/>
                  </a:lnTo>
                  <a:lnTo>
                    <a:pt x="118" y="56"/>
                  </a:lnTo>
                  <a:lnTo>
                    <a:pt x="82" y="56"/>
                  </a:lnTo>
                  <a:lnTo>
                    <a:pt x="82" y="56"/>
                  </a:lnTo>
                  <a:lnTo>
                    <a:pt x="82" y="44"/>
                  </a:lnTo>
                  <a:lnTo>
                    <a:pt x="78" y="36"/>
                  </a:lnTo>
                  <a:lnTo>
                    <a:pt x="70" y="30"/>
                  </a:lnTo>
                  <a:lnTo>
                    <a:pt x="62" y="28"/>
                  </a:lnTo>
                  <a:lnTo>
                    <a:pt x="62" y="28"/>
                  </a:lnTo>
                  <a:lnTo>
                    <a:pt x="50" y="30"/>
                  </a:lnTo>
                  <a:lnTo>
                    <a:pt x="44" y="36"/>
                  </a:lnTo>
                  <a:lnTo>
                    <a:pt x="40" y="42"/>
                  </a:lnTo>
                  <a:lnTo>
                    <a:pt x="40" y="50"/>
                  </a:lnTo>
                  <a:lnTo>
                    <a:pt x="40" y="50"/>
                  </a:lnTo>
                  <a:lnTo>
                    <a:pt x="40" y="58"/>
                  </a:lnTo>
                  <a:lnTo>
                    <a:pt x="44" y="66"/>
                  </a:lnTo>
                  <a:lnTo>
                    <a:pt x="50" y="70"/>
                  </a:lnTo>
                  <a:lnTo>
                    <a:pt x="60" y="76"/>
                  </a:lnTo>
                  <a:lnTo>
                    <a:pt x="88" y="88"/>
                  </a:lnTo>
                  <a:lnTo>
                    <a:pt x="88" y="88"/>
                  </a:lnTo>
                  <a:lnTo>
                    <a:pt x="106" y="98"/>
                  </a:lnTo>
                  <a:lnTo>
                    <a:pt x="112" y="104"/>
                  </a:lnTo>
                  <a:lnTo>
                    <a:pt x="118" y="110"/>
                  </a:lnTo>
                  <a:lnTo>
                    <a:pt x="120" y="116"/>
                  </a:lnTo>
                  <a:lnTo>
                    <a:pt x="124" y="124"/>
                  </a:lnTo>
                  <a:lnTo>
                    <a:pt x="124" y="138"/>
                  </a:lnTo>
                  <a:lnTo>
                    <a:pt x="124" y="138"/>
                  </a:lnTo>
                  <a:lnTo>
                    <a:pt x="124" y="152"/>
                  </a:lnTo>
                  <a:lnTo>
                    <a:pt x="120" y="164"/>
                  </a:lnTo>
                  <a:lnTo>
                    <a:pt x="114" y="174"/>
                  </a:lnTo>
                  <a:lnTo>
                    <a:pt x="108" y="182"/>
                  </a:lnTo>
                  <a:lnTo>
                    <a:pt x="98" y="188"/>
                  </a:lnTo>
                  <a:lnTo>
                    <a:pt x="86" y="194"/>
                  </a:lnTo>
                  <a:lnTo>
                    <a:pt x="74" y="196"/>
                  </a:lnTo>
                  <a:lnTo>
                    <a:pt x="60" y="196"/>
                  </a:lnTo>
                  <a:lnTo>
                    <a:pt x="60" y="196"/>
                  </a:lnTo>
                  <a:lnTo>
                    <a:pt x="44" y="196"/>
                  </a:lnTo>
                  <a:lnTo>
                    <a:pt x="32" y="192"/>
                  </a:lnTo>
                  <a:lnTo>
                    <a:pt x="22" y="188"/>
                  </a:lnTo>
                  <a:lnTo>
                    <a:pt x="14" y="182"/>
                  </a:lnTo>
                  <a:lnTo>
                    <a:pt x="6" y="174"/>
                  </a:lnTo>
                  <a:lnTo>
                    <a:pt x="2" y="164"/>
                  </a:lnTo>
                  <a:lnTo>
                    <a:pt x="0" y="154"/>
                  </a:lnTo>
                  <a:lnTo>
                    <a:pt x="0" y="142"/>
                  </a:lnTo>
                  <a:lnTo>
                    <a:pt x="0" y="134"/>
                  </a:lnTo>
                  <a:lnTo>
                    <a:pt x="38"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noEditPoints="1"/>
            </p:cNvSpPr>
            <p:nvPr userDrawn="1"/>
          </p:nvSpPr>
          <p:spPr bwMode="gray">
            <a:xfrm>
              <a:off x="3879" y="3551"/>
              <a:ext cx="112" cy="148"/>
            </a:xfrm>
            <a:custGeom>
              <a:avLst/>
              <a:gdLst/>
              <a:ahLst/>
              <a:cxnLst>
                <a:cxn ang="0">
                  <a:pos x="56" y="0"/>
                </a:cxn>
                <a:cxn ang="0">
                  <a:pos x="84" y="4"/>
                </a:cxn>
                <a:cxn ang="0">
                  <a:pos x="100" y="18"/>
                </a:cxn>
                <a:cxn ang="0">
                  <a:pos x="110" y="42"/>
                </a:cxn>
                <a:cxn ang="0">
                  <a:pos x="112" y="74"/>
                </a:cxn>
                <a:cxn ang="0">
                  <a:pos x="112" y="92"/>
                </a:cxn>
                <a:cxn ang="0">
                  <a:pos x="106"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6" y="120"/>
                </a:cxn>
                <a:cxn ang="0">
                  <a:pos x="72" y="112"/>
                </a:cxn>
                <a:cxn ang="0">
                  <a:pos x="76" y="74"/>
                </a:cxn>
                <a:cxn ang="0">
                  <a:pos x="74" y="52"/>
                </a:cxn>
                <a:cxn ang="0">
                  <a:pos x="68" y="30"/>
                </a:cxn>
                <a:cxn ang="0">
                  <a:pos x="60" y="24"/>
                </a:cxn>
                <a:cxn ang="0">
                  <a:pos x="56" y="24"/>
                </a:cxn>
                <a:cxn ang="0">
                  <a:pos x="46" y="28"/>
                </a:cxn>
                <a:cxn ang="0">
                  <a:pos x="40"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4" y="4"/>
                  </a:lnTo>
                  <a:lnTo>
                    <a:pt x="92" y="10"/>
                  </a:lnTo>
                  <a:lnTo>
                    <a:pt x="100" y="18"/>
                  </a:lnTo>
                  <a:lnTo>
                    <a:pt x="106" y="28"/>
                  </a:lnTo>
                  <a:lnTo>
                    <a:pt x="110" y="42"/>
                  </a:lnTo>
                  <a:lnTo>
                    <a:pt x="112" y="56"/>
                  </a:lnTo>
                  <a:lnTo>
                    <a:pt x="112" y="74"/>
                  </a:lnTo>
                  <a:lnTo>
                    <a:pt x="112" y="74"/>
                  </a:lnTo>
                  <a:lnTo>
                    <a:pt x="112" y="92"/>
                  </a:lnTo>
                  <a:lnTo>
                    <a:pt x="108" y="106"/>
                  </a:lnTo>
                  <a:lnTo>
                    <a:pt x="106"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6" y="120"/>
                  </a:lnTo>
                  <a:lnTo>
                    <a:pt x="68" y="118"/>
                  </a:lnTo>
                  <a:lnTo>
                    <a:pt x="72" y="112"/>
                  </a:lnTo>
                  <a:lnTo>
                    <a:pt x="74" y="96"/>
                  </a:lnTo>
                  <a:lnTo>
                    <a:pt x="76" y="74"/>
                  </a:lnTo>
                  <a:lnTo>
                    <a:pt x="76" y="74"/>
                  </a:lnTo>
                  <a:lnTo>
                    <a:pt x="74" y="52"/>
                  </a:lnTo>
                  <a:lnTo>
                    <a:pt x="72" y="36"/>
                  </a:lnTo>
                  <a:lnTo>
                    <a:pt x="68" y="30"/>
                  </a:lnTo>
                  <a:lnTo>
                    <a:pt x="66" y="26"/>
                  </a:lnTo>
                  <a:lnTo>
                    <a:pt x="60" y="24"/>
                  </a:lnTo>
                  <a:lnTo>
                    <a:pt x="56" y="24"/>
                  </a:lnTo>
                  <a:lnTo>
                    <a:pt x="56" y="24"/>
                  </a:lnTo>
                  <a:lnTo>
                    <a:pt x="50" y="24"/>
                  </a:lnTo>
                  <a:lnTo>
                    <a:pt x="46" y="28"/>
                  </a:lnTo>
                  <a:lnTo>
                    <a:pt x="42" y="32"/>
                  </a:lnTo>
                  <a:lnTo>
                    <a:pt x="40" y="38"/>
                  </a:lnTo>
                  <a:lnTo>
                    <a:pt x="36" y="54"/>
                  </a:lnTo>
                  <a:lnTo>
                    <a:pt x="36" y="74"/>
                  </a:lnTo>
                  <a:lnTo>
                    <a:pt x="36" y="74"/>
                  </a:lnTo>
                  <a:lnTo>
                    <a:pt x="36" y="94"/>
                  </a:lnTo>
                  <a:lnTo>
                    <a:pt x="40" y="110"/>
                  </a:lnTo>
                  <a:lnTo>
                    <a:pt x="42" y="116"/>
                  </a:lnTo>
                  <a:lnTo>
                    <a:pt x="46"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userDrawn="1"/>
          </p:nvSpPr>
          <p:spPr bwMode="gray">
            <a:xfrm>
              <a:off x="4011" y="3507"/>
              <a:ext cx="38" cy="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gray">
            <a:xfrm>
              <a:off x="4073" y="3553"/>
              <a:ext cx="108" cy="146"/>
            </a:xfrm>
            <a:custGeom>
              <a:avLst/>
              <a:gdLst/>
              <a:ahLst/>
              <a:cxnLst>
                <a:cxn ang="0">
                  <a:pos x="74" y="126"/>
                </a:cxn>
                <a:cxn ang="0">
                  <a:pos x="74" y="126"/>
                </a:cxn>
                <a:cxn ang="0">
                  <a:pos x="74" y="126"/>
                </a:cxn>
                <a:cxn ang="0">
                  <a:pos x="66" y="136"/>
                </a:cxn>
                <a:cxn ang="0">
                  <a:pos x="58" y="142"/>
                </a:cxn>
                <a:cxn ang="0">
                  <a:pos x="48" y="146"/>
                </a:cxn>
                <a:cxn ang="0">
                  <a:pos x="36" y="146"/>
                </a:cxn>
                <a:cxn ang="0">
                  <a:pos x="36" y="146"/>
                </a:cxn>
                <a:cxn ang="0">
                  <a:pos x="28" y="146"/>
                </a:cxn>
                <a:cxn ang="0">
                  <a:pos x="22" y="144"/>
                </a:cxn>
                <a:cxn ang="0">
                  <a:pos x="16" y="142"/>
                </a:cxn>
                <a:cxn ang="0">
                  <a:pos x="10" y="136"/>
                </a:cxn>
                <a:cxn ang="0">
                  <a:pos x="6" y="132"/>
                </a:cxn>
                <a:cxn ang="0">
                  <a:pos x="4" y="124"/>
                </a:cxn>
                <a:cxn ang="0">
                  <a:pos x="2" y="116"/>
                </a:cxn>
                <a:cxn ang="0">
                  <a:pos x="0" y="106"/>
                </a:cxn>
                <a:cxn ang="0">
                  <a:pos x="0" y="0"/>
                </a:cxn>
                <a:cxn ang="0">
                  <a:pos x="38" y="0"/>
                </a:cxn>
                <a:cxn ang="0">
                  <a:pos x="38" y="98"/>
                </a:cxn>
                <a:cxn ang="0">
                  <a:pos x="38" y="98"/>
                </a:cxn>
                <a:cxn ang="0">
                  <a:pos x="38" y="108"/>
                </a:cxn>
                <a:cxn ang="0">
                  <a:pos x="40" y="114"/>
                </a:cxn>
                <a:cxn ang="0">
                  <a:pos x="46" y="118"/>
                </a:cxn>
                <a:cxn ang="0">
                  <a:pos x="52" y="118"/>
                </a:cxn>
                <a:cxn ang="0">
                  <a:pos x="52" y="118"/>
                </a:cxn>
                <a:cxn ang="0">
                  <a:pos x="60" y="118"/>
                </a:cxn>
                <a:cxn ang="0">
                  <a:pos x="68" y="112"/>
                </a:cxn>
                <a:cxn ang="0">
                  <a:pos x="70" y="106"/>
                </a:cxn>
                <a:cxn ang="0">
                  <a:pos x="72" y="96"/>
                </a:cxn>
                <a:cxn ang="0">
                  <a:pos x="72" y="0"/>
                </a:cxn>
                <a:cxn ang="0">
                  <a:pos x="108" y="0"/>
                </a:cxn>
                <a:cxn ang="0">
                  <a:pos x="108" y="142"/>
                </a:cxn>
                <a:cxn ang="0">
                  <a:pos x="74" y="142"/>
                </a:cxn>
                <a:cxn ang="0">
                  <a:pos x="74" y="126"/>
                </a:cxn>
              </a:cxnLst>
              <a:rect l="0" t="0" r="r" b="b"/>
              <a:pathLst>
                <a:path w="108" h="146">
                  <a:moveTo>
                    <a:pt x="74" y="126"/>
                  </a:moveTo>
                  <a:lnTo>
                    <a:pt x="74" y="126"/>
                  </a:lnTo>
                  <a:lnTo>
                    <a:pt x="74" y="126"/>
                  </a:lnTo>
                  <a:lnTo>
                    <a:pt x="66" y="136"/>
                  </a:lnTo>
                  <a:lnTo>
                    <a:pt x="58" y="142"/>
                  </a:lnTo>
                  <a:lnTo>
                    <a:pt x="48" y="146"/>
                  </a:lnTo>
                  <a:lnTo>
                    <a:pt x="36" y="146"/>
                  </a:lnTo>
                  <a:lnTo>
                    <a:pt x="36" y="146"/>
                  </a:lnTo>
                  <a:lnTo>
                    <a:pt x="28" y="146"/>
                  </a:lnTo>
                  <a:lnTo>
                    <a:pt x="22" y="144"/>
                  </a:lnTo>
                  <a:lnTo>
                    <a:pt x="16" y="142"/>
                  </a:lnTo>
                  <a:lnTo>
                    <a:pt x="10" y="136"/>
                  </a:lnTo>
                  <a:lnTo>
                    <a:pt x="6" y="132"/>
                  </a:lnTo>
                  <a:lnTo>
                    <a:pt x="4" y="124"/>
                  </a:lnTo>
                  <a:lnTo>
                    <a:pt x="2" y="116"/>
                  </a:lnTo>
                  <a:lnTo>
                    <a:pt x="0" y="106"/>
                  </a:lnTo>
                  <a:lnTo>
                    <a:pt x="0" y="0"/>
                  </a:lnTo>
                  <a:lnTo>
                    <a:pt x="38" y="0"/>
                  </a:lnTo>
                  <a:lnTo>
                    <a:pt x="38" y="98"/>
                  </a:lnTo>
                  <a:lnTo>
                    <a:pt x="38" y="98"/>
                  </a:lnTo>
                  <a:lnTo>
                    <a:pt x="38" y="108"/>
                  </a:lnTo>
                  <a:lnTo>
                    <a:pt x="40" y="114"/>
                  </a:lnTo>
                  <a:lnTo>
                    <a:pt x="46" y="118"/>
                  </a:lnTo>
                  <a:lnTo>
                    <a:pt x="52" y="118"/>
                  </a:lnTo>
                  <a:lnTo>
                    <a:pt x="52" y="118"/>
                  </a:lnTo>
                  <a:lnTo>
                    <a:pt x="60" y="118"/>
                  </a:lnTo>
                  <a:lnTo>
                    <a:pt x="68" y="112"/>
                  </a:lnTo>
                  <a:lnTo>
                    <a:pt x="70" y="106"/>
                  </a:lnTo>
                  <a:lnTo>
                    <a:pt x="72" y="96"/>
                  </a:lnTo>
                  <a:lnTo>
                    <a:pt x="72" y="0"/>
                  </a:lnTo>
                  <a:lnTo>
                    <a:pt x="108" y="0"/>
                  </a:lnTo>
                  <a:lnTo>
                    <a:pt x="108" y="142"/>
                  </a:lnTo>
                  <a:lnTo>
                    <a:pt x="74" y="142"/>
                  </a:lnTo>
                  <a:lnTo>
                    <a:pt x="74"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gray">
            <a:xfrm>
              <a:off x="4195" y="3513"/>
              <a:ext cx="76" cy="184"/>
            </a:xfrm>
            <a:custGeom>
              <a:avLst/>
              <a:gdLst/>
              <a:ahLst/>
              <a:cxnLst>
                <a:cxn ang="0">
                  <a:pos x="18" y="0"/>
                </a:cxn>
                <a:cxn ang="0">
                  <a:pos x="56" y="0"/>
                </a:cxn>
                <a:cxn ang="0">
                  <a:pos x="56" y="40"/>
                </a:cxn>
                <a:cxn ang="0">
                  <a:pos x="76" y="40"/>
                </a:cxn>
                <a:cxn ang="0">
                  <a:pos x="76" y="66"/>
                </a:cxn>
                <a:cxn ang="0">
                  <a:pos x="56" y="66"/>
                </a:cxn>
                <a:cxn ang="0">
                  <a:pos x="56" y="142"/>
                </a:cxn>
                <a:cxn ang="0">
                  <a:pos x="56" y="142"/>
                </a:cxn>
                <a:cxn ang="0">
                  <a:pos x="56" y="150"/>
                </a:cxn>
                <a:cxn ang="0">
                  <a:pos x="58" y="154"/>
                </a:cxn>
                <a:cxn ang="0">
                  <a:pos x="62" y="158"/>
                </a:cxn>
                <a:cxn ang="0">
                  <a:pos x="68" y="158"/>
                </a:cxn>
                <a:cxn ang="0">
                  <a:pos x="68" y="158"/>
                </a:cxn>
                <a:cxn ang="0">
                  <a:pos x="76" y="158"/>
                </a:cxn>
                <a:cxn ang="0">
                  <a:pos x="76" y="182"/>
                </a:cxn>
                <a:cxn ang="0">
                  <a:pos x="76" y="182"/>
                </a:cxn>
                <a:cxn ang="0">
                  <a:pos x="52" y="184"/>
                </a:cxn>
                <a:cxn ang="0">
                  <a:pos x="52" y="184"/>
                </a:cxn>
                <a:cxn ang="0">
                  <a:pos x="36" y="182"/>
                </a:cxn>
                <a:cxn ang="0">
                  <a:pos x="30" y="180"/>
                </a:cxn>
                <a:cxn ang="0">
                  <a:pos x="24" y="176"/>
                </a:cxn>
                <a:cxn ang="0">
                  <a:pos x="22" y="172"/>
                </a:cxn>
                <a:cxn ang="0">
                  <a:pos x="20" y="164"/>
                </a:cxn>
                <a:cxn ang="0">
                  <a:pos x="18" y="146"/>
                </a:cxn>
                <a:cxn ang="0">
                  <a:pos x="18" y="66"/>
                </a:cxn>
                <a:cxn ang="0">
                  <a:pos x="0" y="66"/>
                </a:cxn>
                <a:cxn ang="0">
                  <a:pos x="0" y="40"/>
                </a:cxn>
                <a:cxn ang="0">
                  <a:pos x="18" y="40"/>
                </a:cxn>
                <a:cxn ang="0">
                  <a:pos x="18" y="0"/>
                </a:cxn>
              </a:cxnLst>
              <a:rect l="0" t="0" r="r" b="b"/>
              <a:pathLst>
                <a:path w="76" h="184">
                  <a:moveTo>
                    <a:pt x="18" y="0"/>
                  </a:moveTo>
                  <a:lnTo>
                    <a:pt x="56" y="0"/>
                  </a:lnTo>
                  <a:lnTo>
                    <a:pt x="56" y="40"/>
                  </a:lnTo>
                  <a:lnTo>
                    <a:pt x="76" y="40"/>
                  </a:lnTo>
                  <a:lnTo>
                    <a:pt x="76" y="66"/>
                  </a:lnTo>
                  <a:lnTo>
                    <a:pt x="56" y="66"/>
                  </a:lnTo>
                  <a:lnTo>
                    <a:pt x="56" y="142"/>
                  </a:lnTo>
                  <a:lnTo>
                    <a:pt x="56" y="142"/>
                  </a:lnTo>
                  <a:lnTo>
                    <a:pt x="56" y="150"/>
                  </a:lnTo>
                  <a:lnTo>
                    <a:pt x="58" y="154"/>
                  </a:lnTo>
                  <a:lnTo>
                    <a:pt x="62" y="158"/>
                  </a:lnTo>
                  <a:lnTo>
                    <a:pt x="68" y="158"/>
                  </a:lnTo>
                  <a:lnTo>
                    <a:pt x="68" y="158"/>
                  </a:lnTo>
                  <a:lnTo>
                    <a:pt x="76" y="158"/>
                  </a:lnTo>
                  <a:lnTo>
                    <a:pt x="76" y="182"/>
                  </a:lnTo>
                  <a:lnTo>
                    <a:pt x="76" y="182"/>
                  </a:lnTo>
                  <a:lnTo>
                    <a:pt x="52" y="184"/>
                  </a:lnTo>
                  <a:lnTo>
                    <a:pt x="52" y="184"/>
                  </a:lnTo>
                  <a:lnTo>
                    <a:pt x="36" y="182"/>
                  </a:lnTo>
                  <a:lnTo>
                    <a:pt x="30" y="180"/>
                  </a:lnTo>
                  <a:lnTo>
                    <a:pt x="24" y="176"/>
                  </a:lnTo>
                  <a:lnTo>
                    <a:pt x="22" y="172"/>
                  </a:lnTo>
                  <a:lnTo>
                    <a:pt x="20" y="164"/>
                  </a:lnTo>
                  <a:lnTo>
                    <a:pt x="18" y="146"/>
                  </a:lnTo>
                  <a:lnTo>
                    <a:pt x="18" y="66"/>
                  </a:lnTo>
                  <a:lnTo>
                    <a:pt x="0" y="66"/>
                  </a:lnTo>
                  <a:lnTo>
                    <a:pt x="0" y="40"/>
                  </a:lnTo>
                  <a:lnTo>
                    <a:pt x="18" y="4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noEditPoints="1"/>
            </p:cNvSpPr>
            <p:nvPr userDrawn="1"/>
          </p:nvSpPr>
          <p:spPr bwMode="gray">
            <a:xfrm>
              <a:off x="4285" y="3505"/>
              <a:ext cx="36" cy="190"/>
            </a:xfrm>
            <a:custGeom>
              <a:avLst/>
              <a:gdLst/>
              <a:ahLst/>
              <a:cxnLst>
                <a:cxn ang="0">
                  <a:pos x="0" y="0"/>
                </a:cxn>
                <a:cxn ang="0">
                  <a:pos x="36" y="0"/>
                </a:cxn>
                <a:cxn ang="0">
                  <a:pos x="36" y="32"/>
                </a:cxn>
                <a:cxn ang="0">
                  <a:pos x="0" y="32"/>
                </a:cxn>
                <a:cxn ang="0">
                  <a:pos x="0" y="0"/>
                </a:cxn>
                <a:cxn ang="0">
                  <a:pos x="0" y="48"/>
                </a:cxn>
                <a:cxn ang="0">
                  <a:pos x="36" y="48"/>
                </a:cxn>
                <a:cxn ang="0">
                  <a:pos x="36" y="190"/>
                </a:cxn>
                <a:cxn ang="0">
                  <a:pos x="0" y="190"/>
                </a:cxn>
                <a:cxn ang="0">
                  <a:pos x="0" y="48"/>
                </a:cxn>
              </a:cxnLst>
              <a:rect l="0" t="0" r="r" b="b"/>
              <a:pathLst>
                <a:path w="36" h="190">
                  <a:moveTo>
                    <a:pt x="0" y="0"/>
                  </a:moveTo>
                  <a:lnTo>
                    <a:pt x="36" y="0"/>
                  </a:lnTo>
                  <a:lnTo>
                    <a:pt x="36" y="32"/>
                  </a:lnTo>
                  <a:lnTo>
                    <a:pt x="0" y="32"/>
                  </a:lnTo>
                  <a:lnTo>
                    <a:pt x="0" y="0"/>
                  </a:lnTo>
                  <a:close/>
                  <a:moveTo>
                    <a:pt x="0" y="48"/>
                  </a:moveTo>
                  <a:lnTo>
                    <a:pt x="36" y="48"/>
                  </a:lnTo>
                  <a:lnTo>
                    <a:pt x="36" y="190"/>
                  </a:lnTo>
                  <a:lnTo>
                    <a:pt x="0" y="190"/>
                  </a:lnTo>
                  <a:lnTo>
                    <a:pt x="0"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noEditPoints="1"/>
            </p:cNvSpPr>
            <p:nvPr userDrawn="1"/>
          </p:nvSpPr>
          <p:spPr bwMode="gray">
            <a:xfrm>
              <a:off x="4343" y="3551"/>
              <a:ext cx="112" cy="148"/>
            </a:xfrm>
            <a:custGeom>
              <a:avLst/>
              <a:gdLst/>
              <a:ahLst/>
              <a:cxnLst>
                <a:cxn ang="0">
                  <a:pos x="56" y="0"/>
                </a:cxn>
                <a:cxn ang="0">
                  <a:pos x="82" y="4"/>
                </a:cxn>
                <a:cxn ang="0">
                  <a:pos x="100" y="18"/>
                </a:cxn>
                <a:cxn ang="0">
                  <a:pos x="108" y="42"/>
                </a:cxn>
                <a:cxn ang="0">
                  <a:pos x="112" y="74"/>
                </a:cxn>
                <a:cxn ang="0">
                  <a:pos x="110" y="92"/>
                </a:cxn>
                <a:cxn ang="0">
                  <a:pos x="104" y="118"/>
                </a:cxn>
                <a:cxn ang="0">
                  <a:pos x="92" y="138"/>
                </a:cxn>
                <a:cxn ang="0">
                  <a:pos x="70" y="148"/>
                </a:cxn>
                <a:cxn ang="0">
                  <a:pos x="56" y="148"/>
                </a:cxn>
                <a:cxn ang="0">
                  <a:pos x="28" y="144"/>
                </a:cxn>
                <a:cxn ang="0">
                  <a:pos x="12" y="130"/>
                </a:cxn>
                <a:cxn ang="0">
                  <a:pos x="2" y="106"/>
                </a:cxn>
                <a:cxn ang="0">
                  <a:pos x="0" y="74"/>
                </a:cxn>
                <a:cxn ang="0">
                  <a:pos x="0" y="56"/>
                </a:cxn>
                <a:cxn ang="0">
                  <a:pos x="6" y="28"/>
                </a:cxn>
                <a:cxn ang="0">
                  <a:pos x="20" y="10"/>
                </a:cxn>
                <a:cxn ang="0">
                  <a:pos x="42" y="0"/>
                </a:cxn>
                <a:cxn ang="0">
                  <a:pos x="56" y="0"/>
                </a:cxn>
                <a:cxn ang="0">
                  <a:pos x="56" y="124"/>
                </a:cxn>
                <a:cxn ang="0">
                  <a:pos x="64" y="120"/>
                </a:cxn>
                <a:cxn ang="0">
                  <a:pos x="70" y="112"/>
                </a:cxn>
                <a:cxn ang="0">
                  <a:pos x="74" y="74"/>
                </a:cxn>
                <a:cxn ang="0">
                  <a:pos x="74" y="52"/>
                </a:cxn>
                <a:cxn ang="0">
                  <a:pos x="68" y="30"/>
                </a:cxn>
                <a:cxn ang="0">
                  <a:pos x="60" y="24"/>
                </a:cxn>
                <a:cxn ang="0">
                  <a:pos x="56" y="24"/>
                </a:cxn>
                <a:cxn ang="0">
                  <a:pos x="44" y="28"/>
                </a:cxn>
                <a:cxn ang="0">
                  <a:pos x="38" y="38"/>
                </a:cxn>
                <a:cxn ang="0">
                  <a:pos x="36" y="74"/>
                </a:cxn>
                <a:cxn ang="0">
                  <a:pos x="36" y="94"/>
                </a:cxn>
                <a:cxn ang="0">
                  <a:pos x="42" y="116"/>
                </a:cxn>
                <a:cxn ang="0">
                  <a:pos x="50" y="122"/>
                </a:cxn>
                <a:cxn ang="0">
                  <a:pos x="56" y="124"/>
                </a:cxn>
              </a:cxnLst>
              <a:rect l="0" t="0" r="r" b="b"/>
              <a:pathLst>
                <a:path w="112" h="148">
                  <a:moveTo>
                    <a:pt x="56" y="0"/>
                  </a:moveTo>
                  <a:lnTo>
                    <a:pt x="56" y="0"/>
                  </a:lnTo>
                  <a:lnTo>
                    <a:pt x="70" y="0"/>
                  </a:lnTo>
                  <a:lnTo>
                    <a:pt x="82" y="4"/>
                  </a:lnTo>
                  <a:lnTo>
                    <a:pt x="92" y="10"/>
                  </a:lnTo>
                  <a:lnTo>
                    <a:pt x="100" y="18"/>
                  </a:lnTo>
                  <a:lnTo>
                    <a:pt x="106" y="28"/>
                  </a:lnTo>
                  <a:lnTo>
                    <a:pt x="108" y="42"/>
                  </a:lnTo>
                  <a:lnTo>
                    <a:pt x="110" y="56"/>
                  </a:lnTo>
                  <a:lnTo>
                    <a:pt x="112" y="74"/>
                  </a:lnTo>
                  <a:lnTo>
                    <a:pt x="112" y="74"/>
                  </a:lnTo>
                  <a:lnTo>
                    <a:pt x="110" y="92"/>
                  </a:lnTo>
                  <a:lnTo>
                    <a:pt x="108" y="106"/>
                  </a:lnTo>
                  <a:lnTo>
                    <a:pt x="104" y="118"/>
                  </a:lnTo>
                  <a:lnTo>
                    <a:pt x="100" y="130"/>
                  </a:lnTo>
                  <a:lnTo>
                    <a:pt x="92" y="138"/>
                  </a:lnTo>
                  <a:lnTo>
                    <a:pt x="82" y="144"/>
                  </a:lnTo>
                  <a:lnTo>
                    <a:pt x="70" y="148"/>
                  </a:lnTo>
                  <a:lnTo>
                    <a:pt x="56" y="148"/>
                  </a:lnTo>
                  <a:lnTo>
                    <a:pt x="56" y="148"/>
                  </a:lnTo>
                  <a:lnTo>
                    <a:pt x="40" y="148"/>
                  </a:lnTo>
                  <a:lnTo>
                    <a:pt x="28" y="144"/>
                  </a:lnTo>
                  <a:lnTo>
                    <a:pt x="18" y="138"/>
                  </a:lnTo>
                  <a:lnTo>
                    <a:pt x="12" y="130"/>
                  </a:lnTo>
                  <a:lnTo>
                    <a:pt x="6" y="120"/>
                  </a:lnTo>
                  <a:lnTo>
                    <a:pt x="2" y="106"/>
                  </a:lnTo>
                  <a:lnTo>
                    <a:pt x="0" y="92"/>
                  </a:lnTo>
                  <a:lnTo>
                    <a:pt x="0" y="74"/>
                  </a:lnTo>
                  <a:lnTo>
                    <a:pt x="0" y="74"/>
                  </a:lnTo>
                  <a:lnTo>
                    <a:pt x="0" y="56"/>
                  </a:lnTo>
                  <a:lnTo>
                    <a:pt x="2" y="42"/>
                  </a:lnTo>
                  <a:lnTo>
                    <a:pt x="6" y="28"/>
                  </a:lnTo>
                  <a:lnTo>
                    <a:pt x="12" y="18"/>
                  </a:lnTo>
                  <a:lnTo>
                    <a:pt x="20" y="10"/>
                  </a:lnTo>
                  <a:lnTo>
                    <a:pt x="30" y="4"/>
                  </a:lnTo>
                  <a:lnTo>
                    <a:pt x="42" y="0"/>
                  </a:lnTo>
                  <a:lnTo>
                    <a:pt x="56" y="0"/>
                  </a:lnTo>
                  <a:lnTo>
                    <a:pt x="56" y="0"/>
                  </a:lnTo>
                  <a:close/>
                  <a:moveTo>
                    <a:pt x="56" y="124"/>
                  </a:moveTo>
                  <a:lnTo>
                    <a:pt x="56" y="124"/>
                  </a:lnTo>
                  <a:lnTo>
                    <a:pt x="60" y="124"/>
                  </a:lnTo>
                  <a:lnTo>
                    <a:pt x="64" y="120"/>
                  </a:lnTo>
                  <a:lnTo>
                    <a:pt x="68" y="118"/>
                  </a:lnTo>
                  <a:lnTo>
                    <a:pt x="70" y="112"/>
                  </a:lnTo>
                  <a:lnTo>
                    <a:pt x="74" y="96"/>
                  </a:lnTo>
                  <a:lnTo>
                    <a:pt x="74" y="74"/>
                  </a:lnTo>
                  <a:lnTo>
                    <a:pt x="74" y="74"/>
                  </a:lnTo>
                  <a:lnTo>
                    <a:pt x="74" y="52"/>
                  </a:lnTo>
                  <a:lnTo>
                    <a:pt x="70" y="36"/>
                  </a:lnTo>
                  <a:lnTo>
                    <a:pt x="68" y="30"/>
                  </a:lnTo>
                  <a:lnTo>
                    <a:pt x="64" y="26"/>
                  </a:lnTo>
                  <a:lnTo>
                    <a:pt x="60" y="24"/>
                  </a:lnTo>
                  <a:lnTo>
                    <a:pt x="56" y="24"/>
                  </a:lnTo>
                  <a:lnTo>
                    <a:pt x="56" y="24"/>
                  </a:lnTo>
                  <a:lnTo>
                    <a:pt x="50" y="24"/>
                  </a:lnTo>
                  <a:lnTo>
                    <a:pt x="44" y="28"/>
                  </a:lnTo>
                  <a:lnTo>
                    <a:pt x="42" y="32"/>
                  </a:lnTo>
                  <a:lnTo>
                    <a:pt x="38" y="38"/>
                  </a:lnTo>
                  <a:lnTo>
                    <a:pt x="36" y="54"/>
                  </a:lnTo>
                  <a:lnTo>
                    <a:pt x="36" y="74"/>
                  </a:lnTo>
                  <a:lnTo>
                    <a:pt x="36" y="74"/>
                  </a:lnTo>
                  <a:lnTo>
                    <a:pt x="36" y="94"/>
                  </a:lnTo>
                  <a:lnTo>
                    <a:pt x="38" y="110"/>
                  </a:lnTo>
                  <a:lnTo>
                    <a:pt x="42" y="116"/>
                  </a:lnTo>
                  <a:lnTo>
                    <a:pt x="44" y="120"/>
                  </a:lnTo>
                  <a:lnTo>
                    <a:pt x="50" y="122"/>
                  </a:lnTo>
                  <a:lnTo>
                    <a:pt x="56" y="124"/>
                  </a:lnTo>
                  <a:lnTo>
                    <a:pt x="56"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gray">
            <a:xfrm>
              <a:off x="4473" y="3551"/>
              <a:ext cx="108" cy="144"/>
            </a:xfrm>
            <a:custGeom>
              <a:avLst/>
              <a:gdLst/>
              <a:ahLst/>
              <a:cxnLst>
                <a:cxn ang="0">
                  <a:pos x="0" y="2"/>
                </a:cxn>
                <a:cxn ang="0">
                  <a:pos x="36" y="2"/>
                </a:cxn>
                <a:cxn ang="0">
                  <a:pos x="36" y="20"/>
                </a:cxn>
                <a:cxn ang="0">
                  <a:pos x="36" y="20"/>
                </a:cxn>
                <a:cxn ang="0">
                  <a:pos x="36" y="20"/>
                </a:cxn>
                <a:cxn ang="0">
                  <a:pos x="44" y="10"/>
                </a:cxn>
                <a:cxn ang="0">
                  <a:pos x="52" y="4"/>
                </a:cxn>
                <a:cxn ang="0">
                  <a:pos x="62" y="0"/>
                </a:cxn>
                <a:cxn ang="0">
                  <a:pos x="72" y="0"/>
                </a:cxn>
                <a:cxn ang="0">
                  <a:pos x="72" y="0"/>
                </a:cxn>
                <a:cxn ang="0">
                  <a:pos x="80" y="0"/>
                </a:cxn>
                <a:cxn ang="0">
                  <a:pos x="88" y="2"/>
                </a:cxn>
                <a:cxn ang="0">
                  <a:pos x="94" y="4"/>
                </a:cxn>
                <a:cxn ang="0">
                  <a:pos x="100" y="8"/>
                </a:cxn>
                <a:cxn ang="0">
                  <a:pos x="104" y="14"/>
                </a:cxn>
                <a:cxn ang="0">
                  <a:pos x="106" y="22"/>
                </a:cxn>
                <a:cxn ang="0">
                  <a:pos x="108" y="30"/>
                </a:cxn>
                <a:cxn ang="0">
                  <a:pos x="108" y="40"/>
                </a:cxn>
                <a:cxn ang="0">
                  <a:pos x="108" y="144"/>
                </a:cxn>
                <a:cxn ang="0">
                  <a:pos x="72" y="144"/>
                </a:cxn>
                <a:cxn ang="0">
                  <a:pos x="72" y="46"/>
                </a:cxn>
                <a:cxn ang="0">
                  <a:pos x="72" y="46"/>
                </a:cxn>
                <a:cxn ang="0">
                  <a:pos x="72" y="38"/>
                </a:cxn>
                <a:cxn ang="0">
                  <a:pos x="68" y="32"/>
                </a:cxn>
                <a:cxn ang="0">
                  <a:pos x="64" y="28"/>
                </a:cxn>
                <a:cxn ang="0">
                  <a:pos x="56" y="28"/>
                </a:cxn>
                <a:cxn ang="0">
                  <a:pos x="56" y="28"/>
                </a:cxn>
                <a:cxn ang="0">
                  <a:pos x="48" y="28"/>
                </a:cxn>
                <a:cxn ang="0">
                  <a:pos x="42" y="32"/>
                </a:cxn>
                <a:cxn ang="0">
                  <a:pos x="38" y="40"/>
                </a:cxn>
                <a:cxn ang="0">
                  <a:pos x="38" y="50"/>
                </a:cxn>
                <a:cxn ang="0">
                  <a:pos x="38" y="144"/>
                </a:cxn>
                <a:cxn ang="0">
                  <a:pos x="0" y="144"/>
                </a:cxn>
                <a:cxn ang="0">
                  <a:pos x="0" y="2"/>
                </a:cxn>
              </a:cxnLst>
              <a:rect l="0" t="0" r="r" b="b"/>
              <a:pathLst>
                <a:path w="108" h="144">
                  <a:moveTo>
                    <a:pt x="0" y="2"/>
                  </a:moveTo>
                  <a:lnTo>
                    <a:pt x="36" y="2"/>
                  </a:lnTo>
                  <a:lnTo>
                    <a:pt x="36" y="20"/>
                  </a:lnTo>
                  <a:lnTo>
                    <a:pt x="36" y="20"/>
                  </a:lnTo>
                  <a:lnTo>
                    <a:pt x="36" y="20"/>
                  </a:lnTo>
                  <a:lnTo>
                    <a:pt x="44" y="10"/>
                  </a:lnTo>
                  <a:lnTo>
                    <a:pt x="52" y="4"/>
                  </a:lnTo>
                  <a:lnTo>
                    <a:pt x="62" y="0"/>
                  </a:lnTo>
                  <a:lnTo>
                    <a:pt x="72" y="0"/>
                  </a:lnTo>
                  <a:lnTo>
                    <a:pt x="72" y="0"/>
                  </a:lnTo>
                  <a:lnTo>
                    <a:pt x="80" y="0"/>
                  </a:lnTo>
                  <a:lnTo>
                    <a:pt x="88" y="2"/>
                  </a:lnTo>
                  <a:lnTo>
                    <a:pt x="94" y="4"/>
                  </a:lnTo>
                  <a:lnTo>
                    <a:pt x="100" y="8"/>
                  </a:lnTo>
                  <a:lnTo>
                    <a:pt x="104" y="14"/>
                  </a:lnTo>
                  <a:lnTo>
                    <a:pt x="106" y="22"/>
                  </a:lnTo>
                  <a:lnTo>
                    <a:pt x="108" y="30"/>
                  </a:lnTo>
                  <a:lnTo>
                    <a:pt x="108" y="40"/>
                  </a:lnTo>
                  <a:lnTo>
                    <a:pt x="108" y="144"/>
                  </a:lnTo>
                  <a:lnTo>
                    <a:pt x="72" y="144"/>
                  </a:lnTo>
                  <a:lnTo>
                    <a:pt x="72" y="46"/>
                  </a:lnTo>
                  <a:lnTo>
                    <a:pt x="72" y="46"/>
                  </a:lnTo>
                  <a:lnTo>
                    <a:pt x="72" y="38"/>
                  </a:lnTo>
                  <a:lnTo>
                    <a:pt x="68" y="32"/>
                  </a:lnTo>
                  <a:lnTo>
                    <a:pt x="64" y="28"/>
                  </a:lnTo>
                  <a:lnTo>
                    <a:pt x="56" y="28"/>
                  </a:lnTo>
                  <a:lnTo>
                    <a:pt x="56" y="28"/>
                  </a:lnTo>
                  <a:lnTo>
                    <a:pt x="48" y="28"/>
                  </a:lnTo>
                  <a:lnTo>
                    <a:pt x="42" y="32"/>
                  </a:lnTo>
                  <a:lnTo>
                    <a:pt x="38" y="40"/>
                  </a:lnTo>
                  <a:lnTo>
                    <a:pt x="38" y="50"/>
                  </a:lnTo>
                  <a:lnTo>
                    <a:pt x="38" y="144"/>
                  </a:lnTo>
                  <a:lnTo>
                    <a:pt x="0" y="144"/>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gray">
            <a:xfrm>
              <a:off x="4599" y="3551"/>
              <a:ext cx="106" cy="148"/>
            </a:xfrm>
            <a:custGeom>
              <a:avLst/>
              <a:gdLst/>
              <a:ahLst/>
              <a:cxnLst>
                <a:cxn ang="0">
                  <a:pos x="34" y="104"/>
                </a:cxn>
                <a:cxn ang="0">
                  <a:pos x="34" y="112"/>
                </a:cxn>
                <a:cxn ang="0">
                  <a:pos x="44" y="122"/>
                </a:cxn>
                <a:cxn ang="0">
                  <a:pos x="52" y="124"/>
                </a:cxn>
                <a:cxn ang="0">
                  <a:pos x="66" y="120"/>
                </a:cxn>
                <a:cxn ang="0">
                  <a:pos x="72" y="106"/>
                </a:cxn>
                <a:cxn ang="0">
                  <a:pos x="70" y="100"/>
                </a:cxn>
                <a:cxn ang="0">
                  <a:pos x="62" y="94"/>
                </a:cxn>
                <a:cxn ang="0">
                  <a:pos x="32" y="82"/>
                </a:cxn>
                <a:cxn ang="0">
                  <a:pos x="20" y="76"/>
                </a:cxn>
                <a:cxn ang="0">
                  <a:pos x="4" y="56"/>
                </a:cxn>
                <a:cxn ang="0">
                  <a:pos x="2" y="42"/>
                </a:cxn>
                <a:cxn ang="0">
                  <a:pos x="4" y="26"/>
                </a:cxn>
                <a:cxn ang="0">
                  <a:pos x="14" y="12"/>
                </a:cxn>
                <a:cxn ang="0">
                  <a:pos x="30" y="2"/>
                </a:cxn>
                <a:cxn ang="0">
                  <a:pos x="54" y="0"/>
                </a:cxn>
                <a:cxn ang="0">
                  <a:pos x="66" y="0"/>
                </a:cxn>
                <a:cxn ang="0">
                  <a:pos x="84" y="6"/>
                </a:cxn>
                <a:cxn ang="0">
                  <a:pos x="96" y="16"/>
                </a:cxn>
                <a:cxn ang="0">
                  <a:pos x="102" y="30"/>
                </a:cxn>
                <a:cxn ang="0">
                  <a:pos x="102" y="46"/>
                </a:cxn>
                <a:cxn ang="0">
                  <a:pos x="70" y="46"/>
                </a:cxn>
                <a:cxn ang="0">
                  <a:pos x="66" y="30"/>
                </a:cxn>
                <a:cxn ang="0">
                  <a:pos x="54" y="24"/>
                </a:cxn>
                <a:cxn ang="0">
                  <a:pos x="48" y="24"/>
                </a:cxn>
                <a:cxn ang="0">
                  <a:pos x="38" y="32"/>
                </a:cxn>
                <a:cxn ang="0">
                  <a:pos x="36" y="40"/>
                </a:cxn>
                <a:cxn ang="0">
                  <a:pos x="40" y="48"/>
                </a:cxn>
                <a:cxn ang="0">
                  <a:pos x="52" y="56"/>
                </a:cxn>
                <a:cxn ang="0">
                  <a:pos x="74" y="64"/>
                </a:cxn>
                <a:cxn ang="0">
                  <a:pos x="98" y="78"/>
                </a:cxn>
                <a:cxn ang="0">
                  <a:pos x="104" y="90"/>
                </a:cxn>
                <a:cxn ang="0">
                  <a:pos x="106" y="104"/>
                </a:cxn>
                <a:cxn ang="0">
                  <a:pos x="102" y="124"/>
                </a:cxn>
                <a:cxn ang="0">
                  <a:pos x="92" y="138"/>
                </a:cxn>
                <a:cxn ang="0">
                  <a:pos x="74" y="146"/>
                </a:cxn>
                <a:cxn ang="0">
                  <a:pos x="54" y="148"/>
                </a:cxn>
                <a:cxn ang="0">
                  <a:pos x="40" y="148"/>
                </a:cxn>
                <a:cxn ang="0">
                  <a:pos x="18" y="142"/>
                </a:cxn>
                <a:cxn ang="0">
                  <a:pos x="6" y="130"/>
                </a:cxn>
                <a:cxn ang="0">
                  <a:pos x="2" y="114"/>
                </a:cxn>
                <a:cxn ang="0">
                  <a:pos x="0" y="98"/>
                </a:cxn>
              </a:cxnLst>
              <a:rect l="0" t="0" r="r" b="b"/>
              <a:pathLst>
                <a:path w="106" h="148">
                  <a:moveTo>
                    <a:pt x="34" y="98"/>
                  </a:moveTo>
                  <a:lnTo>
                    <a:pt x="34" y="104"/>
                  </a:lnTo>
                  <a:lnTo>
                    <a:pt x="34" y="104"/>
                  </a:lnTo>
                  <a:lnTo>
                    <a:pt x="34" y="112"/>
                  </a:lnTo>
                  <a:lnTo>
                    <a:pt x="38" y="118"/>
                  </a:lnTo>
                  <a:lnTo>
                    <a:pt x="44" y="122"/>
                  </a:lnTo>
                  <a:lnTo>
                    <a:pt x="52" y="124"/>
                  </a:lnTo>
                  <a:lnTo>
                    <a:pt x="52" y="124"/>
                  </a:lnTo>
                  <a:lnTo>
                    <a:pt x="60" y="122"/>
                  </a:lnTo>
                  <a:lnTo>
                    <a:pt x="66" y="120"/>
                  </a:lnTo>
                  <a:lnTo>
                    <a:pt x="70" y="114"/>
                  </a:lnTo>
                  <a:lnTo>
                    <a:pt x="72" y="106"/>
                  </a:lnTo>
                  <a:lnTo>
                    <a:pt x="72" y="106"/>
                  </a:lnTo>
                  <a:lnTo>
                    <a:pt x="70" y="100"/>
                  </a:lnTo>
                  <a:lnTo>
                    <a:pt x="68" y="96"/>
                  </a:lnTo>
                  <a:lnTo>
                    <a:pt x="62" y="94"/>
                  </a:lnTo>
                  <a:lnTo>
                    <a:pt x="58" y="90"/>
                  </a:lnTo>
                  <a:lnTo>
                    <a:pt x="32" y="82"/>
                  </a:lnTo>
                  <a:lnTo>
                    <a:pt x="32" y="82"/>
                  </a:lnTo>
                  <a:lnTo>
                    <a:pt x="20" y="76"/>
                  </a:lnTo>
                  <a:lnTo>
                    <a:pt x="10" y="66"/>
                  </a:lnTo>
                  <a:lnTo>
                    <a:pt x="4" y="56"/>
                  </a:lnTo>
                  <a:lnTo>
                    <a:pt x="2" y="42"/>
                  </a:lnTo>
                  <a:lnTo>
                    <a:pt x="2" y="42"/>
                  </a:lnTo>
                  <a:lnTo>
                    <a:pt x="2" y="34"/>
                  </a:lnTo>
                  <a:lnTo>
                    <a:pt x="4" y="26"/>
                  </a:lnTo>
                  <a:lnTo>
                    <a:pt x="8" y="18"/>
                  </a:lnTo>
                  <a:lnTo>
                    <a:pt x="14" y="12"/>
                  </a:lnTo>
                  <a:lnTo>
                    <a:pt x="22" y="6"/>
                  </a:lnTo>
                  <a:lnTo>
                    <a:pt x="30" y="2"/>
                  </a:lnTo>
                  <a:lnTo>
                    <a:pt x="42" y="0"/>
                  </a:lnTo>
                  <a:lnTo>
                    <a:pt x="54" y="0"/>
                  </a:lnTo>
                  <a:lnTo>
                    <a:pt x="54" y="0"/>
                  </a:lnTo>
                  <a:lnTo>
                    <a:pt x="66" y="0"/>
                  </a:lnTo>
                  <a:lnTo>
                    <a:pt x="76" y="2"/>
                  </a:lnTo>
                  <a:lnTo>
                    <a:pt x="84" y="6"/>
                  </a:lnTo>
                  <a:lnTo>
                    <a:pt x="90" y="10"/>
                  </a:lnTo>
                  <a:lnTo>
                    <a:pt x="96" y="16"/>
                  </a:lnTo>
                  <a:lnTo>
                    <a:pt x="100" y="22"/>
                  </a:lnTo>
                  <a:lnTo>
                    <a:pt x="102" y="30"/>
                  </a:lnTo>
                  <a:lnTo>
                    <a:pt x="102" y="40"/>
                  </a:lnTo>
                  <a:lnTo>
                    <a:pt x="102" y="46"/>
                  </a:lnTo>
                  <a:lnTo>
                    <a:pt x="70" y="46"/>
                  </a:lnTo>
                  <a:lnTo>
                    <a:pt x="70" y="46"/>
                  </a:lnTo>
                  <a:lnTo>
                    <a:pt x="70" y="36"/>
                  </a:lnTo>
                  <a:lnTo>
                    <a:pt x="66" y="30"/>
                  </a:lnTo>
                  <a:lnTo>
                    <a:pt x="62" y="26"/>
                  </a:lnTo>
                  <a:lnTo>
                    <a:pt x="54" y="24"/>
                  </a:lnTo>
                  <a:lnTo>
                    <a:pt x="54" y="24"/>
                  </a:lnTo>
                  <a:lnTo>
                    <a:pt x="48" y="24"/>
                  </a:lnTo>
                  <a:lnTo>
                    <a:pt x="42" y="28"/>
                  </a:lnTo>
                  <a:lnTo>
                    <a:pt x="38" y="32"/>
                  </a:lnTo>
                  <a:lnTo>
                    <a:pt x="36" y="40"/>
                  </a:lnTo>
                  <a:lnTo>
                    <a:pt x="36" y="40"/>
                  </a:lnTo>
                  <a:lnTo>
                    <a:pt x="38" y="44"/>
                  </a:lnTo>
                  <a:lnTo>
                    <a:pt x="40" y="48"/>
                  </a:lnTo>
                  <a:lnTo>
                    <a:pt x="44" y="52"/>
                  </a:lnTo>
                  <a:lnTo>
                    <a:pt x="52" y="56"/>
                  </a:lnTo>
                  <a:lnTo>
                    <a:pt x="74" y="64"/>
                  </a:lnTo>
                  <a:lnTo>
                    <a:pt x="74" y="64"/>
                  </a:lnTo>
                  <a:lnTo>
                    <a:pt x="90" y="70"/>
                  </a:lnTo>
                  <a:lnTo>
                    <a:pt x="98" y="78"/>
                  </a:lnTo>
                  <a:lnTo>
                    <a:pt x="102" y="84"/>
                  </a:lnTo>
                  <a:lnTo>
                    <a:pt x="104" y="90"/>
                  </a:lnTo>
                  <a:lnTo>
                    <a:pt x="106" y="104"/>
                  </a:lnTo>
                  <a:lnTo>
                    <a:pt x="106" y="104"/>
                  </a:lnTo>
                  <a:lnTo>
                    <a:pt x="104" y="114"/>
                  </a:lnTo>
                  <a:lnTo>
                    <a:pt x="102" y="124"/>
                  </a:lnTo>
                  <a:lnTo>
                    <a:pt x="98" y="132"/>
                  </a:lnTo>
                  <a:lnTo>
                    <a:pt x="92" y="138"/>
                  </a:lnTo>
                  <a:lnTo>
                    <a:pt x="84" y="142"/>
                  </a:lnTo>
                  <a:lnTo>
                    <a:pt x="74" y="146"/>
                  </a:lnTo>
                  <a:lnTo>
                    <a:pt x="64" y="148"/>
                  </a:lnTo>
                  <a:lnTo>
                    <a:pt x="54" y="148"/>
                  </a:lnTo>
                  <a:lnTo>
                    <a:pt x="54" y="148"/>
                  </a:lnTo>
                  <a:lnTo>
                    <a:pt x="40" y="148"/>
                  </a:lnTo>
                  <a:lnTo>
                    <a:pt x="28" y="146"/>
                  </a:lnTo>
                  <a:lnTo>
                    <a:pt x="18" y="142"/>
                  </a:lnTo>
                  <a:lnTo>
                    <a:pt x="12" y="136"/>
                  </a:lnTo>
                  <a:lnTo>
                    <a:pt x="6" y="130"/>
                  </a:lnTo>
                  <a:lnTo>
                    <a:pt x="4" y="122"/>
                  </a:lnTo>
                  <a:lnTo>
                    <a:pt x="2" y="114"/>
                  </a:lnTo>
                  <a:lnTo>
                    <a:pt x="0" y="104"/>
                  </a:lnTo>
                  <a:lnTo>
                    <a:pt x="0" y="98"/>
                  </a:lnTo>
                  <a:lnTo>
                    <a:pt x="34"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noEditPoints="1"/>
            </p:cNvSpPr>
            <p:nvPr userDrawn="1"/>
          </p:nvSpPr>
          <p:spPr bwMode="gray">
            <a:xfrm>
              <a:off x="4701" y="3523"/>
              <a:ext cx="82" cy="40"/>
            </a:xfrm>
            <a:custGeom>
              <a:avLst/>
              <a:gdLst/>
              <a:ahLst/>
              <a:cxnLst>
                <a:cxn ang="0">
                  <a:pos x="14" y="4"/>
                </a:cxn>
                <a:cxn ang="0">
                  <a:pos x="0" y="4"/>
                </a:cxn>
                <a:cxn ang="0">
                  <a:pos x="0" y="0"/>
                </a:cxn>
                <a:cxn ang="0">
                  <a:pos x="32" y="0"/>
                </a:cxn>
                <a:cxn ang="0">
                  <a:pos x="32" y="4"/>
                </a:cxn>
                <a:cxn ang="0">
                  <a:pos x="18" y="4"/>
                </a:cxn>
                <a:cxn ang="0">
                  <a:pos x="18" y="40"/>
                </a:cxn>
                <a:cxn ang="0">
                  <a:pos x="14" y="40"/>
                </a:cxn>
                <a:cxn ang="0">
                  <a:pos x="14" y="4"/>
                </a:cxn>
                <a:cxn ang="0">
                  <a:pos x="74" y="0"/>
                </a:cxn>
                <a:cxn ang="0">
                  <a:pos x="82" y="0"/>
                </a:cxn>
                <a:cxn ang="0">
                  <a:pos x="82" y="40"/>
                </a:cxn>
                <a:cxn ang="0">
                  <a:pos x="78" y="40"/>
                </a:cxn>
                <a:cxn ang="0">
                  <a:pos x="78" y="4"/>
                </a:cxn>
                <a:cxn ang="0">
                  <a:pos x="78" y="4"/>
                </a:cxn>
                <a:cxn ang="0">
                  <a:pos x="62" y="40"/>
                </a:cxn>
                <a:cxn ang="0">
                  <a:pos x="60" y="40"/>
                </a:cxn>
                <a:cxn ang="0">
                  <a:pos x="44" y="4"/>
                </a:cxn>
                <a:cxn ang="0">
                  <a:pos x="44" y="4"/>
                </a:cxn>
                <a:cxn ang="0">
                  <a:pos x="44" y="40"/>
                </a:cxn>
                <a:cxn ang="0">
                  <a:pos x="40" y="40"/>
                </a:cxn>
                <a:cxn ang="0">
                  <a:pos x="40" y="0"/>
                </a:cxn>
                <a:cxn ang="0">
                  <a:pos x="48" y="0"/>
                </a:cxn>
                <a:cxn ang="0">
                  <a:pos x="62" y="32"/>
                </a:cxn>
                <a:cxn ang="0">
                  <a:pos x="74" y="0"/>
                </a:cxn>
              </a:cxnLst>
              <a:rect l="0" t="0" r="r" b="b"/>
              <a:pathLst>
                <a:path w="82" h="40">
                  <a:moveTo>
                    <a:pt x="14" y="4"/>
                  </a:moveTo>
                  <a:lnTo>
                    <a:pt x="0" y="4"/>
                  </a:lnTo>
                  <a:lnTo>
                    <a:pt x="0" y="0"/>
                  </a:lnTo>
                  <a:lnTo>
                    <a:pt x="32" y="0"/>
                  </a:lnTo>
                  <a:lnTo>
                    <a:pt x="32" y="4"/>
                  </a:lnTo>
                  <a:lnTo>
                    <a:pt x="18" y="4"/>
                  </a:lnTo>
                  <a:lnTo>
                    <a:pt x="18" y="40"/>
                  </a:lnTo>
                  <a:lnTo>
                    <a:pt x="14" y="40"/>
                  </a:lnTo>
                  <a:lnTo>
                    <a:pt x="14" y="4"/>
                  </a:lnTo>
                  <a:close/>
                  <a:moveTo>
                    <a:pt x="74" y="0"/>
                  </a:moveTo>
                  <a:lnTo>
                    <a:pt x="82" y="0"/>
                  </a:lnTo>
                  <a:lnTo>
                    <a:pt x="82" y="40"/>
                  </a:lnTo>
                  <a:lnTo>
                    <a:pt x="78" y="40"/>
                  </a:lnTo>
                  <a:lnTo>
                    <a:pt x="78" y="4"/>
                  </a:lnTo>
                  <a:lnTo>
                    <a:pt x="78" y="4"/>
                  </a:lnTo>
                  <a:lnTo>
                    <a:pt x="62" y="40"/>
                  </a:lnTo>
                  <a:lnTo>
                    <a:pt x="60" y="40"/>
                  </a:lnTo>
                  <a:lnTo>
                    <a:pt x="44" y="4"/>
                  </a:lnTo>
                  <a:lnTo>
                    <a:pt x="44" y="4"/>
                  </a:lnTo>
                  <a:lnTo>
                    <a:pt x="44" y="40"/>
                  </a:lnTo>
                  <a:lnTo>
                    <a:pt x="40" y="40"/>
                  </a:lnTo>
                  <a:lnTo>
                    <a:pt x="40" y="0"/>
                  </a:lnTo>
                  <a:lnTo>
                    <a:pt x="48" y="0"/>
                  </a:lnTo>
                  <a:lnTo>
                    <a:pt x="62" y="32"/>
                  </a:lnTo>
                  <a:lnTo>
                    <a:pt x="7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gray">
            <a:xfrm>
              <a:off x="1841" y="3473"/>
              <a:ext cx="198" cy="232"/>
            </a:xfrm>
            <a:custGeom>
              <a:avLst/>
              <a:gdLst/>
              <a:ahLst/>
              <a:cxnLst>
                <a:cxn ang="0">
                  <a:pos x="64" y="62"/>
                </a:cxn>
                <a:cxn ang="0">
                  <a:pos x="66" y="50"/>
                </a:cxn>
                <a:cxn ang="0">
                  <a:pos x="74" y="42"/>
                </a:cxn>
                <a:cxn ang="0">
                  <a:pos x="98" y="36"/>
                </a:cxn>
                <a:cxn ang="0">
                  <a:pos x="112" y="38"/>
                </a:cxn>
                <a:cxn ang="0">
                  <a:pos x="124" y="46"/>
                </a:cxn>
                <a:cxn ang="0">
                  <a:pos x="130" y="56"/>
                </a:cxn>
                <a:cxn ang="0">
                  <a:pos x="192" y="70"/>
                </a:cxn>
                <a:cxn ang="0">
                  <a:pos x="190" y="52"/>
                </a:cxn>
                <a:cxn ang="0">
                  <a:pos x="174" y="26"/>
                </a:cxn>
                <a:cxn ang="0">
                  <a:pos x="150" y="8"/>
                </a:cxn>
                <a:cxn ang="0">
                  <a:pos x="120" y="2"/>
                </a:cxn>
                <a:cxn ang="0">
                  <a:pos x="104" y="0"/>
                </a:cxn>
                <a:cxn ang="0">
                  <a:pos x="56" y="6"/>
                </a:cxn>
                <a:cxn ang="0">
                  <a:pos x="26" y="24"/>
                </a:cxn>
                <a:cxn ang="0">
                  <a:pos x="10" y="46"/>
                </a:cxn>
                <a:cxn ang="0">
                  <a:pos x="6" y="70"/>
                </a:cxn>
                <a:cxn ang="0">
                  <a:pos x="6" y="86"/>
                </a:cxn>
                <a:cxn ang="0">
                  <a:pos x="18" y="110"/>
                </a:cxn>
                <a:cxn ang="0">
                  <a:pos x="36" y="126"/>
                </a:cxn>
                <a:cxn ang="0">
                  <a:pos x="72" y="138"/>
                </a:cxn>
                <a:cxn ang="0">
                  <a:pos x="118" y="146"/>
                </a:cxn>
                <a:cxn ang="0">
                  <a:pos x="134" y="156"/>
                </a:cxn>
                <a:cxn ang="0">
                  <a:pos x="140" y="170"/>
                </a:cxn>
                <a:cxn ang="0">
                  <a:pos x="140" y="176"/>
                </a:cxn>
                <a:cxn ang="0">
                  <a:pos x="134" y="184"/>
                </a:cxn>
                <a:cxn ang="0">
                  <a:pos x="126" y="192"/>
                </a:cxn>
                <a:cxn ang="0">
                  <a:pos x="102" y="196"/>
                </a:cxn>
                <a:cxn ang="0">
                  <a:pos x="88" y="194"/>
                </a:cxn>
                <a:cxn ang="0">
                  <a:pos x="74" y="190"/>
                </a:cxn>
                <a:cxn ang="0">
                  <a:pos x="64" y="178"/>
                </a:cxn>
                <a:cxn ang="0">
                  <a:pos x="60" y="160"/>
                </a:cxn>
                <a:cxn ang="0">
                  <a:pos x="0" y="160"/>
                </a:cxn>
                <a:cxn ang="0">
                  <a:pos x="4" y="180"/>
                </a:cxn>
                <a:cxn ang="0">
                  <a:pos x="10" y="196"/>
                </a:cxn>
                <a:cxn ang="0">
                  <a:pos x="20" y="210"/>
                </a:cxn>
                <a:cxn ang="0">
                  <a:pos x="48" y="226"/>
                </a:cxn>
                <a:cxn ang="0">
                  <a:pos x="82" y="232"/>
                </a:cxn>
                <a:cxn ang="0">
                  <a:pos x="100" y="232"/>
                </a:cxn>
                <a:cxn ang="0">
                  <a:pos x="142" y="226"/>
                </a:cxn>
                <a:cxn ang="0">
                  <a:pos x="172" y="212"/>
                </a:cxn>
                <a:cxn ang="0">
                  <a:pos x="192" y="188"/>
                </a:cxn>
                <a:cxn ang="0">
                  <a:pos x="198" y="154"/>
                </a:cxn>
                <a:cxn ang="0">
                  <a:pos x="198" y="140"/>
                </a:cxn>
                <a:cxn ang="0">
                  <a:pos x="186" y="118"/>
                </a:cxn>
                <a:cxn ang="0">
                  <a:pos x="168" y="104"/>
                </a:cxn>
                <a:cxn ang="0">
                  <a:pos x="132" y="92"/>
                </a:cxn>
                <a:cxn ang="0">
                  <a:pos x="84" y="82"/>
                </a:cxn>
                <a:cxn ang="0">
                  <a:pos x="70" y="76"/>
                </a:cxn>
                <a:cxn ang="0">
                  <a:pos x="64" y="62"/>
                </a:cxn>
              </a:cxnLst>
              <a:rect l="0" t="0" r="r" b="b"/>
              <a:pathLst>
                <a:path w="198" h="232">
                  <a:moveTo>
                    <a:pt x="64" y="62"/>
                  </a:moveTo>
                  <a:lnTo>
                    <a:pt x="64" y="62"/>
                  </a:lnTo>
                  <a:lnTo>
                    <a:pt x="64" y="56"/>
                  </a:lnTo>
                  <a:lnTo>
                    <a:pt x="66" y="50"/>
                  </a:lnTo>
                  <a:lnTo>
                    <a:pt x="70" y="46"/>
                  </a:lnTo>
                  <a:lnTo>
                    <a:pt x="74" y="42"/>
                  </a:lnTo>
                  <a:lnTo>
                    <a:pt x="86" y="38"/>
                  </a:lnTo>
                  <a:lnTo>
                    <a:pt x="98" y="36"/>
                  </a:lnTo>
                  <a:lnTo>
                    <a:pt x="98" y="36"/>
                  </a:lnTo>
                  <a:lnTo>
                    <a:pt x="112" y="38"/>
                  </a:lnTo>
                  <a:lnTo>
                    <a:pt x="118" y="42"/>
                  </a:lnTo>
                  <a:lnTo>
                    <a:pt x="124" y="46"/>
                  </a:lnTo>
                  <a:lnTo>
                    <a:pt x="128" y="50"/>
                  </a:lnTo>
                  <a:lnTo>
                    <a:pt x="130" y="56"/>
                  </a:lnTo>
                  <a:lnTo>
                    <a:pt x="134" y="70"/>
                  </a:lnTo>
                  <a:lnTo>
                    <a:pt x="192" y="70"/>
                  </a:lnTo>
                  <a:lnTo>
                    <a:pt x="192" y="70"/>
                  </a:lnTo>
                  <a:lnTo>
                    <a:pt x="190" y="52"/>
                  </a:lnTo>
                  <a:lnTo>
                    <a:pt x="184" y="38"/>
                  </a:lnTo>
                  <a:lnTo>
                    <a:pt x="174" y="26"/>
                  </a:lnTo>
                  <a:lnTo>
                    <a:pt x="162" y="16"/>
                  </a:lnTo>
                  <a:lnTo>
                    <a:pt x="150" y="8"/>
                  </a:lnTo>
                  <a:lnTo>
                    <a:pt x="136" y="4"/>
                  </a:lnTo>
                  <a:lnTo>
                    <a:pt x="120" y="2"/>
                  </a:lnTo>
                  <a:lnTo>
                    <a:pt x="104" y="0"/>
                  </a:lnTo>
                  <a:lnTo>
                    <a:pt x="104" y="0"/>
                  </a:lnTo>
                  <a:lnTo>
                    <a:pt x="78" y="2"/>
                  </a:lnTo>
                  <a:lnTo>
                    <a:pt x="56" y="6"/>
                  </a:lnTo>
                  <a:lnTo>
                    <a:pt x="38" y="14"/>
                  </a:lnTo>
                  <a:lnTo>
                    <a:pt x="26" y="24"/>
                  </a:lnTo>
                  <a:lnTo>
                    <a:pt x="16" y="34"/>
                  </a:lnTo>
                  <a:lnTo>
                    <a:pt x="10" y="46"/>
                  </a:lnTo>
                  <a:lnTo>
                    <a:pt x="6" y="58"/>
                  </a:lnTo>
                  <a:lnTo>
                    <a:pt x="6" y="70"/>
                  </a:lnTo>
                  <a:lnTo>
                    <a:pt x="6" y="70"/>
                  </a:lnTo>
                  <a:lnTo>
                    <a:pt x="6" y="86"/>
                  </a:lnTo>
                  <a:lnTo>
                    <a:pt x="10" y="100"/>
                  </a:lnTo>
                  <a:lnTo>
                    <a:pt x="18" y="110"/>
                  </a:lnTo>
                  <a:lnTo>
                    <a:pt x="26" y="120"/>
                  </a:lnTo>
                  <a:lnTo>
                    <a:pt x="36" y="126"/>
                  </a:lnTo>
                  <a:lnTo>
                    <a:pt x="48" y="130"/>
                  </a:lnTo>
                  <a:lnTo>
                    <a:pt x="72" y="138"/>
                  </a:lnTo>
                  <a:lnTo>
                    <a:pt x="98" y="142"/>
                  </a:lnTo>
                  <a:lnTo>
                    <a:pt x="118" y="146"/>
                  </a:lnTo>
                  <a:lnTo>
                    <a:pt x="128" y="150"/>
                  </a:lnTo>
                  <a:lnTo>
                    <a:pt x="134" y="156"/>
                  </a:lnTo>
                  <a:lnTo>
                    <a:pt x="138" y="162"/>
                  </a:lnTo>
                  <a:lnTo>
                    <a:pt x="140" y="170"/>
                  </a:lnTo>
                  <a:lnTo>
                    <a:pt x="140" y="170"/>
                  </a:lnTo>
                  <a:lnTo>
                    <a:pt x="140" y="176"/>
                  </a:lnTo>
                  <a:lnTo>
                    <a:pt x="138" y="180"/>
                  </a:lnTo>
                  <a:lnTo>
                    <a:pt x="134" y="184"/>
                  </a:lnTo>
                  <a:lnTo>
                    <a:pt x="130" y="188"/>
                  </a:lnTo>
                  <a:lnTo>
                    <a:pt x="126" y="192"/>
                  </a:lnTo>
                  <a:lnTo>
                    <a:pt x="120" y="194"/>
                  </a:lnTo>
                  <a:lnTo>
                    <a:pt x="102" y="196"/>
                  </a:lnTo>
                  <a:lnTo>
                    <a:pt x="102" y="196"/>
                  </a:lnTo>
                  <a:lnTo>
                    <a:pt x="88" y="194"/>
                  </a:lnTo>
                  <a:lnTo>
                    <a:pt x="80" y="192"/>
                  </a:lnTo>
                  <a:lnTo>
                    <a:pt x="74" y="190"/>
                  </a:lnTo>
                  <a:lnTo>
                    <a:pt x="68" y="186"/>
                  </a:lnTo>
                  <a:lnTo>
                    <a:pt x="64" y="178"/>
                  </a:lnTo>
                  <a:lnTo>
                    <a:pt x="60" y="170"/>
                  </a:lnTo>
                  <a:lnTo>
                    <a:pt x="60" y="160"/>
                  </a:lnTo>
                  <a:lnTo>
                    <a:pt x="0" y="160"/>
                  </a:lnTo>
                  <a:lnTo>
                    <a:pt x="0" y="160"/>
                  </a:lnTo>
                  <a:lnTo>
                    <a:pt x="2" y="170"/>
                  </a:lnTo>
                  <a:lnTo>
                    <a:pt x="4" y="180"/>
                  </a:lnTo>
                  <a:lnTo>
                    <a:pt x="6" y="188"/>
                  </a:lnTo>
                  <a:lnTo>
                    <a:pt x="10" y="196"/>
                  </a:lnTo>
                  <a:lnTo>
                    <a:pt x="14" y="204"/>
                  </a:lnTo>
                  <a:lnTo>
                    <a:pt x="20" y="210"/>
                  </a:lnTo>
                  <a:lnTo>
                    <a:pt x="34" y="218"/>
                  </a:lnTo>
                  <a:lnTo>
                    <a:pt x="48" y="226"/>
                  </a:lnTo>
                  <a:lnTo>
                    <a:pt x="66" y="230"/>
                  </a:lnTo>
                  <a:lnTo>
                    <a:pt x="82" y="232"/>
                  </a:lnTo>
                  <a:lnTo>
                    <a:pt x="100" y="232"/>
                  </a:lnTo>
                  <a:lnTo>
                    <a:pt x="100" y="232"/>
                  </a:lnTo>
                  <a:lnTo>
                    <a:pt x="122" y="230"/>
                  </a:lnTo>
                  <a:lnTo>
                    <a:pt x="142" y="226"/>
                  </a:lnTo>
                  <a:lnTo>
                    <a:pt x="158" y="220"/>
                  </a:lnTo>
                  <a:lnTo>
                    <a:pt x="172" y="212"/>
                  </a:lnTo>
                  <a:lnTo>
                    <a:pt x="184" y="202"/>
                  </a:lnTo>
                  <a:lnTo>
                    <a:pt x="192" y="188"/>
                  </a:lnTo>
                  <a:lnTo>
                    <a:pt x="196" y="172"/>
                  </a:lnTo>
                  <a:lnTo>
                    <a:pt x="198" y="154"/>
                  </a:lnTo>
                  <a:lnTo>
                    <a:pt x="198" y="154"/>
                  </a:lnTo>
                  <a:lnTo>
                    <a:pt x="198" y="140"/>
                  </a:lnTo>
                  <a:lnTo>
                    <a:pt x="192" y="128"/>
                  </a:lnTo>
                  <a:lnTo>
                    <a:pt x="186" y="118"/>
                  </a:lnTo>
                  <a:lnTo>
                    <a:pt x="178" y="110"/>
                  </a:lnTo>
                  <a:lnTo>
                    <a:pt x="168" y="104"/>
                  </a:lnTo>
                  <a:lnTo>
                    <a:pt x="156" y="100"/>
                  </a:lnTo>
                  <a:lnTo>
                    <a:pt x="132" y="92"/>
                  </a:lnTo>
                  <a:lnTo>
                    <a:pt x="106" y="88"/>
                  </a:lnTo>
                  <a:lnTo>
                    <a:pt x="84" y="82"/>
                  </a:lnTo>
                  <a:lnTo>
                    <a:pt x="76" y="80"/>
                  </a:lnTo>
                  <a:lnTo>
                    <a:pt x="70" y="76"/>
                  </a:lnTo>
                  <a:lnTo>
                    <a:pt x="66" y="70"/>
                  </a:lnTo>
                  <a:lnTo>
                    <a:pt x="64" y="62"/>
                  </a:lnTo>
                  <a:lnTo>
                    <a:pt x="6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p:cNvSpPr>
              <a:spLocks noChangeArrowheads="1"/>
            </p:cNvSpPr>
            <p:nvPr userDrawn="1"/>
          </p:nvSpPr>
          <p:spPr bwMode="gray">
            <a:xfrm>
              <a:off x="2103" y="3577"/>
              <a:ext cx="1" cy="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gray">
            <a:xfrm>
              <a:off x="2049" y="3479"/>
              <a:ext cx="152" cy="220"/>
            </a:xfrm>
            <a:custGeom>
              <a:avLst/>
              <a:gdLst/>
              <a:ahLst/>
              <a:cxnLst>
                <a:cxn ang="0">
                  <a:pos x="102" y="70"/>
                </a:cxn>
                <a:cxn ang="0">
                  <a:pos x="102" y="70"/>
                </a:cxn>
                <a:cxn ang="0">
                  <a:pos x="88" y="70"/>
                </a:cxn>
                <a:cxn ang="0">
                  <a:pos x="74" y="76"/>
                </a:cxn>
                <a:cxn ang="0">
                  <a:pos x="68" y="80"/>
                </a:cxn>
                <a:cxn ang="0">
                  <a:pos x="64" y="84"/>
                </a:cxn>
                <a:cxn ang="0">
                  <a:pos x="58" y="90"/>
                </a:cxn>
                <a:cxn ang="0">
                  <a:pos x="54" y="98"/>
                </a:cxn>
                <a:cxn ang="0">
                  <a:pos x="54" y="100"/>
                </a:cxn>
                <a:cxn ang="0">
                  <a:pos x="54" y="100"/>
                </a:cxn>
                <a:cxn ang="0">
                  <a:pos x="54" y="100"/>
                </a:cxn>
                <a:cxn ang="0">
                  <a:pos x="54" y="98"/>
                </a:cxn>
                <a:cxn ang="0">
                  <a:pos x="54" y="0"/>
                </a:cxn>
                <a:cxn ang="0">
                  <a:pos x="0" y="0"/>
                </a:cxn>
                <a:cxn ang="0">
                  <a:pos x="0" y="220"/>
                </a:cxn>
                <a:cxn ang="0">
                  <a:pos x="56" y="220"/>
                </a:cxn>
                <a:cxn ang="0">
                  <a:pos x="56" y="138"/>
                </a:cxn>
                <a:cxn ang="0">
                  <a:pos x="56" y="138"/>
                </a:cxn>
                <a:cxn ang="0">
                  <a:pos x="56" y="128"/>
                </a:cxn>
                <a:cxn ang="0">
                  <a:pos x="62" y="120"/>
                </a:cxn>
                <a:cxn ang="0">
                  <a:pos x="68" y="114"/>
                </a:cxn>
                <a:cxn ang="0">
                  <a:pos x="78" y="112"/>
                </a:cxn>
                <a:cxn ang="0">
                  <a:pos x="78" y="112"/>
                </a:cxn>
                <a:cxn ang="0">
                  <a:pos x="86" y="112"/>
                </a:cxn>
                <a:cxn ang="0">
                  <a:pos x="92" y="116"/>
                </a:cxn>
                <a:cxn ang="0">
                  <a:pos x="94" y="124"/>
                </a:cxn>
                <a:cxn ang="0">
                  <a:pos x="96" y="134"/>
                </a:cxn>
                <a:cxn ang="0">
                  <a:pos x="96" y="220"/>
                </a:cxn>
                <a:cxn ang="0">
                  <a:pos x="152" y="220"/>
                </a:cxn>
                <a:cxn ang="0">
                  <a:pos x="152" y="120"/>
                </a:cxn>
                <a:cxn ang="0">
                  <a:pos x="152" y="120"/>
                </a:cxn>
                <a:cxn ang="0">
                  <a:pos x="150" y="108"/>
                </a:cxn>
                <a:cxn ang="0">
                  <a:pos x="146" y="98"/>
                </a:cxn>
                <a:cxn ang="0">
                  <a:pos x="142" y="90"/>
                </a:cxn>
                <a:cxn ang="0">
                  <a:pos x="134" y="82"/>
                </a:cxn>
                <a:cxn ang="0">
                  <a:pos x="128" y="76"/>
                </a:cxn>
                <a:cxn ang="0">
                  <a:pos x="120" y="72"/>
                </a:cxn>
                <a:cxn ang="0">
                  <a:pos x="110" y="70"/>
                </a:cxn>
                <a:cxn ang="0">
                  <a:pos x="102" y="70"/>
                </a:cxn>
                <a:cxn ang="0">
                  <a:pos x="102" y="70"/>
                </a:cxn>
              </a:cxnLst>
              <a:rect l="0" t="0" r="r" b="b"/>
              <a:pathLst>
                <a:path w="152" h="220">
                  <a:moveTo>
                    <a:pt x="102" y="70"/>
                  </a:moveTo>
                  <a:lnTo>
                    <a:pt x="102" y="70"/>
                  </a:lnTo>
                  <a:lnTo>
                    <a:pt x="88" y="70"/>
                  </a:lnTo>
                  <a:lnTo>
                    <a:pt x="74" y="76"/>
                  </a:lnTo>
                  <a:lnTo>
                    <a:pt x="68" y="80"/>
                  </a:lnTo>
                  <a:lnTo>
                    <a:pt x="64" y="84"/>
                  </a:lnTo>
                  <a:lnTo>
                    <a:pt x="58" y="90"/>
                  </a:lnTo>
                  <a:lnTo>
                    <a:pt x="54" y="98"/>
                  </a:lnTo>
                  <a:lnTo>
                    <a:pt x="54" y="100"/>
                  </a:lnTo>
                  <a:lnTo>
                    <a:pt x="54" y="100"/>
                  </a:lnTo>
                  <a:lnTo>
                    <a:pt x="54" y="100"/>
                  </a:lnTo>
                  <a:lnTo>
                    <a:pt x="54" y="98"/>
                  </a:lnTo>
                  <a:lnTo>
                    <a:pt x="54" y="0"/>
                  </a:lnTo>
                  <a:lnTo>
                    <a:pt x="0" y="0"/>
                  </a:lnTo>
                  <a:lnTo>
                    <a:pt x="0" y="220"/>
                  </a:lnTo>
                  <a:lnTo>
                    <a:pt x="56" y="220"/>
                  </a:lnTo>
                  <a:lnTo>
                    <a:pt x="56" y="138"/>
                  </a:lnTo>
                  <a:lnTo>
                    <a:pt x="56" y="138"/>
                  </a:lnTo>
                  <a:lnTo>
                    <a:pt x="56" y="128"/>
                  </a:lnTo>
                  <a:lnTo>
                    <a:pt x="62" y="120"/>
                  </a:lnTo>
                  <a:lnTo>
                    <a:pt x="68" y="114"/>
                  </a:lnTo>
                  <a:lnTo>
                    <a:pt x="78" y="112"/>
                  </a:lnTo>
                  <a:lnTo>
                    <a:pt x="78" y="112"/>
                  </a:lnTo>
                  <a:lnTo>
                    <a:pt x="86" y="112"/>
                  </a:lnTo>
                  <a:lnTo>
                    <a:pt x="92" y="116"/>
                  </a:lnTo>
                  <a:lnTo>
                    <a:pt x="94" y="124"/>
                  </a:lnTo>
                  <a:lnTo>
                    <a:pt x="96" y="134"/>
                  </a:lnTo>
                  <a:lnTo>
                    <a:pt x="96" y="220"/>
                  </a:lnTo>
                  <a:lnTo>
                    <a:pt x="152" y="220"/>
                  </a:lnTo>
                  <a:lnTo>
                    <a:pt x="152" y="120"/>
                  </a:lnTo>
                  <a:lnTo>
                    <a:pt x="152" y="120"/>
                  </a:lnTo>
                  <a:lnTo>
                    <a:pt x="150" y="108"/>
                  </a:lnTo>
                  <a:lnTo>
                    <a:pt x="146" y="98"/>
                  </a:lnTo>
                  <a:lnTo>
                    <a:pt x="142" y="90"/>
                  </a:lnTo>
                  <a:lnTo>
                    <a:pt x="134" y="82"/>
                  </a:lnTo>
                  <a:lnTo>
                    <a:pt x="128" y="76"/>
                  </a:lnTo>
                  <a:lnTo>
                    <a:pt x="120" y="72"/>
                  </a:lnTo>
                  <a:lnTo>
                    <a:pt x="110" y="70"/>
                  </a:lnTo>
                  <a:lnTo>
                    <a:pt x="102" y="70"/>
                  </a:lnTo>
                  <a:lnTo>
                    <a:pt x="102"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noEditPoints="1"/>
            </p:cNvSpPr>
            <p:nvPr userDrawn="1"/>
          </p:nvSpPr>
          <p:spPr bwMode="gray">
            <a:xfrm>
              <a:off x="2209" y="3549"/>
              <a:ext cx="160" cy="156"/>
            </a:xfrm>
            <a:custGeom>
              <a:avLst/>
              <a:gdLst/>
              <a:ahLst/>
              <a:cxnLst>
                <a:cxn ang="0">
                  <a:pos x="152" y="60"/>
                </a:cxn>
                <a:cxn ang="0">
                  <a:pos x="150" y="46"/>
                </a:cxn>
                <a:cxn ang="0">
                  <a:pos x="142" y="24"/>
                </a:cxn>
                <a:cxn ang="0">
                  <a:pos x="126" y="8"/>
                </a:cxn>
                <a:cxn ang="0">
                  <a:pos x="96" y="0"/>
                </a:cxn>
                <a:cxn ang="0">
                  <a:pos x="76" y="0"/>
                </a:cxn>
                <a:cxn ang="0">
                  <a:pos x="40" y="4"/>
                </a:cxn>
                <a:cxn ang="0">
                  <a:pos x="22" y="14"/>
                </a:cxn>
                <a:cxn ang="0">
                  <a:pos x="10" y="34"/>
                </a:cxn>
                <a:cxn ang="0">
                  <a:pos x="58" y="46"/>
                </a:cxn>
                <a:cxn ang="0">
                  <a:pos x="60" y="38"/>
                </a:cxn>
                <a:cxn ang="0">
                  <a:pos x="72" y="30"/>
                </a:cxn>
                <a:cxn ang="0">
                  <a:pos x="80" y="28"/>
                </a:cxn>
                <a:cxn ang="0">
                  <a:pos x="94" y="32"/>
                </a:cxn>
                <a:cxn ang="0">
                  <a:pos x="100" y="46"/>
                </a:cxn>
                <a:cxn ang="0">
                  <a:pos x="98" y="52"/>
                </a:cxn>
                <a:cxn ang="0">
                  <a:pos x="80" y="62"/>
                </a:cxn>
                <a:cxn ang="0">
                  <a:pos x="64" y="62"/>
                </a:cxn>
                <a:cxn ang="0">
                  <a:pos x="36" y="66"/>
                </a:cxn>
                <a:cxn ang="0">
                  <a:pos x="16" y="74"/>
                </a:cxn>
                <a:cxn ang="0">
                  <a:pos x="4" y="90"/>
                </a:cxn>
                <a:cxn ang="0">
                  <a:pos x="0" y="110"/>
                </a:cxn>
                <a:cxn ang="0">
                  <a:pos x="2" y="124"/>
                </a:cxn>
                <a:cxn ang="0">
                  <a:pos x="12" y="142"/>
                </a:cxn>
                <a:cxn ang="0">
                  <a:pos x="28" y="150"/>
                </a:cxn>
                <a:cxn ang="0">
                  <a:pos x="52" y="156"/>
                </a:cxn>
                <a:cxn ang="0">
                  <a:pos x="64" y="154"/>
                </a:cxn>
                <a:cxn ang="0">
                  <a:pos x="90" y="142"/>
                </a:cxn>
                <a:cxn ang="0">
                  <a:pos x="100" y="128"/>
                </a:cxn>
                <a:cxn ang="0">
                  <a:pos x="100" y="128"/>
                </a:cxn>
                <a:cxn ang="0">
                  <a:pos x="104" y="150"/>
                </a:cxn>
                <a:cxn ang="0">
                  <a:pos x="160" y="150"/>
                </a:cxn>
                <a:cxn ang="0">
                  <a:pos x="154" y="134"/>
                </a:cxn>
                <a:cxn ang="0">
                  <a:pos x="152" y="112"/>
                </a:cxn>
                <a:cxn ang="0">
                  <a:pos x="98" y="104"/>
                </a:cxn>
                <a:cxn ang="0">
                  <a:pos x="96" y="112"/>
                </a:cxn>
                <a:cxn ang="0">
                  <a:pos x="82" y="122"/>
                </a:cxn>
                <a:cxn ang="0">
                  <a:pos x="74" y="124"/>
                </a:cxn>
                <a:cxn ang="0">
                  <a:pos x="60" y="120"/>
                </a:cxn>
                <a:cxn ang="0">
                  <a:pos x="54" y="106"/>
                </a:cxn>
                <a:cxn ang="0">
                  <a:pos x="56" y="98"/>
                </a:cxn>
                <a:cxn ang="0">
                  <a:pos x="66" y="90"/>
                </a:cxn>
                <a:cxn ang="0">
                  <a:pos x="88" y="82"/>
                </a:cxn>
                <a:cxn ang="0">
                  <a:pos x="100" y="74"/>
                </a:cxn>
              </a:cxnLst>
              <a:rect l="0" t="0" r="r" b="b"/>
              <a:pathLst>
                <a:path w="160" h="156">
                  <a:moveTo>
                    <a:pt x="152" y="112"/>
                  </a:moveTo>
                  <a:lnTo>
                    <a:pt x="152" y="60"/>
                  </a:lnTo>
                  <a:lnTo>
                    <a:pt x="152" y="60"/>
                  </a:lnTo>
                  <a:lnTo>
                    <a:pt x="150" y="46"/>
                  </a:lnTo>
                  <a:lnTo>
                    <a:pt x="148" y="34"/>
                  </a:lnTo>
                  <a:lnTo>
                    <a:pt x="142" y="24"/>
                  </a:lnTo>
                  <a:lnTo>
                    <a:pt x="136" y="16"/>
                  </a:lnTo>
                  <a:lnTo>
                    <a:pt x="126" y="8"/>
                  </a:lnTo>
                  <a:lnTo>
                    <a:pt x="112" y="4"/>
                  </a:lnTo>
                  <a:lnTo>
                    <a:pt x="96" y="0"/>
                  </a:lnTo>
                  <a:lnTo>
                    <a:pt x="76" y="0"/>
                  </a:lnTo>
                  <a:lnTo>
                    <a:pt x="76" y="0"/>
                  </a:lnTo>
                  <a:lnTo>
                    <a:pt x="52" y="2"/>
                  </a:lnTo>
                  <a:lnTo>
                    <a:pt x="40" y="4"/>
                  </a:lnTo>
                  <a:lnTo>
                    <a:pt x="30" y="8"/>
                  </a:lnTo>
                  <a:lnTo>
                    <a:pt x="22" y="14"/>
                  </a:lnTo>
                  <a:lnTo>
                    <a:pt x="14" y="22"/>
                  </a:lnTo>
                  <a:lnTo>
                    <a:pt x="10" y="34"/>
                  </a:lnTo>
                  <a:lnTo>
                    <a:pt x="6" y="46"/>
                  </a:lnTo>
                  <a:lnTo>
                    <a:pt x="58" y="46"/>
                  </a:lnTo>
                  <a:lnTo>
                    <a:pt x="58" y="46"/>
                  </a:lnTo>
                  <a:lnTo>
                    <a:pt x="60" y="38"/>
                  </a:lnTo>
                  <a:lnTo>
                    <a:pt x="66" y="32"/>
                  </a:lnTo>
                  <a:lnTo>
                    <a:pt x="72" y="30"/>
                  </a:lnTo>
                  <a:lnTo>
                    <a:pt x="80" y="28"/>
                  </a:lnTo>
                  <a:lnTo>
                    <a:pt x="80" y="28"/>
                  </a:lnTo>
                  <a:lnTo>
                    <a:pt x="88" y="28"/>
                  </a:lnTo>
                  <a:lnTo>
                    <a:pt x="94" y="32"/>
                  </a:lnTo>
                  <a:lnTo>
                    <a:pt x="98" y="38"/>
                  </a:lnTo>
                  <a:lnTo>
                    <a:pt x="100" y="46"/>
                  </a:lnTo>
                  <a:lnTo>
                    <a:pt x="100" y="46"/>
                  </a:lnTo>
                  <a:lnTo>
                    <a:pt x="98" y="52"/>
                  </a:lnTo>
                  <a:lnTo>
                    <a:pt x="92" y="58"/>
                  </a:lnTo>
                  <a:lnTo>
                    <a:pt x="80" y="62"/>
                  </a:lnTo>
                  <a:lnTo>
                    <a:pt x="64" y="62"/>
                  </a:lnTo>
                  <a:lnTo>
                    <a:pt x="64" y="62"/>
                  </a:lnTo>
                  <a:lnTo>
                    <a:pt x="48" y="64"/>
                  </a:lnTo>
                  <a:lnTo>
                    <a:pt x="36" y="66"/>
                  </a:lnTo>
                  <a:lnTo>
                    <a:pt x="24" y="70"/>
                  </a:lnTo>
                  <a:lnTo>
                    <a:pt x="16" y="74"/>
                  </a:lnTo>
                  <a:lnTo>
                    <a:pt x="8" y="82"/>
                  </a:lnTo>
                  <a:lnTo>
                    <a:pt x="4" y="90"/>
                  </a:lnTo>
                  <a:lnTo>
                    <a:pt x="2" y="100"/>
                  </a:lnTo>
                  <a:lnTo>
                    <a:pt x="0" y="110"/>
                  </a:lnTo>
                  <a:lnTo>
                    <a:pt x="0" y="110"/>
                  </a:lnTo>
                  <a:lnTo>
                    <a:pt x="2" y="124"/>
                  </a:lnTo>
                  <a:lnTo>
                    <a:pt x="6" y="134"/>
                  </a:lnTo>
                  <a:lnTo>
                    <a:pt x="12" y="142"/>
                  </a:lnTo>
                  <a:lnTo>
                    <a:pt x="20" y="146"/>
                  </a:lnTo>
                  <a:lnTo>
                    <a:pt x="28" y="150"/>
                  </a:lnTo>
                  <a:lnTo>
                    <a:pt x="36" y="154"/>
                  </a:lnTo>
                  <a:lnTo>
                    <a:pt x="52" y="156"/>
                  </a:lnTo>
                  <a:lnTo>
                    <a:pt x="52" y="156"/>
                  </a:lnTo>
                  <a:lnTo>
                    <a:pt x="64" y="154"/>
                  </a:lnTo>
                  <a:lnTo>
                    <a:pt x="78" y="150"/>
                  </a:lnTo>
                  <a:lnTo>
                    <a:pt x="90" y="142"/>
                  </a:lnTo>
                  <a:lnTo>
                    <a:pt x="96" y="136"/>
                  </a:lnTo>
                  <a:lnTo>
                    <a:pt x="100" y="128"/>
                  </a:lnTo>
                  <a:lnTo>
                    <a:pt x="100" y="128"/>
                  </a:lnTo>
                  <a:lnTo>
                    <a:pt x="100" y="128"/>
                  </a:lnTo>
                  <a:lnTo>
                    <a:pt x="102" y="140"/>
                  </a:lnTo>
                  <a:lnTo>
                    <a:pt x="104" y="150"/>
                  </a:lnTo>
                  <a:lnTo>
                    <a:pt x="160" y="150"/>
                  </a:lnTo>
                  <a:lnTo>
                    <a:pt x="160" y="150"/>
                  </a:lnTo>
                  <a:lnTo>
                    <a:pt x="156" y="142"/>
                  </a:lnTo>
                  <a:lnTo>
                    <a:pt x="154" y="134"/>
                  </a:lnTo>
                  <a:lnTo>
                    <a:pt x="152" y="122"/>
                  </a:lnTo>
                  <a:lnTo>
                    <a:pt x="152" y="112"/>
                  </a:lnTo>
                  <a:lnTo>
                    <a:pt x="152" y="112"/>
                  </a:lnTo>
                  <a:close/>
                  <a:moveTo>
                    <a:pt x="98" y="104"/>
                  </a:moveTo>
                  <a:lnTo>
                    <a:pt x="98" y="104"/>
                  </a:lnTo>
                  <a:lnTo>
                    <a:pt x="96" y="112"/>
                  </a:lnTo>
                  <a:lnTo>
                    <a:pt x="90" y="118"/>
                  </a:lnTo>
                  <a:lnTo>
                    <a:pt x="82" y="122"/>
                  </a:lnTo>
                  <a:lnTo>
                    <a:pt x="74" y="124"/>
                  </a:lnTo>
                  <a:lnTo>
                    <a:pt x="74" y="124"/>
                  </a:lnTo>
                  <a:lnTo>
                    <a:pt x="66" y="124"/>
                  </a:lnTo>
                  <a:lnTo>
                    <a:pt x="60" y="120"/>
                  </a:lnTo>
                  <a:lnTo>
                    <a:pt x="56" y="114"/>
                  </a:lnTo>
                  <a:lnTo>
                    <a:pt x="54" y="106"/>
                  </a:lnTo>
                  <a:lnTo>
                    <a:pt x="54" y="106"/>
                  </a:lnTo>
                  <a:lnTo>
                    <a:pt x="56" y="98"/>
                  </a:lnTo>
                  <a:lnTo>
                    <a:pt x="60" y="94"/>
                  </a:lnTo>
                  <a:lnTo>
                    <a:pt x="66" y="90"/>
                  </a:lnTo>
                  <a:lnTo>
                    <a:pt x="74" y="86"/>
                  </a:lnTo>
                  <a:lnTo>
                    <a:pt x="88" y="82"/>
                  </a:lnTo>
                  <a:lnTo>
                    <a:pt x="94" y="78"/>
                  </a:lnTo>
                  <a:lnTo>
                    <a:pt x="100" y="74"/>
                  </a:lnTo>
                  <a:lnTo>
                    <a:pt x="98"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gray">
            <a:xfrm>
              <a:off x="2483" y="3607"/>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gray">
            <a:xfrm>
              <a:off x="2357" y="3555"/>
              <a:ext cx="252" cy="144"/>
            </a:xfrm>
            <a:custGeom>
              <a:avLst/>
              <a:gdLst/>
              <a:ahLst/>
              <a:cxnLst>
                <a:cxn ang="0">
                  <a:pos x="198" y="0"/>
                </a:cxn>
                <a:cxn ang="0">
                  <a:pos x="182" y="90"/>
                </a:cxn>
                <a:cxn ang="0">
                  <a:pos x="180" y="90"/>
                </a:cxn>
                <a:cxn ang="0">
                  <a:pos x="154" y="0"/>
                </a:cxn>
                <a:cxn ang="0">
                  <a:pos x="98" y="0"/>
                </a:cxn>
                <a:cxn ang="0">
                  <a:pos x="70" y="90"/>
                </a:cxn>
                <a:cxn ang="0">
                  <a:pos x="70" y="90"/>
                </a:cxn>
                <a:cxn ang="0">
                  <a:pos x="52" y="0"/>
                </a:cxn>
                <a:cxn ang="0">
                  <a:pos x="0" y="0"/>
                </a:cxn>
                <a:cxn ang="0">
                  <a:pos x="40" y="144"/>
                </a:cxn>
                <a:cxn ang="0">
                  <a:pos x="100" y="144"/>
                </a:cxn>
                <a:cxn ang="0">
                  <a:pos x="126" y="54"/>
                </a:cxn>
                <a:cxn ang="0">
                  <a:pos x="126" y="54"/>
                </a:cxn>
                <a:cxn ang="0">
                  <a:pos x="126" y="54"/>
                </a:cxn>
                <a:cxn ang="0">
                  <a:pos x="126" y="52"/>
                </a:cxn>
                <a:cxn ang="0">
                  <a:pos x="126" y="54"/>
                </a:cxn>
                <a:cxn ang="0">
                  <a:pos x="126" y="54"/>
                </a:cxn>
                <a:cxn ang="0">
                  <a:pos x="152" y="144"/>
                </a:cxn>
                <a:cxn ang="0">
                  <a:pos x="210" y="144"/>
                </a:cxn>
                <a:cxn ang="0">
                  <a:pos x="252" y="0"/>
                </a:cxn>
                <a:cxn ang="0">
                  <a:pos x="198" y="0"/>
                </a:cxn>
              </a:cxnLst>
              <a:rect l="0" t="0" r="r" b="b"/>
              <a:pathLst>
                <a:path w="252" h="144">
                  <a:moveTo>
                    <a:pt x="198" y="0"/>
                  </a:moveTo>
                  <a:lnTo>
                    <a:pt x="182" y="90"/>
                  </a:lnTo>
                  <a:lnTo>
                    <a:pt x="180" y="90"/>
                  </a:lnTo>
                  <a:lnTo>
                    <a:pt x="154" y="0"/>
                  </a:lnTo>
                  <a:lnTo>
                    <a:pt x="98" y="0"/>
                  </a:lnTo>
                  <a:lnTo>
                    <a:pt x="70" y="90"/>
                  </a:lnTo>
                  <a:lnTo>
                    <a:pt x="70" y="90"/>
                  </a:lnTo>
                  <a:lnTo>
                    <a:pt x="52" y="0"/>
                  </a:lnTo>
                  <a:lnTo>
                    <a:pt x="0" y="0"/>
                  </a:lnTo>
                  <a:lnTo>
                    <a:pt x="40" y="144"/>
                  </a:lnTo>
                  <a:lnTo>
                    <a:pt x="100" y="144"/>
                  </a:lnTo>
                  <a:lnTo>
                    <a:pt x="126" y="54"/>
                  </a:lnTo>
                  <a:lnTo>
                    <a:pt x="126" y="54"/>
                  </a:lnTo>
                  <a:lnTo>
                    <a:pt x="126" y="54"/>
                  </a:lnTo>
                  <a:lnTo>
                    <a:pt x="126" y="52"/>
                  </a:lnTo>
                  <a:lnTo>
                    <a:pt x="126" y="54"/>
                  </a:lnTo>
                  <a:lnTo>
                    <a:pt x="126" y="54"/>
                  </a:lnTo>
                  <a:lnTo>
                    <a:pt x="152" y="144"/>
                  </a:lnTo>
                  <a:lnTo>
                    <a:pt x="210" y="144"/>
                  </a:lnTo>
                  <a:lnTo>
                    <a:pt x="252" y="0"/>
                  </a:lnTo>
                  <a:lnTo>
                    <a:pt x="1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noEditPoints="1"/>
            </p:cNvSpPr>
            <p:nvPr userDrawn="1"/>
          </p:nvSpPr>
          <p:spPr bwMode="gray">
            <a:xfrm>
              <a:off x="2633" y="3535"/>
              <a:ext cx="60" cy="60"/>
            </a:xfrm>
            <a:custGeom>
              <a:avLst/>
              <a:gdLst/>
              <a:ahLst/>
              <a:cxnLst>
                <a:cxn ang="0">
                  <a:pos x="0" y="30"/>
                </a:cxn>
                <a:cxn ang="0">
                  <a:pos x="2" y="18"/>
                </a:cxn>
                <a:cxn ang="0">
                  <a:pos x="18" y="2"/>
                </a:cxn>
                <a:cxn ang="0">
                  <a:pos x="30" y="0"/>
                </a:cxn>
                <a:cxn ang="0">
                  <a:pos x="52" y="8"/>
                </a:cxn>
                <a:cxn ang="0">
                  <a:pos x="60" y="22"/>
                </a:cxn>
                <a:cxn ang="0">
                  <a:pos x="60" y="30"/>
                </a:cxn>
                <a:cxn ang="0">
                  <a:pos x="58" y="42"/>
                </a:cxn>
                <a:cxn ang="0">
                  <a:pos x="42" y="58"/>
                </a:cxn>
                <a:cxn ang="0">
                  <a:pos x="30" y="60"/>
                </a:cxn>
                <a:cxn ang="0">
                  <a:pos x="8" y="52"/>
                </a:cxn>
                <a:cxn ang="0">
                  <a:pos x="0" y="36"/>
                </a:cxn>
                <a:cxn ang="0">
                  <a:pos x="0" y="30"/>
                </a:cxn>
                <a:cxn ang="0">
                  <a:pos x="30" y="54"/>
                </a:cxn>
                <a:cxn ang="0">
                  <a:pos x="48" y="48"/>
                </a:cxn>
                <a:cxn ang="0">
                  <a:pos x="54" y="30"/>
                </a:cxn>
                <a:cxn ang="0">
                  <a:pos x="54" y="20"/>
                </a:cxn>
                <a:cxn ang="0">
                  <a:pos x="40" y="6"/>
                </a:cxn>
                <a:cxn ang="0">
                  <a:pos x="30" y="4"/>
                </a:cxn>
                <a:cxn ang="0">
                  <a:pos x="12" y="12"/>
                </a:cxn>
                <a:cxn ang="0">
                  <a:pos x="6" y="30"/>
                </a:cxn>
                <a:cxn ang="0">
                  <a:pos x="8" y="40"/>
                </a:cxn>
                <a:cxn ang="0">
                  <a:pos x="20" y="52"/>
                </a:cxn>
                <a:cxn ang="0">
                  <a:pos x="30" y="54"/>
                </a:cxn>
                <a:cxn ang="0">
                  <a:pos x="18" y="46"/>
                </a:cxn>
                <a:cxn ang="0">
                  <a:pos x="32" y="12"/>
                </a:cxn>
                <a:cxn ang="0">
                  <a:pos x="38" y="12"/>
                </a:cxn>
                <a:cxn ang="0">
                  <a:pos x="44" y="18"/>
                </a:cxn>
                <a:cxn ang="0">
                  <a:pos x="44" y="22"/>
                </a:cxn>
                <a:cxn ang="0">
                  <a:pos x="42" y="28"/>
                </a:cxn>
                <a:cxn ang="0">
                  <a:pos x="46" y="46"/>
                </a:cxn>
                <a:cxn ang="0">
                  <a:pos x="30" y="32"/>
                </a:cxn>
                <a:cxn ang="0">
                  <a:pos x="24" y="46"/>
                </a:cxn>
                <a:cxn ang="0">
                  <a:pos x="30" y="28"/>
                </a:cxn>
                <a:cxn ang="0">
                  <a:pos x="38" y="24"/>
                </a:cxn>
                <a:cxn ang="0">
                  <a:pos x="38" y="22"/>
                </a:cxn>
                <a:cxn ang="0">
                  <a:pos x="36" y="18"/>
                </a:cxn>
                <a:cxn ang="0">
                  <a:pos x="24" y="16"/>
                </a:cxn>
                <a:cxn ang="0">
                  <a:pos x="30" y="28"/>
                </a:cxn>
              </a:cxnLst>
              <a:rect l="0" t="0" r="r" b="b"/>
              <a:pathLst>
                <a:path w="60" h="60">
                  <a:moveTo>
                    <a:pt x="0" y="30"/>
                  </a:moveTo>
                  <a:lnTo>
                    <a:pt x="0" y="30"/>
                  </a:lnTo>
                  <a:lnTo>
                    <a:pt x="0" y="22"/>
                  </a:lnTo>
                  <a:lnTo>
                    <a:pt x="2" y="18"/>
                  </a:lnTo>
                  <a:lnTo>
                    <a:pt x="8" y="8"/>
                  </a:lnTo>
                  <a:lnTo>
                    <a:pt x="18" y="2"/>
                  </a:lnTo>
                  <a:lnTo>
                    <a:pt x="30" y="0"/>
                  </a:lnTo>
                  <a:lnTo>
                    <a:pt x="30" y="0"/>
                  </a:lnTo>
                  <a:lnTo>
                    <a:pt x="42" y="2"/>
                  </a:lnTo>
                  <a:lnTo>
                    <a:pt x="52" y="8"/>
                  </a:lnTo>
                  <a:lnTo>
                    <a:pt x="58" y="18"/>
                  </a:lnTo>
                  <a:lnTo>
                    <a:pt x="60" y="22"/>
                  </a:lnTo>
                  <a:lnTo>
                    <a:pt x="60" y="30"/>
                  </a:lnTo>
                  <a:lnTo>
                    <a:pt x="60" y="30"/>
                  </a:lnTo>
                  <a:lnTo>
                    <a:pt x="60" y="36"/>
                  </a:lnTo>
                  <a:lnTo>
                    <a:pt x="58" y="42"/>
                  </a:lnTo>
                  <a:lnTo>
                    <a:pt x="52" y="52"/>
                  </a:lnTo>
                  <a:lnTo>
                    <a:pt x="42" y="58"/>
                  </a:lnTo>
                  <a:lnTo>
                    <a:pt x="30" y="60"/>
                  </a:lnTo>
                  <a:lnTo>
                    <a:pt x="30" y="60"/>
                  </a:lnTo>
                  <a:lnTo>
                    <a:pt x="18" y="58"/>
                  </a:lnTo>
                  <a:lnTo>
                    <a:pt x="8" y="52"/>
                  </a:lnTo>
                  <a:lnTo>
                    <a:pt x="2" y="42"/>
                  </a:lnTo>
                  <a:lnTo>
                    <a:pt x="0" y="36"/>
                  </a:lnTo>
                  <a:lnTo>
                    <a:pt x="0" y="30"/>
                  </a:lnTo>
                  <a:lnTo>
                    <a:pt x="0" y="30"/>
                  </a:lnTo>
                  <a:close/>
                  <a:moveTo>
                    <a:pt x="30" y="54"/>
                  </a:moveTo>
                  <a:lnTo>
                    <a:pt x="30" y="54"/>
                  </a:lnTo>
                  <a:lnTo>
                    <a:pt x="40" y="52"/>
                  </a:lnTo>
                  <a:lnTo>
                    <a:pt x="48" y="48"/>
                  </a:lnTo>
                  <a:lnTo>
                    <a:pt x="54" y="40"/>
                  </a:lnTo>
                  <a:lnTo>
                    <a:pt x="54" y="30"/>
                  </a:lnTo>
                  <a:lnTo>
                    <a:pt x="54" y="30"/>
                  </a:lnTo>
                  <a:lnTo>
                    <a:pt x="54" y="20"/>
                  </a:lnTo>
                  <a:lnTo>
                    <a:pt x="48" y="12"/>
                  </a:lnTo>
                  <a:lnTo>
                    <a:pt x="40" y="6"/>
                  </a:lnTo>
                  <a:lnTo>
                    <a:pt x="30" y="4"/>
                  </a:lnTo>
                  <a:lnTo>
                    <a:pt x="30" y="4"/>
                  </a:lnTo>
                  <a:lnTo>
                    <a:pt x="20" y="6"/>
                  </a:lnTo>
                  <a:lnTo>
                    <a:pt x="12" y="12"/>
                  </a:lnTo>
                  <a:lnTo>
                    <a:pt x="8" y="20"/>
                  </a:lnTo>
                  <a:lnTo>
                    <a:pt x="6" y="30"/>
                  </a:lnTo>
                  <a:lnTo>
                    <a:pt x="6" y="30"/>
                  </a:lnTo>
                  <a:lnTo>
                    <a:pt x="8" y="40"/>
                  </a:lnTo>
                  <a:lnTo>
                    <a:pt x="12" y="48"/>
                  </a:lnTo>
                  <a:lnTo>
                    <a:pt x="20" y="52"/>
                  </a:lnTo>
                  <a:lnTo>
                    <a:pt x="30" y="54"/>
                  </a:lnTo>
                  <a:lnTo>
                    <a:pt x="30" y="54"/>
                  </a:lnTo>
                  <a:close/>
                  <a:moveTo>
                    <a:pt x="24" y="46"/>
                  </a:moveTo>
                  <a:lnTo>
                    <a:pt x="18" y="46"/>
                  </a:lnTo>
                  <a:lnTo>
                    <a:pt x="18" y="12"/>
                  </a:lnTo>
                  <a:lnTo>
                    <a:pt x="32" y="12"/>
                  </a:lnTo>
                  <a:lnTo>
                    <a:pt x="32" y="12"/>
                  </a:lnTo>
                  <a:lnTo>
                    <a:pt x="38" y="12"/>
                  </a:lnTo>
                  <a:lnTo>
                    <a:pt x="42" y="14"/>
                  </a:lnTo>
                  <a:lnTo>
                    <a:pt x="44" y="18"/>
                  </a:lnTo>
                  <a:lnTo>
                    <a:pt x="44" y="22"/>
                  </a:lnTo>
                  <a:lnTo>
                    <a:pt x="44" y="22"/>
                  </a:lnTo>
                  <a:lnTo>
                    <a:pt x="44" y="26"/>
                  </a:lnTo>
                  <a:lnTo>
                    <a:pt x="42" y="28"/>
                  </a:lnTo>
                  <a:lnTo>
                    <a:pt x="36" y="32"/>
                  </a:lnTo>
                  <a:lnTo>
                    <a:pt x="46" y="46"/>
                  </a:lnTo>
                  <a:lnTo>
                    <a:pt x="40" y="46"/>
                  </a:lnTo>
                  <a:lnTo>
                    <a:pt x="30" y="32"/>
                  </a:lnTo>
                  <a:lnTo>
                    <a:pt x="24" y="32"/>
                  </a:lnTo>
                  <a:lnTo>
                    <a:pt x="24" y="46"/>
                  </a:lnTo>
                  <a:close/>
                  <a:moveTo>
                    <a:pt x="30" y="28"/>
                  </a:moveTo>
                  <a:lnTo>
                    <a:pt x="30" y="28"/>
                  </a:lnTo>
                  <a:lnTo>
                    <a:pt x="36" y="26"/>
                  </a:lnTo>
                  <a:lnTo>
                    <a:pt x="38" y="24"/>
                  </a:lnTo>
                  <a:lnTo>
                    <a:pt x="38" y="22"/>
                  </a:lnTo>
                  <a:lnTo>
                    <a:pt x="38" y="22"/>
                  </a:lnTo>
                  <a:lnTo>
                    <a:pt x="38" y="18"/>
                  </a:lnTo>
                  <a:lnTo>
                    <a:pt x="36" y="18"/>
                  </a:lnTo>
                  <a:lnTo>
                    <a:pt x="32" y="16"/>
                  </a:lnTo>
                  <a:lnTo>
                    <a:pt x="24" y="16"/>
                  </a:lnTo>
                  <a:lnTo>
                    <a:pt x="24" y="28"/>
                  </a:lnTo>
                  <a:lnTo>
                    <a:pt x="3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noEditPoints="1"/>
            </p:cNvSpPr>
            <p:nvPr userDrawn="1"/>
          </p:nvSpPr>
          <p:spPr bwMode="gray">
            <a:xfrm>
              <a:off x="2213" y="3141"/>
              <a:ext cx="360" cy="314"/>
            </a:xfrm>
            <a:custGeom>
              <a:avLst/>
              <a:gdLst/>
              <a:ahLst/>
              <a:cxnLst>
                <a:cxn ang="0">
                  <a:pos x="360" y="290"/>
                </a:cxn>
                <a:cxn ang="0">
                  <a:pos x="352" y="266"/>
                </a:cxn>
                <a:cxn ang="0">
                  <a:pos x="208" y="28"/>
                </a:cxn>
                <a:cxn ang="0">
                  <a:pos x="188" y="8"/>
                </a:cxn>
                <a:cxn ang="0">
                  <a:pos x="162" y="0"/>
                </a:cxn>
                <a:cxn ang="0">
                  <a:pos x="160" y="0"/>
                </a:cxn>
                <a:cxn ang="0">
                  <a:pos x="160" y="36"/>
                </a:cxn>
                <a:cxn ang="0">
                  <a:pos x="146" y="40"/>
                </a:cxn>
                <a:cxn ang="0">
                  <a:pos x="136" y="50"/>
                </a:cxn>
                <a:cxn ang="0">
                  <a:pos x="136" y="50"/>
                </a:cxn>
                <a:cxn ang="0">
                  <a:pos x="2" y="268"/>
                </a:cxn>
                <a:cxn ang="0">
                  <a:pos x="0" y="274"/>
                </a:cxn>
                <a:cxn ang="0">
                  <a:pos x="0" y="280"/>
                </a:cxn>
                <a:cxn ang="0">
                  <a:pos x="6" y="298"/>
                </a:cxn>
                <a:cxn ang="0">
                  <a:pos x="24" y="306"/>
                </a:cxn>
                <a:cxn ang="0">
                  <a:pos x="294" y="306"/>
                </a:cxn>
                <a:cxn ang="0">
                  <a:pos x="306" y="302"/>
                </a:cxn>
                <a:cxn ang="0">
                  <a:pos x="316" y="294"/>
                </a:cxn>
                <a:cxn ang="0">
                  <a:pos x="352" y="312"/>
                </a:cxn>
                <a:cxn ang="0">
                  <a:pos x="358" y="302"/>
                </a:cxn>
                <a:cxn ang="0">
                  <a:pos x="360" y="290"/>
                </a:cxn>
                <a:cxn ang="0">
                  <a:pos x="312" y="282"/>
                </a:cxn>
                <a:cxn ang="0">
                  <a:pos x="308" y="294"/>
                </a:cxn>
                <a:cxn ang="0">
                  <a:pos x="294" y="300"/>
                </a:cxn>
                <a:cxn ang="0">
                  <a:pos x="24" y="300"/>
                </a:cxn>
                <a:cxn ang="0">
                  <a:pos x="12" y="294"/>
                </a:cxn>
                <a:cxn ang="0">
                  <a:pos x="6" y="280"/>
                </a:cxn>
                <a:cxn ang="0">
                  <a:pos x="6" y="276"/>
                </a:cxn>
                <a:cxn ang="0">
                  <a:pos x="8" y="270"/>
                </a:cxn>
                <a:cxn ang="0">
                  <a:pos x="10" y="268"/>
                </a:cxn>
                <a:cxn ang="0">
                  <a:pos x="142" y="52"/>
                </a:cxn>
                <a:cxn ang="0">
                  <a:pos x="148" y="44"/>
                </a:cxn>
                <a:cxn ang="0">
                  <a:pos x="160" y="42"/>
                </a:cxn>
                <a:cxn ang="0">
                  <a:pos x="164" y="42"/>
                </a:cxn>
                <a:cxn ang="0">
                  <a:pos x="174" y="48"/>
                </a:cxn>
                <a:cxn ang="0">
                  <a:pos x="178" y="52"/>
                </a:cxn>
                <a:cxn ang="0">
                  <a:pos x="308" y="268"/>
                </a:cxn>
                <a:cxn ang="0">
                  <a:pos x="310" y="270"/>
                </a:cxn>
                <a:cxn ang="0">
                  <a:pos x="312" y="274"/>
                </a:cxn>
                <a:cxn ang="0">
                  <a:pos x="312" y="282"/>
                </a:cxn>
                <a:cxn ang="0">
                  <a:pos x="312" y="282"/>
                </a:cxn>
              </a:cxnLst>
              <a:rect l="0" t="0" r="r" b="b"/>
              <a:pathLst>
                <a:path w="360" h="314">
                  <a:moveTo>
                    <a:pt x="360" y="290"/>
                  </a:moveTo>
                  <a:lnTo>
                    <a:pt x="360" y="290"/>
                  </a:lnTo>
                  <a:lnTo>
                    <a:pt x="358" y="278"/>
                  </a:lnTo>
                  <a:lnTo>
                    <a:pt x="352" y="266"/>
                  </a:lnTo>
                  <a:lnTo>
                    <a:pt x="208" y="28"/>
                  </a:lnTo>
                  <a:lnTo>
                    <a:pt x="208" y="28"/>
                  </a:lnTo>
                  <a:lnTo>
                    <a:pt x="200" y="16"/>
                  </a:lnTo>
                  <a:lnTo>
                    <a:pt x="188" y="8"/>
                  </a:lnTo>
                  <a:lnTo>
                    <a:pt x="176" y="2"/>
                  </a:lnTo>
                  <a:lnTo>
                    <a:pt x="162" y="0"/>
                  </a:lnTo>
                  <a:lnTo>
                    <a:pt x="160" y="0"/>
                  </a:lnTo>
                  <a:lnTo>
                    <a:pt x="160" y="0"/>
                  </a:lnTo>
                  <a:lnTo>
                    <a:pt x="160" y="36"/>
                  </a:lnTo>
                  <a:lnTo>
                    <a:pt x="160" y="36"/>
                  </a:lnTo>
                  <a:lnTo>
                    <a:pt x="152" y="36"/>
                  </a:lnTo>
                  <a:lnTo>
                    <a:pt x="146" y="40"/>
                  </a:lnTo>
                  <a:lnTo>
                    <a:pt x="140" y="44"/>
                  </a:lnTo>
                  <a:lnTo>
                    <a:pt x="136" y="50"/>
                  </a:lnTo>
                  <a:lnTo>
                    <a:pt x="136" y="50"/>
                  </a:lnTo>
                  <a:lnTo>
                    <a:pt x="136" y="50"/>
                  </a:lnTo>
                  <a:lnTo>
                    <a:pt x="136" y="50"/>
                  </a:lnTo>
                  <a:lnTo>
                    <a:pt x="2" y="268"/>
                  </a:lnTo>
                  <a:lnTo>
                    <a:pt x="2" y="268"/>
                  </a:lnTo>
                  <a:lnTo>
                    <a:pt x="0" y="274"/>
                  </a:lnTo>
                  <a:lnTo>
                    <a:pt x="0" y="280"/>
                  </a:lnTo>
                  <a:lnTo>
                    <a:pt x="0" y="280"/>
                  </a:lnTo>
                  <a:lnTo>
                    <a:pt x="0" y="290"/>
                  </a:lnTo>
                  <a:lnTo>
                    <a:pt x="6" y="298"/>
                  </a:lnTo>
                  <a:lnTo>
                    <a:pt x="14" y="304"/>
                  </a:lnTo>
                  <a:lnTo>
                    <a:pt x="24" y="306"/>
                  </a:lnTo>
                  <a:lnTo>
                    <a:pt x="294" y="306"/>
                  </a:lnTo>
                  <a:lnTo>
                    <a:pt x="294" y="306"/>
                  </a:lnTo>
                  <a:lnTo>
                    <a:pt x="300" y="304"/>
                  </a:lnTo>
                  <a:lnTo>
                    <a:pt x="306" y="302"/>
                  </a:lnTo>
                  <a:lnTo>
                    <a:pt x="312" y="298"/>
                  </a:lnTo>
                  <a:lnTo>
                    <a:pt x="316" y="294"/>
                  </a:lnTo>
                  <a:lnTo>
                    <a:pt x="352" y="314"/>
                  </a:lnTo>
                  <a:lnTo>
                    <a:pt x="352" y="312"/>
                  </a:lnTo>
                  <a:lnTo>
                    <a:pt x="352" y="312"/>
                  </a:lnTo>
                  <a:lnTo>
                    <a:pt x="358" y="302"/>
                  </a:lnTo>
                  <a:lnTo>
                    <a:pt x="360" y="290"/>
                  </a:lnTo>
                  <a:lnTo>
                    <a:pt x="360" y="290"/>
                  </a:lnTo>
                  <a:close/>
                  <a:moveTo>
                    <a:pt x="312" y="282"/>
                  </a:moveTo>
                  <a:lnTo>
                    <a:pt x="312" y="282"/>
                  </a:lnTo>
                  <a:lnTo>
                    <a:pt x="312" y="288"/>
                  </a:lnTo>
                  <a:lnTo>
                    <a:pt x="308" y="294"/>
                  </a:lnTo>
                  <a:lnTo>
                    <a:pt x="302" y="298"/>
                  </a:lnTo>
                  <a:lnTo>
                    <a:pt x="294" y="300"/>
                  </a:lnTo>
                  <a:lnTo>
                    <a:pt x="24" y="300"/>
                  </a:lnTo>
                  <a:lnTo>
                    <a:pt x="24" y="300"/>
                  </a:lnTo>
                  <a:lnTo>
                    <a:pt x="18" y="298"/>
                  </a:lnTo>
                  <a:lnTo>
                    <a:pt x="12" y="294"/>
                  </a:lnTo>
                  <a:lnTo>
                    <a:pt x="8" y="288"/>
                  </a:lnTo>
                  <a:lnTo>
                    <a:pt x="6" y="280"/>
                  </a:lnTo>
                  <a:lnTo>
                    <a:pt x="6" y="280"/>
                  </a:lnTo>
                  <a:lnTo>
                    <a:pt x="6" y="276"/>
                  </a:lnTo>
                  <a:lnTo>
                    <a:pt x="8" y="270"/>
                  </a:lnTo>
                  <a:lnTo>
                    <a:pt x="8" y="270"/>
                  </a:lnTo>
                  <a:lnTo>
                    <a:pt x="10" y="268"/>
                  </a:lnTo>
                  <a:lnTo>
                    <a:pt x="10" y="268"/>
                  </a:lnTo>
                  <a:lnTo>
                    <a:pt x="142" y="52"/>
                  </a:lnTo>
                  <a:lnTo>
                    <a:pt x="142" y="52"/>
                  </a:lnTo>
                  <a:lnTo>
                    <a:pt x="144" y="48"/>
                  </a:lnTo>
                  <a:lnTo>
                    <a:pt x="148" y="44"/>
                  </a:lnTo>
                  <a:lnTo>
                    <a:pt x="154" y="42"/>
                  </a:lnTo>
                  <a:lnTo>
                    <a:pt x="160" y="42"/>
                  </a:lnTo>
                  <a:lnTo>
                    <a:pt x="160" y="42"/>
                  </a:lnTo>
                  <a:lnTo>
                    <a:pt x="164" y="42"/>
                  </a:lnTo>
                  <a:lnTo>
                    <a:pt x="170" y="44"/>
                  </a:lnTo>
                  <a:lnTo>
                    <a:pt x="174" y="48"/>
                  </a:lnTo>
                  <a:lnTo>
                    <a:pt x="178" y="52"/>
                  </a:lnTo>
                  <a:lnTo>
                    <a:pt x="178" y="52"/>
                  </a:lnTo>
                  <a:lnTo>
                    <a:pt x="308" y="268"/>
                  </a:lnTo>
                  <a:lnTo>
                    <a:pt x="308" y="268"/>
                  </a:lnTo>
                  <a:lnTo>
                    <a:pt x="310" y="270"/>
                  </a:lnTo>
                  <a:lnTo>
                    <a:pt x="310" y="270"/>
                  </a:lnTo>
                  <a:lnTo>
                    <a:pt x="312" y="274"/>
                  </a:lnTo>
                  <a:lnTo>
                    <a:pt x="312" y="274"/>
                  </a:lnTo>
                  <a:lnTo>
                    <a:pt x="312" y="282"/>
                  </a:lnTo>
                  <a:lnTo>
                    <a:pt x="312" y="282"/>
                  </a:lnTo>
                  <a:lnTo>
                    <a:pt x="312" y="282"/>
                  </a:lnTo>
                  <a:lnTo>
                    <a:pt x="31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noEditPoints="1"/>
            </p:cNvSpPr>
            <p:nvPr userDrawn="1"/>
          </p:nvSpPr>
          <p:spPr bwMode="gray">
            <a:xfrm>
              <a:off x="2127" y="3099"/>
              <a:ext cx="494" cy="422"/>
            </a:xfrm>
            <a:custGeom>
              <a:avLst/>
              <a:gdLst/>
              <a:ahLst/>
              <a:cxnLst>
                <a:cxn ang="0">
                  <a:pos x="482" y="302"/>
                </a:cxn>
                <a:cxn ang="0">
                  <a:pos x="326" y="48"/>
                </a:cxn>
                <a:cxn ang="0">
                  <a:pos x="312" y="28"/>
                </a:cxn>
                <a:cxn ang="0">
                  <a:pos x="292" y="12"/>
                </a:cxn>
                <a:cxn ang="0">
                  <a:pos x="270" y="2"/>
                </a:cxn>
                <a:cxn ang="0">
                  <a:pos x="246" y="0"/>
                </a:cxn>
                <a:cxn ang="0">
                  <a:pos x="236" y="0"/>
                </a:cxn>
                <a:cxn ang="0">
                  <a:pos x="214" y="4"/>
                </a:cxn>
                <a:cxn ang="0">
                  <a:pos x="194" y="16"/>
                </a:cxn>
                <a:cxn ang="0">
                  <a:pos x="174" y="34"/>
                </a:cxn>
                <a:cxn ang="0">
                  <a:pos x="12" y="302"/>
                </a:cxn>
                <a:cxn ang="0">
                  <a:pos x="12" y="302"/>
                </a:cxn>
                <a:cxn ang="0">
                  <a:pos x="6" y="312"/>
                </a:cxn>
                <a:cxn ang="0">
                  <a:pos x="2" y="332"/>
                </a:cxn>
                <a:cxn ang="0">
                  <a:pos x="0" y="342"/>
                </a:cxn>
                <a:cxn ang="0">
                  <a:pos x="6" y="374"/>
                </a:cxn>
                <a:cxn ang="0">
                  <a:pos x="24" y="398"/>
                </a:cxn>
                <a:cxn ang="0">
                  <a:pos x="48" y="416"/>
                </a:cxn>
                <a:cxn ang="0">
                  <a:pos x="80" y="422"/>
                </a:cxn>
                <a:cxn ang="0">
                  <a:pos x="406" y="422"/>
                </a:cxn>
                <a:cxn ang="0">
                  <a:pos x="414" y="422"/>
                </a:cxn>
                <a:cxn ang="0">
                  <a:pos x="430" y="420"/>
                </a:cxn>
                <a:cxn ang="0">
                  <a:pos x="460" y="408"/>
                </a:cxn>
                <a:cxn ang="0">
                  <a:pos x="480" y="386"/>
                </a:cxn>
                <a:cxn ang="0">
                  <a:pos x="492" y="358"/>
                </a:cxn>
                <a:cxn ang="0">
                  <a:pos x="494" y="342"/>
                </a:cxn>
                <a:cxn ang="0">
                  <a:pos x="490" y="322"/>
                </a:cxn>
                <a:cxn ang="0">
                  <a:pos x="482" y="302"/>
                </a:cxn>
                <a:cxn ang="0">
                  <a:pos x="438" y="356"/>
                </a:cxn>
                <a:cxn ang="0">
                  <a:pos x="430" y="364"/>
                </a:cxn>
                <a:cxn ang="0">
                  <a:pos x="412" y="376"/>
                </a:cxn>
                <a:cxn ang="0">
                  <a:pos x="400" y="376"/>
                </a:cxn>
                <a:cxn ang="0">
                  <a:pos x="92" y="376"/>
                </a:cxn>
                <a:cxn ang="0">
                  <a:pos x="76" y="372"/>
                </a:cxn>
                <a:cxn ang="0">
                  <a:pos x="62" y="364"/>
                </a:cxn>
                <a:cxn ang="0">
                  <a:pos x="54" y="348"/>
                </a:cxn>
                <a:cxn ang="0">
                  <a:pos x="50" y="332"/>
                </a:cxn>
                <a:cxn ang="0">
                  <a:pos x="52" y="318"/>
                </a:cxn>
                <a:cxn ang="0">
                  <a:pos x="198" y="70"/>
                </a:cxn>
                <a:cxn ang="0">
                  <a:pos x="200" y="68"/>
                </a:cxn>
                <a:cxn ang="0">
                  <a:pos x="210" y="58"/>
                </a:cxn>
                <a:cxn ang="0">
                  <a:pos x="232" y="44"/>
                </a:cxn>
                <a:cxn ang="0">
                  <a:pos x="246" y="6"/>
                </a:cxn>
                <a:cxn ang="0">
                  <a:pos x="246" y="6"/>
                </a:cxn>
                <a:cxn ang="0">
                  <a:pos x="270" y="8"/>
                </a:cxn>
                <a:cxn ang="0">
                  <a:pos x="290" y="18"/>
                </a:cxn>
                <a:cxn ang="0">
                  <a:pos x="306" y="32"/>
                </a:cxn>
                <a:cxn ang="0">
                  <a:pos x="320" y="50"/>
                </a:cxn>
                <a:cxn ang="0">
                  <a:pos x="476" y="306"/>
                </a:cxn>
                <a:cxn ang="0">
                  <a:pos x="484" y="324"/>
                </a:cxn>
                <a:cxn ang="0">
                  <a:pos x="488" y="344"/>
                </a:cxn>
                <a:cxn ang="0">
                  <a:pos x="486" y="354"/>
                </a:cxn>
                <a:cxn ang="0">
                  <a:pos x="476" y="380"/>
                </a:cxn>
              </a:cxnLst>
              <a:rect l="0" t="0" r="r" b="b"/>
              <a:pathLst>
                <a:path w="494" h="422">
                  <a:moveTo>
                    <a:pt x="482" y="302"/>
                  </a:moveTo>
                  <a:lnTo>
                    <a:pt x="482" y="302"/>
                  </a:lnTo>
                  <a:lnTo>
                    <a:pt x="326" y="48"/>
                  </a:lnTo>
                  <a:lnTo>
                    <a:pt x="326" y="48"/>
                  </a:lnTo>
                  <a:lnTo>
                    <a:pt x="320" y="38"/>
                  </a:lnTo>
                  <a:lnTo>
                    <a:pt x="312" y="28"/>
                  </a:lnTo>
                  <a:lnTo>
                    <a:pt x="302" y="20"/>
                  </a:lnTo>
                  <a:lnTo>
                    <a:pt x="292" y="12"/>
                  </a:lnTo>
                  <a:lnTo>
                    <a:pt x="282" y="6"/>
                  </a:lnTo>
                  <a:lnTo>
                    <a:pt x="270" y="2"/>
                  </a:lnTo>
                  <a:lnTo>
                    <a:pt x="260" y="0"/>
                  </a:lnTo>
                  <a:lnTo>
                    <a:pt x="246" y="0"/>
                  </a:lnTo>
                  <a:lnTo>
                    <a:pt x="246" y="0"/>
                  </a:lnTo>
                  <a:lnTo>
                    <a:pt x="236" y="0"/>
                  </a:lnTo>
                  <a:lnTo>
                    <a:pt x="226" y="2"/>
                  </a:lnTo>
                  <a:lnTo>
                    <a:pt x="214" y="4"/>
                  </a:lnTo>
                  <a:lnTo>
                    <a:pt x="204" y="10"/>
                  </a:lnTo>
                  <a:lnTo>
                    <a:pt x="194" y="16"/>
                  </a:lnTo>
                  <a:lnTo>
                    <a:pt x="184" y="24"/>
                  </a:lnTo>
                  <a:lnTo>
                    <a:pt x="174" y="34"/>
                  </a:lnTo>
                  <a:lnTo>
                    <a:pt x="166" y="48"/>
                  </a:lnTo>
                  <a:lnTo>
                    <a:pt x="12" y="302"/>
                  </a:lnTo>
                  <a:lnTo>
                    <a:pt x="12" y="302"/>
                  </a:lnTo>
                  <a:lnTo>
                    <a:pt x="12" y="302"/>
                  </a:lnTo>
                  <a:lnTo>
                    <a:pt x="12" y="302"/>
                  </a:lnTo>
                  <a:lnTo>
                    <a:pt x="6" y="312"/>
                  </a:lnTo>
                  <a:lnTo>
                    <a:pt x="4" y="322"/>
                  </a:lnTo>
                  <a:lnTo>
                    <a:pt x="2" y="332"/>
                  </a:lnTo>
                  <a:lnTo>
                    <a:pt x="0" y="342"/>
                  </a:lnTo>
                  <a:lnTo>
                    <a:pt x="0" y="342"/>
                  </a:lnTo>
                  <a:lnTo>
                    <a:pt x="2" y="358"/>
                  </a:lnTo>
                  <a:lnTo>
                    <a:pt x="6" y="374"/>
                  </a:lnTo>
                  <a:lnTo>
                    <a:pt x="14" y="386"/>
                  </a:lnTo>
                  <a:lnTo>
                    <a:pt x="24" y="398"/>
                  </a:lnTo>
                  <a:lnTo>
                    <a:pt x="36" y="408"/>
                  </a:lnTo>
                  <a:lnTo>
                    <a:pt x="48" y="416"/>
                  </a:lnTo>
                  <a:lnTo>
                    <a:pt x="64" y="420"/>
                  </a:lnTo>
                  <a:lnTo>
                    <a:pt x="80" y="422"/>
                  </a:lnTo>
                  <a:lnTo>
                    <a:pt x="80" y="422"/>
                  </a:lnTo>
                  <a:lnTo>
                    <a:pt x="406" y="422"/>
                  </a:lnTo>
                  <a:lnTo>
                    <a:pt x="406" y="422"/>
                  </a:lnTo>
                  <a:lnTo>
                    <a:pt x="414" y="422"/>
                  </a:lnTo>
                  <a:lnTo>
                    <a:pt x="414" y="422"/>
                  </a:lnTo>
                  <a:lnTo>
                    <a:pt x="430" y="420"/>
                  </a:lnTo>
                  <a:lnTo>
                    <a:pt x="446" y="416"/>
                  </a:lnTo>
                  <a:lnTo>
                    <a:pt x="460" y="408"/>
                  </a:lnTo>
                  <a:lnTo>
                    <a:pt x="470" y="398"/>
                  </a:lnTo>
                  <a:lnTo>
                    <a:pt x="480" y="386"/>
                  </a:lnTo>
                  <a:lnTo>
                    <a:pt x="488" y="374"/>
                  </a:lnTo>
                  <a:lnTo>
                    <a:pt x="492" y="358"/>
                  </a:lnTo>
                  <a:lnTo>
                    <a:pt x="494" y="342"/>
                  </a:lnTo>
                  <a:lnTo>
                    <a:pt x="494" y="342"/>
                  </a:lnTo>
                  <a:lnTo>
                    <a:pt x="492" y="332"/>
                  </a:lnTo>
                  <a:lnTo>
                    <a:pt x="490" y="322"/>
                  </a:lnTo>
                  <a:lnTo>
                    <a:pt x="486" y="312"/>
                  </a:lnTo>
                  <a:lnTo>
                    <a:pt x="482" y="302"/>
                  </a:lnTo>
                  <a:lnTo>
                    <a:pt x="482" y="302"/>
                  </a:lnTo>
                  <a:close/>
                  <a:moveTo>
                    <a:pt x="438" y="356"/>
                  </a:moveTo>
                  <a:lnTo>
                    <a:pt x="438" y="356"/>
                  </a:lnTo>
                  <a:lnTo>
                    <a:pt x="430" y="364"/>
                  </a:lnTo>
                  <a:lnTo>
                    <a:pt x="422" y="372"/>
                  </a:lnTo>
                  <a:lnTo>
                    <a:pt x="412" y="376"/>
                  </a:lnTo>
                  <a:lnTo>
                    <a:pt x="400" y="376"/>
                  </a:lnTo>
                  <a:lnTo>
                    <a:pt x="400" y="376"/>
                  </a:lnTo>
                  <a:lnTo>
                    <a:pt x="92" y="376"/>
                  </a:lnTo>
                  <a:lnTo>
                    <a:pt x="92" y="376"/>
                  </a:lnTo>
                  <a:lnTo>
                    <a:pt x="84" y="376"/>
                  </a:lnTo>
                  <a:lnTo>
                    <a:pt x="76" y="372"/>
                  </a:lnTo>
                  <a:lnTo>
                    <a:pt x="68" y="368"/>
                  </a:lnTo>
                  <a:lnTo>
                    <a:pt x="62" y="364"/>
                  </a:lnTo>
                  <a:lnTo>
                    <a:pt x="58" y="356"/>
                  </a:lnTo>
                  <a:lnTo>
                    <a:pt x="54" y="348"/>
                  </a:lnTo>
                  <a:lnTo>
                    <a:pt x="50" y="340"/>
                  </a:lnTo>
                  <a:lnTo>
                    <a:pt x="50" y="332"/>
                  </a:lnTo>
                  <a:lnTo>
                    <a:pt x="50" y="332"/>
                  </a:lnTo>
                  <a:lnTo>
                    <a:pt x="52" y="318"/>
                  </a:lnTo>
                  <a:lnTo>
                    <a:pt x="56" y="308"/>
                  </a:lnTo>
                  <a:lnTo>
                    <a:pt x="198" y="70"/>
                  </a:lnTo>
                  <a:lnTo>
                    <a:pt x="198" y="70"/>
                  </a:lnTo>
                  <a:lnTo>
                    <a:pt x="200" y="68"/>
                  </a:lnTo>
                  <a:lnTo>
                    <a:pt x="200" y="68"/>
                  </a:lnTo>
                  <a:lnTo>
                    <a:pt x="210" y="58"/>
                  </a:lnTo>
                  <a:lnTo>
                    <a:pt x="220" y="50"/>
                  </a:lnTo>
                  <a:lnTo>
                    <a:pt x="232" y="44"/>
                  </a:lnTo>
                  <a:lnTo>
                    <a:pt x="246" y="42"/>
                  </a:lnTo>
                  <a:lnTo>
                    <a:pt x="246" y="6"/>
                  </a:lnTo>
                  <a:lnTo>
                    <a:pt x="246" y="6"/>
                  </a:lnTo>
                  <a:lnTo>
                    <a:pt x="246" y="6"/>
                  </a:lnTo>
                  <a:lnTo>
                    <a:pt x="258" y="6"/>
                  </a:lnTo>
                  <a:lnTo>
                    <a:pt x="270" y="8"/>
                  </a:lnTo>
                  <a:lnTo>
                    <a:pt x="280" y="12"/>
                  </a:lnTo>
                  <a:lnTo>
                    <a:pt x="290" y="18"/>
                  </a:lnTo>
                  <a:lnTo>
                    <a:pt x="298" y="24"/>
                  </a:lnTo>
                  <a:lnTo>
                    <a:pt x="306" y="32"/>
                  </a:lnTo>
                  <a:lnTo>
                    <a:pt x="314" y="42"/>
                  </a:lnTo>
                  <a:lnTo>
                    <a:pt x="320" y="50"/>
                  </a:lnTo>
                  <a:lnTo>
                    <a:pt x="476" y="306"/>
                  </a:lnTo>
                  <a:lnTo>
                    <a:pt x="476" y="306"/>
                  </a:lnTo>
                  <a:lnTo>
                    <a:pt x="482" y="314"/>
                  </a:lnTo>
                  <a:lnTo>
                    <a:pt x="484" y="324"/>
                  </a:lnTo>
                  <a:lnTo>
                    <a:pt x="486" y="334"/>
                  </a:lnTo>
                  <a:lnTo>
                    <a:pt x="488" y="344"/>
                  </a:lnTo>
                  <a:lnTo>
                    <a:pt x="488" y="344"/>
                  </a:lnTo>
                  <a:lnTo>
                    <a:pt x="486" y="354"/>
                  </a:lnTo>
                  <a:lnTo>
                    <a:pt x="484" y="362"/>
                  </a:lnTo>
                  <a:lnTo>
                    <a:pt x="476" y="380"/>
                  </a:lnTo>
                  <a:lnTo>
                    <a:pt x="438"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2" name="Straight Connector 41"/>
          <p:cNvCxnSpPr/>
          <p:nvPr userDrawn="1"/>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Content Slide">
    <p:spTree>
      <p:nvGrpSpPr>
        <p:cNvPr id="1" name=""/>
        <p:cNvGrpSpPr/>
        <p:nvPr/>
      </p:nvGrpSpPr>
      <p:grpSpPr>
        <a:xfrm>
          <a:off x="0" y="0"/>
          <a:ext cx="0" cy="0"/>
          <a:chOff x="0" y="0"/>
          <a:chExt cx="0" cy="0"/>
        </a:xfrm>
      </p:grpSpPr>
      <p:sp>
        <p:nvSpPr>
          <p:cNvPr id="6" name="Title 5"/>
          <p:cNvSpPr>
            <a:spLocks noGrp="1"/>
          </p:cNvSpPr>
          <p:nvPr>
            <p:ph type="title"/>
          </p:nvPr>
        </p:nvSpPr>
        <p:spPr>
          <a:xfrm>
            <a:off x="333375" y="1"/>
            <a:ext cx="7673975" cy="858837"/>
          </a:xfrm>
          <a:prstGeom prst="rect">
            <a:avLst/>
          </a:prstGeom>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a:xfrm>
            <a:off x="8709025" y="6594475"/>
            <a:ext cx="434975" cy="254000"/>
          </a:xfrm>
          <a:prstGeom prst="rect">
            <a:avLst/>
          </a:prstGeom>
        </p:spPr>
        <p:txBody>
          <a:bodyPr/>
          <a:lstStyle/>
          <a:p>
            <a:pPr>
              <a:defRPr/>
            </a:pPr>
            <a:fld id="{54DEAF0A-F092-4060-9D74-9074EB7B3AD3}" type="slidenum">
              <a:rPr lang="en-US" smtClean="0"/>
              <a:pPr>
                <a:defRPr/>
              </a:pPr>
              <a:t>‹#›</a:t>
            </a:fld>
            <a:endParaRPr lang="en-US"/>
          </a:p>
        </p:txBody>
      </p:sp>
      <p:sp>
        <p:nvSpPr>
          <p:cNvPr id="8" name="Footer Placeholder 7"/>
          <p:cNvSpPr>
            <a:spLocks noGrp="1"/>
          </p:cNvSpPr>
          <p:nvPr>
            <p:ph type="ftr" sz="quarter" idx="11"/>
          </p:nvPr>
        </p:nvSpPr>
        <p:spPr>
          <a:xfrm>
            <a:off x="4562475" y="6600825"/>
            <a:ext cx="4086225" cy="257175"/>
          </a:xfrm>
          <a:prstGeom prst="rect">
            <a:avLst/>
          </a:prstGeom>
        </p:spPr>
        <p:txBody>
          <a:bodyPr/>
          <a:lstStyle/>
          <a:p>
            <a:pPr>
              <a:defRPr/>
            </a:pPr>
            <a:r>
              <a:rPr lang="en-US" smtClean="0"/>
              <a:t>Shaw overview</a:t>
            </a:r>
            <a:endParaRPr lang="en-US"/>
          </a:p>
        </p:txBody>
      </p:sp>
      <p:sp>
        <p:nvSpPr>
          <p:cNvPr id="11" name="Text Placeholder 10"/>
          <p:cNvSpPr>
            <a:spLocks noGrp="1"/>
          </p:cNvSpPr>
          <p:nvPr>
            <p:ph type="body" sz="quarter" idx="12"/>
          </p:nvPr>
        </p:nvSpPr>
        <p:spPr>
          <a:xfrm>
            <a:off x="333375" y="1076324"/>
            <a:ext cx="8639175" cy="5400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7" r:id="rId1"/>
    <p:sldLayoutId id="2147483819" r:id="rId2"/>
    <p:sldLayoutId id="2147483820" r:id="rId3"/>
    <p:sldLayoutId id="2147483821" r:id="rId4"/>
    <p:sldLayoutId id="2147483822" r:id="rId5"/>
    <p:sldLayoutId id="2147483824" r:id="rId6"/>
    <p:sldLayoutId id="2147483835" r:id="rId7"/>
    <p:sldLayoutId id="2147483814" r:id="rId8"/>
    <p:sldLayoutId id="2147483916"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3968AA">
            <a:alpha val="0"/>
          </a:srgbClr>
        </a:solidFill>
        <a:effectLst/>
      </p:bgPr>
    </p:bg>
    <p:spTree>
      <p:nvGrpSpPr>
        <p:cNvPr id="1" name=""/>
        <p:cNvGrpSpPr/>
        <p:nvPr/>
      </p:nvGrpSpPr>
      <p:grpSpPr>
        <a:xfrm>
          <a:off x="0" y="0"/>
          <a:ext cx="0" cy="0"/>
          <a:chOff x="0" y="0"/>
          <a:chExt cx="0" cy="0"/>
        </a:xfrm>
      </p:grpSpPr>
      <p:sp>
        <p:nvSpPr>
          <p:cNvPr id="23" name="Freeform 22"/>
          <p:cNvSpPr/>
          <p:nvPr/>
        </p:nvSpPr>
        <p:spPr bwMode="gray">
          <a:xfrm>
            <a:off x="4298950" y="6584950"/>
            <a:ext cx="4845050" cy="273050"/>
          </a:xfrm>
          <a:custGeom>
            <a:avLst/>
            <a:gdLst>
              <a:gd name="connsiteX0" fmla="*/ 0 w 4845050"/>
              <a:gd name="connsiteY0" fmla="*/ 0 h 273050"/>
              <a:gd name="connsiteX1" fmla="*/ 4845050 w 4845050"/>
              <a:gd name="connsiteY1" fmla="*/ 0 h 273050"/>
              <a:gd name="connsiteX2" fmla="*/ 4845050 w 4845050"/>
              <a:gd name="connsiteY2" fmla="*/ 273050 h 273050"/>
              <a:gd name="connsiteX3" fmla="*/ 0 w 4845050"/>
              <a:gd name="connsiteY3" fmla="*/ 273050 h 273050"/>
              <a:gd name="connsiteX4" fmla="*/ 0 w 4845050"/>
              <a:gd name="connsiteY4" fmla="*/ 0 h 273050"/>
              <a:gd name="connsiteX0" fmla="*/ 279400 w 4845050"/>
              <a:gd name="connsiteY0" fmla="*/ 0 h 273050"/>
              <a:gd name="connsiteX1" fmla="*/ 4845050 w 4845050"/>
              <a:gd name="connsiteY1" fmla="*/ 0 h 273050"/>
              <a:gd name="connsiteX2" fmla="*/ 4845050 w 4845050"/>
              <a:gd name="connsiteY2" fmla="*/ 273050 h 273050"/>
              <a:gd name="connsiteX3" fmla="*/ 0 w 4845050"/>
              <a:gd name="connsiteY3" fmla="*/ 273050 h 273050"/>
              <a:gd name="connsiteX4" fmla="*/ 279400 w 4845050"/>
              <a:gd name="connsiteY4" fmla="*/ 0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050" h="273050">
                <a:moveTo>
                  <a:pt x="279400" y="0"/>
                </a:moveTo>
                <a:lnTo>
                  <a:pt x="4845050" y="0"/>
                </a:lnTo>
                <a:lnTo>
                  <a:pt x="4845050" y="273050"/>
                </a:lnTo>
                <a:lnTo>
                  <a:pt x="0" y="273050"/>
                </a:lnTo>
                <a:lnTo>
                  <a:pt x="279400" y="0"/>
                </a:lnTo>
                <a:close/>
              </a:path>
            </a:pathLst>
          </a:custGeom>
          <a:gradFill>
            <a:gsLst>
              <a:gs pos="0">
                <a:srgbClr val="3968AA"/>
              </a:gs>
              <a:gs pos="100000">
                <a:srgbClr val="193A8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8" name="Text Box 6"/>
          <p:cNvSpPr txBox="1">
            <a:spLocks noChangeArrowheads="1"/>
          </p:cNvSpPr>
          <p:nvPr/>
        </p:nvSpPr>
        <p:spPr bwMode="gray">
          <a:xfrm>
            <a:off x="3432174" y="6707981"/>
            <a:ext cx="872195" cy="185738"/>
          </a:xfrm>
          <a:prstGeom prst="rect">
            <a:avLst/>
          </a:prstGeom>
          <a:noFill/>
          <a:ln w="9525" algn="ctr">
            <a:noFill/>
            <a:miter lim="800000"/>
            <a:headEnd/>
            <a:tailEnd/>
          </a:ln>
          <a:effectLst/>
        </p:spPr>
        <p:txBody>
          <a:bodyPr wrap="square">
            <a:spAutoFit/>
          </a:bodyPr>
          <a:lstStyle/>
          <a:p>
            <a:pPr algn="r" eaLnBrk="0" hangingPunct="0">
              <a:spcBef>
                <a:spcPct val="50000"/>
              </a:spcBef>
              <a:defRPr/>
            </a:pPr>
            <a:r>
              <a:rPr lang="en-US" sz="600" dirty="0" smtClean="0">
                <a:solidFill>
                  <a:schemeClr val="tx1">
                    <a:lumMod val="85000"/>
                  </a:schemeClr>
                </a:solidFill>
                <a:latin typeface="Arial Narrow" pitchFamily="34" charset="0"/>
                <a:ea typeface="ＭＳ Ｐゴシック" pitchFamily="-106" charset="-128"/>
                <a:cs typeface="+mn-cs"/>
              </a:rPr>
              <a:t>01M042012D</a:t>
            </a:r>
            <a:endParaRPr lang="en-US" sz="600" dirty="0">
              <a:solidFill>
                <a:schemeClr val="tx1">
                  <a:lumMod val="85000"/>
                </a:schemeClr>
              </a:solidFill>
              <a:latin typeface="Arial Narrow" pitchFamily="34" charset="0"/>
              <a:ea typeface="ＭＳ Ｐゴシック" pitchFamily="-106" charset="-128"/>
              <a:cs typeface="+mn-cs"/>
            </a:endParaRPr>
          </a:p>
        </p:txBody>
      </p:sp>
      <p:sp>
        <p:nvSpPr>
          <p:cNvPr id="53" name="Rectangle 52"/>
          <p:cNvSpPr/>
          <p:nvPr/>
        </p:nvSpPr>
        <p:spPr bwMode="gray">
          <a:xfrm>
            <a:off x="0" y="1"/>
            <a:ext cx="9144000" cy="858837"/>
          </a:xfrm>
          <a:prstGeom prst="rect">
            <a:avLst/>
          </a:prstGeom>
          <a:gradFill>
            <a:gsLst>
              <a:gs pos="0">
                <a:srgbClr val="3968AA"/>
              </a:gs>
              <a:gs pos="100000">
                <a:srgbClr val="193A8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2"/>
          <p:cNvGrpSpPr>
            <a:grpSpLocks/>
          </p:cNvGrpSpPr>
          <p:nvPr/>
        </p:nvGrpSpPr>
        <p:grpSpPr bwMode="gray">
          <a:xfrm>
            <a:off x="0" y="1"/>
            <a:ext cx="9144000" cy="858837"/>
            <a:chOff x="0" y="0"/>
            <a:chExt cx="9144000" cy="858839"/>
          </a:xfrm>
        </p:grpSpPr>
        <p:sp>
          <p:nvSpPr>
            <p:cNvPr id="55" name="Rectangle 54"/>
            <p:cNvSpPr/>
            <p:nvPr/>
          </p:nvSpPr>
          <p:spPr bwMode="gray">
            <a:xfrm>
              <a:off x="0" y="712788"/>
              <a:ext cx="9144000" cy="106362"/>
            </a:xfrm>
            <a:prstGeom prst="rect">
              <a:avLst/>
            </a:prstGeom>
            <a:solidFill>
              <a:srgbClr val="3968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bwMode="gray">
            <a:xfrm>
              <a:off x="0" y="0"/>
              <a:ext cx="136525" cy="858839"/>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4"/>
          <p:cNvGrpSpPr>
            <a:grpSpLocks noChangeAspect="1"/>
          </p:cNvGrpSpPr>
          <p:nvPr/>
        </p:nvGrpSpPr>
        <p:grpSpPr bwMode="gray">
          <a:xfrm>
            <a:off x="8162925" y="158750"/>
            <a:ext cx="809625" cy="576263"/>
            <a:chOff x="5142" y="100"/>
            <a:chExt cx="510" cy="363"/>
          </a:xfrm>
        </p:grpSpPr>
        <p:sp>
          <p:nvSpPr>
            <p:cNvPr id="58" name="AutoShape 3"/>
            <p:cNvSpPr>
              <a:spLocks noChangeAspect="1" noChangeArrowheads="1" noTextEdit="1"/>
            </p:cNvSpPr>
            <p:nvPr/>
          </p:nvSpPr>
          <p:spPr bwMode="gray">
            <a:xfrm>
              <a:off x="5142" y="100"/>
              <a:ext cx="510" cy="363"/>
            </a:xfrm>
            <a:prstGeom prst="rect">
              <a:avLst/>
            </a:prstGeom>
            <a:no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59" name="Freeform 5"/>
            <p:cNvSpPr>
              <a:spLocks/>
            </p:cNvSpPr>
            <p:nvPr/>
          </p:nvSpPr>
          <p:spPr bwMode="gray">
            <a:xfrm>
              <a:off x="5142" y="324"/>
              <a:ext cx="119" cy="139"/>
            </a:xfrm>
            <a:custGeom>
              <a:avLst/>
              <a:gdLst/>
              <a:ahLst/>
              <a:cxnLst>
                <a:cxn ang="0">
                  <a:pos x="77" y="67"/>
                </a:cxn>
                <a:cxn ang="0">
                  <a:pos x="89" y="50"/>
                </a:cxn>
                <a:cxn ang="0">
                  <a:pos x="117" y="45"/>
                </a:cxn>
                <a:cxn ang="0">
                  <a:pos x="135" y="46"/>
                </a:cxn>
                <a:cxn ang="0">
                  <a:pos x="152" y="59"/>
                </a:cxn>
                <a:cxn ang="0">
                  <a:pos x="160" y="84"/>
                </a:cxn>
                <a:cxn ang="0">
                  <a:pos x="228" y="74"/>
                </a:cxn>
                <a:cxn ang="0">
                  <a:pos x="219" y="45"/>
                </a:cxn>
                <a:cxn ang="0">
                  <a:pos x="202" y="25"/>
                </a:cxn>
                <a:cxn ang="0">
                  <a:pos x="178" y="11"/>
                </a:cxn>
                <a:cxn ang="0">
                  <a:pos x="125" y="0"/>
                </a:cxn>
                <a:cxn ang="0">
                  <a:pos x="92" y="3"/>
                </a:cxn>
                <a:cxn ang="0">
                  <a:pos x="55" y="12"/>
                </a:cxn>
                <a:cxn ang="0">
                  <a:pos x="30" y="28"/>
                </a:cxn>
                <a:cxn ang="0">
                  <a:pos x="14" y="47"/>
                </a:cxn>
                <a:cxn ang="0">
                  <a:pos x="7" y="70"/>
                </a:cxn>
                <a:cxn ang="0">
                  <a:pos x="7" y="95"/>
                </a:cxn>
                <a:cxn ang="0">
                  <a:pos x="13" y="119"/>
                </a:cxn>
                <a:cxn ang="0">
                  <a:pos x="26" y="138"/>
                </a:cxn>
                <a:cxn ang="0">
                  <a:pos x="56" y="156"/>
                </a:cxn>
                <a:cxn ang="0">
                  <a:pos x="117" y="169"/>
                </a:cxn>
                <a:cxn ang="0">
                  <a:pos x="152" y="180"/>
                </a:cxn>
                <a:cxn ang="0">
                  <a:pos x="165" y="193"/>
                </a:cxn>
                <a:cxn ang="0">
                  <a:pos x="168" y="203"/>
                </a:cxn>
                <a:cxn ang="0">
                  <a:pos x="161" y="222"/>
                </a:cxn>
                <a:cxn ang="0">
                  <a:pos x="142" y="232"/>
                </a:cxn>
                <a:cxn ang="0">
                  <a:pos x="122" y="233"/>
                </a:cxn>
                <a:cxn ang="0">
                  <a:pos x="96" y="231"/>
                </a:cxn>
                <a:cxn ang="0">
                  <a:pos x="75" y="214"/>
                </a:cxn>
                <a:cxn ang="0">
                  <a:pos x="0" y="190"/>
                </a:cxn>
                <a:cxn ang="0">
                  <a:pos x="4" y="215"/>
                </a:cxn>
                <a:cxn ang="0">
                  <a:pos x="17" y="244"/>
                </a:cxn>
                <a:cxn ang="0">
                  <a:pos x="39" y="262"/>
                </a:cxn>
                <a:cxn ang="0">
                  <a:pos x="77" y="274"/>
                </a:cxn>
                <a:cxn ang="0">
                  <a:pos x="119" y="278"/>
                </a:cxn>
                <a:cxn ang="0">
                  <a:pos x="157" y="274"/>
                </a:cxn>
                <a:cxn ang="0">
                  <a:pos x="189" y="264"/>
                </a:cxn>
                <a:cxn ang="0">
                  <a:pos x="214" y="248"/>
                </a:cxn>
                <a:cxn ang="0">
                  <a:pos x="229" y="226"/>
                </a:cxn>
                <a:cxn ang="0">
                  <a:pos x="237" y="197"/>
                </a:cxn>
                <a:cxn ang="0">
                  <a:pos x="237" y="176"/>
                </a:cxn>
                <a:cxn ang="0">
                  <a:pos x="231" y="154"/>
                </a:cxn>
                <a:cxn ang="0">
                  <a:pos x="212" y="133"/>
                </a:cxn>
                <a:cxn ang="0">
                  <a:pos x="172" y="114"/>
                </a:cxn>
                <a:cxn ang="0">
                  <a:pos x="114" y="102"/>
                </a:cxn>
                <a:cxn ang="0">
                  <a:pos x="83" y="89"/>
                </a:cxn>
                <a:cxn ang="0">
                  <a:pos x="76" y="80"/>
                </a:cxn>
              </a:cxnLst>
              <a:rect l="0" t="0" r="r" b="b"/>
              <a:pathLst>
                <a:path w="237" h="278">
                  <a:moveTo>
                    <a:pt x="76" y="75"/>
                  </a:moveTo>
                  <a:lnTo>
                    <a:pt x="76" y="75"/>
                  </a:lnTo>
                  <a:lnTo>
                    <a:pt x="77" y="67"/>
                  </a:lnTo>
                  <a:lnTo>
                    <a:pt x="80" y="59"/>
                  </a:lnTo>
                  <a:lnTo>
                    <a:pt x="84" y="54"/>
                  </a:lnTo>
                  <a:lnTo>
                    <a:pt x="89" y="50"/>
                  </a:lnTo>
                  <a:lnTo>
                    <a:pt x="96" y="47"/>
                  </a:lnTo>
                  <a:lnTo>
                    <a:pt x="102" y="46"/>
                  </a:lnTo>
                  <a:lnTo>
                    <a:pt x="117" y="45"/>
                  </a:lnTo>
                  <a:lnTo>
                    <a:pt x="117" y="45"/>
                  </a:lnTo>
                  <a:lnTo>
                    <a:pt x="126" y="45"/>
                  </a:lnTo>
                  <a:lnTo>
                    <a:pt x="135" y="46"/>
                  </a:lnTo>
                  <a:lnTo>
                    <a:pt x="142" y="50"/>
                  </a:lnTo>
                  <a:lnTo>
                    <a:pt x="147" y="54"/>
                  </a:lnTo>
                  <a:lnTo>
                    <a:pt x="152" y="59"/>
                  </a:lnTo>
                  <a:lnTo>
                    <a:pt x="156" y="67"/>
                  </a:lnTo>
                  <a:lnTo>
                    <a:pt x="159" y="75"/>
                  </a:lnTo>
                  <a:lnTo>
                    <a:pt x="160" y="84"/>
                  </a:lnTo>
                  <a:lnTo>
                    <a:pt x="229" y="84"/>
                  </a:lnTo>
                  <a:lnTo>
                    <a:pt x="229" y="84"/>
                  </a:lnTo>
                  <a:lnTo>
                    <a:pt x="228" y="74"/>
                  </a:lnTo>
                  <a:lnTo>
                    <a:pt x="227" y="63"/>
                  </a:lnTo>
                  <a:lnTo>
                    <a:pt x="223" y="54"/>
                  </a:lnTo>
                  <a:lnTo>
                    <a:pt x="219" y="45"/>
                  </a:lnTo>
                  <a:lnTo>
                    <a:pt x="214" y="38"/>
                  </a:lnTo>
                  <a:lnTo>
                    <a:pt x="208" y="30"/>
                  </a:lnTo>
                  <a:lnTo>
                    <a:pt x="202" y="25"/>
                  </a:lnTo>
                  <a:lnTo>
                    <a:pt x="194" y="20"/>
                  </a:lnTo>
                  <a:lnTo>
                    <a:pt x="187" y="15"/>
                  </a:lnTo>
                  <a:lnTo>
                    <a:pt x="178" y="11"/>
                  </a:lnTo>
                  <a:lnTo>
                    <a:pt x="161" y="5"/>
                  </a:lnTo>
                  <a:lnTo>
                    <a:pt x="143" y="1"/>
                  </a:lnTo>
                  <a:lnTo>
                    <a:pt x="125" y="0"/>
                  </a:lnTo>
                  <a:lnTo>
                    <a:pt x="125" y="0"/>
                  </a:lnTo>
                  <a:lnTo>
                    <a:pt x="108" y="0"/>
                  </a:lnTo>
                  <a:lnTo>
                    <a:pt x="92" y="3"/>
                  </a:lnTo>
                  <a:lnTo>
                    <a:pt x="79" y="4"/>
                  </a:lnTo>
                  <a:lnTo>
                    <a:pt x="67" y="8"/>
                  </a:lnTo>
                  <a:lnTo>
                    <a:pt x="55" y="12"/>
                  </a:lnTo>
                  <a:lnTo>
                    <a:pt x="46" y="17"/>
                  </a:lnTo>
                  <a:lnTo>
                    <a:pt x="38" y="22"/>
                  </a:lnTo>
                  <a:lnTo>
                    <a:pt x="30" y="28"/>
                  </a:lnTo>
                  <a:lnTo>
                    <a:pt x="24" y="34"/>
                  </a:lnTo>
                  <a:lnTo>
                    <a:pt x="18" y="41"/>
                  </a:lnTo>
                  <a:lnTo>
                    <a:pt x="14" y="47"/>
                  </a:lnTo>
                  <a:lnTo>
                    <a:pt x="12" y="55"/>
                  </a:lnTo>
                  <a:lnTo>
                    <a:pt x="9" y="62"/>
                  </a:lnTo>
                  <a:lnTo>
                    <a:pt x="7" y="70"/>
                  </a:lnTo>
                  <a:lnTo>
                    <a:pt x="7" y="84"/>
                  </a:lnTo>
                  <a:lnTo>
                    <a:pt x="7" y="84"/>
                  </a:lnTo>
                  <a:lnTo>
                    <a:pt x="7" y="95"/>
                  </a:lnTo>
                  <a:lnTo>
                    <a:pt x="8" y="104"/>
                  </a:lnTo>
                  <a:lnTo>
                    <a:pt x="10" y="113"/>
                  </a:lnTo>
                  <a:lnTo>
                    <a:pt x="13" y="119"/>
                  </a:lnTo>
                  <a:lnTo>
                    <a:pt x="17" y="127"/>
                  </a:lnTo>
                  <a:lnTo>
                    <a:pt x="21" y="133"/>
                  </a:lnTo>
                  <a:lnTo>
                    <a:pt x="26" y="138"/>
                  </a:lnTo>
                  <a:lnTo>
                    <a:pt x="31" y="143"/>
                  </a:lnTo>
                  <a:lnTo>
                    <a:pt x="43" y="151"/>
                  </a:lnTo>
                  <a:lnTo>
                    <a:pt x="56" y="156"/>
                  </a:lnTo>
                  <a:lnTo>
                    <a:pt x="72" y="161"/>
                  </a:lnTo>
                  <a:lnTo>
                    <a:pt x="87" y="164"/>
                  </a:lnTo>
                  <a:lnTo>
                    <a:pt x="117" y="169"/>
                  </a:lnTo>
                  <a:lnTo>
                    <a:pt x="130" y="173"/>
                  </a:lnTo>
                  <a:lnTo>
                    <a:pt x="142" y="176"/>
                  </a:lnTo>
                  <a:lnTo>
                    <a:pt x="152" y="180"/>
                  </a:lnTo>
                  <a:lnTo>
                    <a:pt x="160" y="186"/>
                  </a:lnTo>
                  <a:lnTo>
                    <a:pt x="163" y="189"/>
                  </a:lnTo>
                  <a:lnTo>
                    <a:pt x="165" y="193"/>
                  </a:lnTo>
                  <a:lnTo>
                    <a:pt x="167" y="198"/>
                  </a:lnTo>
                  <a:lnTo>
                    <a:pt x="168" y="203"/>
                  </a:lnTo>
                  <a:lnTo>
                    <a:pt x="168" y="203"/>
                  </a:lnTo>
                  <a:lnTo>
                    <a:pt x="167" y="210"/>
                  </a:lnTo>
                  <a:lnTo>
                    <a:pt x="165" y="216"/>
                  </a:lnTo>
                  <a:lnTo>
                    <a:pt x="161" y="222"/>
                  </a:lnTo>
                  <a:lnTo>
                    <a:pt x="156" y="226"/>
                  </a:lnTo>
                  <a:lnTo>
                    <a:pt x="149" y="230"/>
                  </a:lnTo>
                  <a:lnTo>
                    <a:pt x="142" y="232"/>
                  </a:lnTo>
                  <a:lnTo>
                    <a:pt x="132" y="233"/>
                  </a:lnTo>
                  <a:lnTo>
                    <a:pt x="122" y="233"/>
                  </a:lnTo>
                  <a:lnTo>
                    <a:pt x="122" y="233"/>
                  </a:lnTo>
                  <a:lnTo>
                    <a:pt x="113" y="233"/>
                  </a:lnTo>
                  <a:lnTo>
                    <a:pt x="104" y="232"/>
                  </a:lnTo>
                  <a:lnTo>
                    <a:pt x="96" y="231"/>
                  </a:lnTo>
                  <a:lnTo>
                    <a:pt x="88" y="227"/>
                  </a:lnTo>
                  <a:lnTo>
                    <a:pt x="80" y="222"/>
                  </a:lnTo>
                  <a:lnTo>
                    <a:pt x="75" y="214"/>
                  </a:lnTo>
                  <a:lnTo>
                    <a:pt x="72" y="203"/>
                  </a:lnTo>
                  <a:lnTo>
                    <a:pt x="71" y="190"/>
                  </a:lnTo>
                  <a:lnTo>
                    <a:pt x="0" y="190"/>
                  </a:lnTo>
                  <a:lnTo>
                    <a:pt x="0" y="190"/>
                  </a:lnTo>
                  <a:lnTo>
                    <a:pt x="1" y="203"/>
                  </a:lnTo>
                  <a:lnTo>
                    <a:pt x="4" y="215"/>
                  </a:lnTo>
                  <a:lnTo>
                    <a:pt x="7" y="226"/>
                  </a:lnTo>
                  <a:lnTo>
                    <a:pt x="12" y="236"/>
                  </a:lnTo>
                  <a:lnTo>
                    <a:pt x="17" y="244"/>
                  </a:lnTo>
                  <a:lnTo>
                    <a:pt x="25" y="250"/>
                  </a:lnTo>
                  <a:lnTo>
                    <a:pt x="31" y="257"/>
                  </a:lnTo>
                  <a:lnTo>
                    <a:pt x="39" y="262"/>
                  </a:lnTo>
                  <a:lnTo>
                    <a:pt x="49" y="266"/>
                  </a:lnTo>
                  <a:lnTo>
                    <a:pt x="58" y="270"/>
                  </a:lnTo>
                  <a:lnTo>
                    <a:pt x="77" y="274"/>
                  </a:lnTo>
                  <a:lnTo>
                    <a:pt x="98" y="277"/>
                  </a:lnTo>
                  <a:lnTo>
                    <a:pt x="119" y="278"/>
                  </a:lnTo>
                  <a:lnTo>
                    <a:pt x="119" y="278"/>
                  </a:lnTo>
                  <a:lnTo>
                    <a:pt x="132" y="277"/>
                  </a:lnTo>
                  <a:lnTo>
                    <a:pt x="146" y="275"/>
                  </a:lnTo>
                  <a:lnTo>
                    <a:pt x="157" y="274"/>
                  </a:lnTo>
                  <a:lnTo>
                    <a:pt x="169" y="271"/>
                  </a:lnTo>
                  <a:lnTo>
                    <a:pt x="180" y="268"/>
                  </a:lnTo>
                  <a:lnTo>
                    <a:pt x="189" y="264"/>
                  </a:lnTo>
                  <a:lnTo>
                    <a:pt x="198" y="260"/>
                  </a:lnTo>
                  <a:lnTo>
                    <a:pt x="206" y="254"/>
                  </a:lnTo>
                  <a:lnTo>
                    <a:pt x="214" y="248"/>
                  </a:lnTo>
                  <a:lnTo>
                    <a:pt x="220" y="241"/>
                  </a:lnTo>
                  <a:lnTo>
                    <a:pt x="226" y="233"/>
                  </a:lnTo>
                  <a:lnTo>
                    <a:pt x="229" y="226"/>
                  </a:lnTo>
                  <a:lnTo>
                    <a:pt x="233" y="216"/>
                  </a:lnTo>
                  <a:lnTo>
                    <a:pt x="236" y="206"/>
                  </a:lnTo>
                  <a:lnTo>
                    <a:pt x="237" y="197"/>
                  </a:lnTo>
                  <a:lnTo>
                    <a:pt x="237" y="185"/>
                  </a:lnTo>
                  <a:lnTo>
                    <a:pt x="237" y="185"/>
                  </a:lnTo>
                  <a:lnTo>
                    <a:pt x="237" y="176"/>
                  </a:lnTo>
                  <a:lnTo>
                    <a:pt x="236" y="168"/>
                  </a:lnTo>
                  <a:lnTo>
                    <a:pt x="233" y="160"/>
                  </a:lnTo>
                  <a:lnTo>
                    <a:pt x="231" y="154"/>
                  </a:lnTo>
                  <a:lnTo>
                    <a:pt x="227" y="147"/>
                  </a:lnTo>
                  <a:lnTo>
                    <a:pt x="223" y="142"/>
                  </a:lnTo>
                  <a:lnTo>
                    <a:pt x="212" y="133"/>
                  </a:lnTo>
                  <a:lnTo>
                    <a:pt x="201" y="125"/>
                  </a:lnTo>
                  <a:lnTo>
                    <a:pt x="186" y="119"/>
                  </a:lnTo>
                  <a:lnTo>
                    <a:pt x="172" y="114"/>
                  </a:lnTo>
                  <a:lnTo>
                    <a:pt x="157" y="110"/>
                  </a:lnTo>
                  <a:lnTo>
                    <a:pt x="127" y="105"/>
                  </a:lnTo>
                  <a:lnTo>
                    <a:pt x="114" y="102"/>
                  </a:lnTo>
                  <a:lnTo>
                    <a:pt x="101" y="98"/>
                  </a:lnTo>
                  <a:lnTo>
                    <a:pt x="90" y="95"/>
                  </a:lnTo>
                  <a:lnTo>
                    <a:pt x="83" y="89"/>
                  </a:lnTo>
                  <a:lnTo>
                    <a:pt x="80" y="87"/>
                  </a:lnTo>
                  <a:lnTo>
                    <a:pt x="79" y="84"/>
                  </a:lnTo>
                  <a:lnTo>
                    <a:pt x="76" y="80"/>
                  </a:lnTo>
                  <a:lnTo>
                    <a:pt x="76" y="75"/>
                  </a:lnTo>
                  <a:lnTo>
                    <a:pt x="76" y="7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6"/>
            <p:cNvSpPr>
              <a:spLocks/>
            </p:cNvSpPr>
            <p:nvPr/>
          </p:nvSpPr>
          <p:spPr bwMode="gray">
            <a:xfrm>
              <a:off x="5299" y="386"/>
              <a:ext cx="1" cy="1"/>
            </a:xfrm>
            <a:custGeom>
              <a:avLst/>
              <a:gdLst/>
              <a:ahLst/>
              <a:cxnLst>
                <a:cxn ang="0">
                  <a:pos x="2" y="1"/>
                </a:cxn>
                <a:cxn ang="0">
                  <a:pos x="2" y="0"/>
                </a:cxn>
                <a:cxn ang="0">
                  <a:pos x="2" y="0"/>
                </a:cxn>
                <a:cxn ang="0">
                  <a:pos x="0" y="1"/>
                </a:cxn>
                <a:cxn ang="0">
                  <a:pos x="2" y="1"/>
                </a:cxn>
              </a:cxnLst>
              <a:rect l="0" t="0" r="r" b="b"/>
              <a:pathLst>
                <a:path w="2" h="1">
                  <a:moveTo>
                    <a:pt x="2" y="1"/>
                  </a:moveTo>
                  <a:lnTo>
                    <a:pt x="2" y="0"/>
                  </a:lnTo>
                  <a:lnTo>
                    <a:pt x="2" y="0"/>
                  </a:lnTo>
                  <a:lnTo>
                    <a:pt x="0" y="1"/>
                  </a:lnTo>
                  <a:lnTo>
                    <a:pt x="2" y="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7"/>
            <p:cNvSpPr>
              <a:spLocks/>
            </p:cNvSpPr>
            <p:nvPr/>
          </p:nvSpPr>
          <p:spPr bwMode="gray">
            <a:xfrm>
              <a:off x="5267" y="328"/>
              <a:ext cx="90" cy="130"/>
            </a:xfrm>
            <a:custGeom>
              <a:avLst/>
              <a:gdLst/>
              <a:ahLst/>
              <a:cxnLst>
                <a:cxn ang="0">
                  <a:pos x="122" y="83"/>
                </a:cxn>
                <a:cxn ang="0">
                  <a:pos x="122" y="83"/>
                </a:cxn>
                <a:cxn ang="0">
                  <a:pos x="113" y="83"/>
                </a:cxn>
                <a:cxn ang="0">
                  <a:pos x="105" y="84"/>
                </a:cxn>
                <a:cxn ang="0">
                  <a:pos x="97" y="87"/>
                </a:cxn>
                <a:cxn ang="0">
                  <a:pos x="89" y="89"/>
                </a:cxn>
                <a:cxn ang="0">
                  <a:pos x="81" y="94"/>
                </a:cxn>
                <a:cxn ang="0">
                  <a:pos x="75" y="100"/>
                </a:cxn>
                <a:cxn ang="0">
                  <a:pos x="70" y="108"/>
                </a:cxn>
                <a:cxn ang="0">
                  <a:pos x="66" y="117"/>
                </a:cxn>
                <a:cxn ang="0">
                  <a:pos x="66" y="118"/>
                </a:cxn>
                <a:cxn ang="0">
                  <a:pos x="64" y="118"/>
                </a:cxn>
                <a:cxn ang="0">
                  <a:pos x="64" y="118"/>
                </a:cxn>
                <a:cxn ang="0">
                  <a:pos x="66" y="117"/>
                </a:cxn>
                <a:cxn ang="0">
                  <a:pos x="66" y="0"/>
                </a:cxn>
                <a:cxn ang="0">
                  <a:pos x="0" y="0"/>
                </a:cxn>
                <a:cxn ang="0">
                  <a:pos x="0" y="261"/>
                </a:cxn>
                <a:cxn ang="0">
                  <a:pos x="66" y="261"/>
                </a:cxn>
                <a:cxn ang="0">
                  <a:pos x="66" y="164"/>
                </a:cxn>
                <a:cxn ang="0">
                  <a:pos x="66" y="164"/>
                </a:cxn>
                <a:cxn ang="0">
                  <a:pos x="66" y="157"/>
                </a:cxn>
                <a:cxn ang="0">
                  <a:pos x="68" y="152"/>
                </a:cxn>
                <a:cxn ang="0">
                  <a:pos x="70" y="147"/>
                </a:cxn>
                <a:cxn ang="0">
                  <a:pos x="74" y="142"/>
                </a:cxn>
                <a:cxn ang="0">
                  <a:pos x="77" y="138"/>
                </a:cxn>
                <a:cxn ang="0">
                  <a:pos x="81" y="135"/>
                </a:cxn>
                <a:cxn ang="0">
                  <a:pos x="87" y="134"/>
                </a:cxn>
                <a:cxn ang="0">
                  <a:pos x="92" y="132"/>
                </a:cxn>
                <a:cxn ang="0">
                  <a:pos x="92" y="132"/>
                </a:cxn>
                <a:cxn ang="0">
                  <a:pos x="97" y="134"/>
                </a:cxn>
                <a:cxn ang="0">
                  <a:pos x="102" y="134"/>
                </a:cxn>
                <a:cxn ang="0">
                  <a:pos x="106" y="136"/>
                </a:cxn>
                <a:cxn ang="0">
                  <a:pos x="109" y="139"/>
                </a:cxn>
                <a:cxn ang="0">
                  <a:pos x="112" y="143"/>
                </a:cxn>
                <a:cxn ang="0">
                  <a:pos x="113" y="147"/>
                </a:cxn>
                <a:cxn ang="0">
                  <a:pos x="114" y="159"/>
                </a:cxn>
                <a:cxn ang="0">
                  <a:pos x="114" y="261"/>
                </a:cxn>
                <a:cxn ang="0">
                  <a:pos x="181" y="261"/>
                </a:cxn>
                <a:cxn ang="0">
                  <a:pos x="181" y="144"/>
                </a:cxn>
                <a:cxn ang="0">
                  <a:pos x="181" y="144"/>
                </a:cxn>
                <a:cxn ang="0">
                  <a:pos x="178" y="128"/>
                </a:cxn>
                <a:cxn ang="0">
                  <a:pos x="174" y="117"/>
                </a:cxn>
                <a:cxn ang="0">
                  <a:pos x="168" y="106"/>
                </a:cxn>
                <a:cxn ang="0">
                  <a:pos x="161" y="97"/>
                </a:cxn>
                <a:cxn ang="0">
                  <a:pos x="152" y="90"/>
                </a:cxn>
                <a:cxn ang="0">
                  <a:pos x="142" y="87"/>
                </a:cxn>
                <a:cxn ang="0">
                  <a:pos x="133" y="83"/>
                </a:cxn>
                <a:cxn ang="0">
                  <a:pos x="122" y="83"/>
                </a:cxn>
                <a:cxn ang="0">
                  <a:pos x="122" y="83"/>
                </a:cxn>
              </a:cxnLst>
              <a:rect l="0" t="0" r="r" b="b"/>
              <a:pathLst>
                <a:path w="181" h="261">
                  <a:moveTo>
                    <a:pt x="122" y="83"/>
                  </a:moveTo>
                  <a:lnTo>
                    <a:pt x="122" y="83"/>
                  </a:lnTo>
                  <a:lnTo>
                    <a:pt x="113" y="83"/>
                  </a:lnTo>
                  <a:lnTo>
                    <a:pt x="105" y="84"/>
                  </a:lnTo>
                  <a:lnTo>
                    <a:pt x="97" y="87"/>
                  </a:lnTo>
                  <a:lnTo>
                    <a:pt x="89" y="89"/>
                  </a:lnTo>
                  <a:lnTo>
                    <a:pt x="81" y="94"/>
                  </a:lnTo>
                  <a:lnTo>
                    <a:pt x="75" y="100"/>
                  </a:lnTo>
                  <a:lnTo>
                    <a:pt x="70" y="108"/>
                  </a:lnTo>
                  <a:lnTo>
                    <a:pt x="66" y="117"/>
                  </a:lnTo>
                  <a:lnTo>
                    <a:pt x="66" y="118"/>
                  </a:lnTo>
                  <a:lnTo>
                    <a:pt x="64" y="118"/>
                  </a:lnTo>
                  <a:lnTo>
                    <a:pt x="64" y="118"/>
                  </a:lnTo>
                  <a:lnTo>
                    <a:pt x="66" y="117"/>
                  </a:lnTo>
                  <a:lnTo>
                    <a:pt x="66" y="0"/>
                  </a:lnTo>
                  <a:lnTo>
                    <a:pt x="0" y="0"/>
                  </a:lnTo>
                  <a:lnTo>
                    <a:pt x="0" y="261"/>
                  </a:lnTo>
                  <a:lnTo>
                    <a:pt x="66" y="261"/>
                  </a:lnTo>
                  <a:lnTo>
                    <a:pt x="66" y="164"/>
                  </a:lnTo>
                  <a:lnTo>
                    <a:pt x="66" y="164"/>
                  </a:lnTo>
                  <a:lnTo>
                    <a:pt x="66" y="157"/>
                  </a:lnTo>
                  <a:lnTo>
                    <a:pt x="68" y="152"/>
                  </a:lnTo>
                  <a:lnTo>
                    <a:pt x="70" y="147"/>
                  </a:lnTo>
                  <a:lnTo>
                    <a:pt x="74" y="142"/>
                  </a:lnTo>
                  <a:lnTo>
                    <a:pt x="77" y="138"/>
                  </a:lnTo>
                  <a:lnTo>
                    <a:pt x="81" y="135"/>
                  </a:lnTo>
                  <a:lnTo>
                    <a:pt x="87" y="134"/>
                  </a:lnTo>
                  <a:lnTo>
                    <a:pt x="92" y="132"/>
                  </a:lnTo>
                  <a:lnTo>
                    <a:pt x="92" y="132"/>
                  </a:lnTo>
                  <a:lnTo>
                    <a:pt x="97" y="134"/>
                  </a:lnTo>
                  <a:lnTo>
                    <a:pt x="102" y="134"/>
                  </a:lnTo>
                  <a:lnTo>
                    <a:pt x="106" y="136"/>
                  </a:lnTo>
                  <a:lnTo>
                    <a:pt x="109" y="139"/>
                  </a:lnTo>
                  <a:lnTo>
                    <a:pt x="112" y="143"/>
                  </a:lnTo>
                  <a:lnTo>
                    <a:pt x="113" y="147"/>
                  </a:lnTo>
                  <a:lnTo>
                    <a:pt x="114" y="159"/>
                  </a:lnTo>
                  <a:lnTo>
                    <a:pt x="114" y="261"/>
                  </a:lnTo>
                  <a:lnTo>
                    <a:pt x="181" y="261"/>
                  </a:lnTo>
                  <a:lnTo>
                    <a:pt x="181" y="144"/>
                  </a:lnTo>
                  <a:lnTo>
                    <a:pt x="181" y="144"/>
                  </a:lnTo>
                  <a:lnTo>
                    <a:pt x="178" y="128"/>
                  </a:lnTo>
                  <a:lnTo>
                    <a:pt x="174" y="117"/>
                  </a:lnTo>
                  <a:lnTo>
                    <a:pt x="168" y="106"/>
                  </a:lnTo>
                  <a:lnTo>
                    <a:pt x="161" y="97"/>
                  </a:lnTo>
                  <a:lnTo>
                    <a:pt x="152" y="90"/>
                  </a:lnTo>
                  <a:lnTo>
                    <a:pt x="142" y="87"/>
                  </a:lnTo>
                  <a:lnTo>
                    <a:pt x="133" y="83"/>
                  </a:lnTo>
                  <a:lnTo>
                    <a:pt x="122" y="83"/>
                  </a:lnTo>
                  <a:lnTo>
                    <a:pt x="122" y="8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8"/>
            <p:cNvSpPr>
              <a:spLocks noEditPoints="1"/>
            </p:cNvSpPr>
            <p:nvPr/>
          </p:nvSpPr>
          <p:spPr bwMode="gray">
            <a:xfrm>
              <a:off x="5362" y="369"/>
              <a:ext cx="96" cy="93"/>
            </a:xfrm>
            <a:custGeom>
              <a:avLst/>
              <a:gdLst/>
              <a:ahLst/>
              <a:cxnLst>
                <a:cxn ang="0">
                  <a:pos x="180" y="72"/>
                </a:cxn>
                <a:cxn ang="0">
                  <a:pos x="179" y="56"/>
                </a:cxn>
                <a:cxn ang="0">
                  <a:pos x="174" y="35"/>
                </a:cxn>
                <a:cxn ang="0">
                  <a:pos x="166" y="23"/>
                </a:cxn>
                <a:cxn ang="0">
                  <a:pos x="156" y="14"/>
                </a:cxn>
                <a:cxn ang="0">
                  <a:pos x="142" y="7"/>
                </a:cxn>
                <a:cxn ang="0">
                  <a:pos x="124" y="2"/>
                </a:cxn>
                <a:cxn ang="0">
                  <a:pos x="90" y="0"/>
                </a:cxn>
                <a:cxn ang="0">
                  <a:pos x="76" y="0"/>
                </a:cxn>
                <a:cxn ang="0">
                  <a:pos x="48" y="5"/>
                </a:cxn>
                <a:cxn ang="0">
                  <a:pos x="26" y="18"/>
                </a:cxn>
                <a:cxn ang="0">
                  <a:pos x="17" y="27"/>
                </a:cxn>
                <a:cxn ang="0">
                  <a:pos x="10" y="40"/>
                </a:cxn>
                <a:cxn ang="0">
                  <a:pos x="6" y="56"/>
                </a:cxn>
                <a:cxn ang="0">
                  <a:pos x="69" y="56"/>
                </a:cxn>
                <a:cxn ang="0">
                  <a:pos x="72" y="45"/>
                </a:cxn>
                <a:cxn ang="0">
                  <a:pos x="77" y="39"/>
                </a:cxn>
                <a:cxn ang="0">
                  <a:pos x="85" y="35"/>
                </a:cxn>
                <a:cxn ang="0">
                  <a:pos x="95" y="34"/>
                </a:cxn>
                <a:cxn ang="0">
                  <a:pos x="108" y="36"/>
                </a:cxn>
                <a:cxn ang="0">
                  <a:pos x="115" y="42"/>
                </a:cxn>
                <a:cxn ang="0">
                  <a:pos x="119" y="49"/>
                </a:cxn>
                <a:cxn ang="0">
                  <a:pos x="119" y="55"/>
                </a:cxn>
                <a:cxn ang="0">
                  <a:pos x="118" y="63"/>
                </a:cxn>
                <a:cxn ang="0">
                  <a:pos x="110" y="69"/>
                </a:cxn>
                <a:cxn ang="0">
                  <a:pos x="95" y="74"/>
                </a:cxn>
                <a:cxn ang="0">
                  <a:pos x="77" y="76"/>
                </a:cxn>
                <a:cxn ang="0">
                  <a:pos x="57" y="76"/>
                </a:cxn>
                <a:cxn ang="0">
                  <a:pos x="28" y="83"/>
                </a:cxn>
                <a:cxn ang="0">
                  <a:pos x="10" y="97"/>
                </a:cxn>
                <a:cxn ang="0">
                  <a:pos x="1" y="119"/>
                </a:cxn>
                <a:cxn ang="0">
                  <a:pos x="0" y="132"/>
                </a:cxn>
                <a:cxn ang="0">
                  <a:pos x="2" y="148"/>
                </a:cxn>
                <a:cxn ang="0">
                  <a:pos x="6" y="159"/>
                </a:cxn>
                <a:cxn ang="0">
                  <a:pos x="14" y="169"/>
                </a:cxn>
                <a:cxn ang="0">
                  <a:pos x="32" y="180"/>
                </a:cxn>
                <a:cxn ang="0">
                  <a:pos x="53" y="186"/>
                </a:cxn>
                <a:cxn ang="0">
                  <a:pos x="62" y="186"/>
                </a:cxn>
                <a:cxn ang="0">
                  <a:pos x="83" y="182"/>
                </a:cxn>
                <a:cxn ang="0">
                  <a:pos x="99" y="174"/>
                </a:cxn>
                <a:cxn ang="0">
                  <a:pos x="114" y="162"/>
                </a:cxn>
                <a:cxn ang="0">
                  <a:pos x="120" y="154"/>
                </a:cxn>
                <a:cxn ang="0">
                  <a:pos x="121" y="169"/>
                </a:cxn>
                <a:cxn ang="0">
                  <a:pos x="124" y="178"/>
                </a:cxn>
                <a:cxn ang="0">
                  <a:pos x="191" y="178"/>
                </a:cxn>
                <a:cxn ang="0">
                  <a:pos x="183" y="159"/>
                </a:cxn>
                <a:cxn ang="0">
                  <a:pos x="180" y="133"/>
                </a:cxn>
                <a:cxn ang="0">
                  <a:pos x="118" y="124"/>
                </a:cxn>
                <a:cxn ang="0">
                  <a:pos x="116" y="129"/>
                </a:cxn>
                <a:cxn ang="0">
                  <a:pos x="111" y="139"/>
                </a:cxn>
                <a:cxn ang="0">
                  <a:pos x="103" y="145"/>
                </a:cxn>
                <a:cxn ang="0">
                  <a:pos x="93" y="149"/>
                </a:cxn>
                <a:cxn ang="0">
                  <a:pos x="86" y="149"/>
                </a:cxn>
                <a:cxn ang="0">
                  <a:pos x="72" y="144"/>
                </a:cxn>
                <a:cxn ang="0">
                  <a:pos x="66" y="137"/>
                </a:cxn>
                <a:cxn ang="0">
                  <a:pos x="65" y="128"/>
                </a:cxn>
                <a:cxn ang="0">
                  <a:pos x="65" y="123"/>
                </a:cxn>
                <a:cxn ang="0">
                  <a:pos x="69" y="115"/>
                </a:cxn>
                <a:cxn ang="0">
                  <a:pos x="78" y="107"/>
                </a:cxn>
                <a:cxn ang="0">
                  <a:pos x="104" y="98"/>
                </a:cxn>
                <a:cxn ang="0">
                  <a:pos x="119" y="89"/>
                </a:cxn>
              </a:cxnLst>
              <a:rect l="0" t="0" r="r" b="b"/>
              <a:pathLst>
                <a:path w="191" h="186">
                  <a:moveTo>
                    <a:pt x="180" y="133"/>
                  </a:moveTo>
                  <a:lnTo>
                    <a:pt x="180" y="72"/>
                  </a:lnTo>
                  <a:lnTo>
                    <a:pt x="180" y="72"/>
                  </a:lnTo>
                  <a:lnTo>
                    <a:pt x="179" y="56"/>
                  </a:lnTo>
                  <a:lnTo>
                    <a:pt x="177" y="42"/>
                  </a:lnTo>
                  <a:lnTo>
                    <a:pt x="174" y="35"/>
                  </a:lnTo>
                  <a:lnTo>
                    <a:pt x="170" y="30"/>
                  </a:lnTo>
                  <a:lnTo>
                    <a:pt x="166" y="23"/>
                  </a:lnTo>
                  <a:lnTo>
                    <a:pt x="161" y="19"/>
                  </a:lnTo>
                  <a:lnTo>
                    <a:pt x="156" y="14"/>
                  </a:lnTo>
                  <a:lnTo>
                    <a:pt x="149" y="10"/>
                  </a:lnTo>
                  <a:lnTo>
                    <a:pt x="142" y="7"/>
                  </a:lnTo>
                  <a:lnTo>
                    <a:pt x="133" y="5"/>
                  </a:lnTo>
                  <a:lnTo>
                    <a:pt x="124" y="2"/>
                  </a:lnTo>
                  <a:lnTo>
                    <a:pt x="114" y="1"/>
                  </a:lnTo>
                  <a:lnTo>
                    <a:pt x="90" y="0"/>
                  </a:lnTo>
                  <a:lnTo>
                    <a:pt x="90" y="0"/>
                  </a:lnTo>
                  <a:lnTo>
                    <a:pt x="76" y="0"/>
                  </a:lnTo>
                  <a:lnTo>
                    <a:pt x="61" y="2"/>
                  </a:lnTo>
                  <a:lnTo>
                    <a:pt x="48" y="5"/>
                  </a:lnTo>
                  <a:lnTo>
                    <a:pt x="36" y="10"/>
                  </a:lnTo>
                  <a:lnTo>
                    <a:pt x="26" y="18"/>
                  </a:lnTo>
                  <a:lnTo>
                    <a:pt x="20" y="22"/>
                  </a:lnTo>
                  <a:lnTo>
                    <a:pt x="17" y="27"/>
                  </a:lnTo>
                  <a:lnTo>
                    <a:pt x="13" y="34"/>
                  </a:lnTo>
                  <a:lnTo>
                    <a:pt x="10" y="40"/>
                  </a:lnTo>
                  <a:lnTo>
                    <a:pt x="7" y="47"/>
                  </a:lnTo>
                  <a:lnTo>
                    <a:pt x="6" y="56"/>
                  </a:lnTo>
                  <a:lnTo>
                    <a:pt x="69" y="56"/>
                  </a:lnTo>
                  <a:lnTo>
                    <a:pt x="69" y="56"/>
                  </a:lnTo>
                  <a:lnTo>
                    <a:pt x="70" y="49"/>
                  </a:lnTo>
                  <a:lnTo>
                    <a:pt x="72" y="45"/>
                  </a:lnTo>
                  <a:lnTo>
                    <a:pt x="74" y="42"/>
                  </a:lnTo>
                  <a:lnTo>
                    <a:pt x="77" y="39"/>
                  </a:lnTo>
                  <a:lnTo>
                    <a:pt x="81" y="36"/>
                  </a:lnTo>
                  <a:lnTo>
                    <a:pt x="85" y="35"/>
                  </a:lnTo>
                  <a:lnTo>
                    <a:pt x="95" y="34"/>
                  </a:lnTo>
                  <a:lnTo>
                    <a:pt x="95" y="34"/>
                  </a:lnTo>
                  <a:lnTo>
                    <a:pt x="104" y="35"/>
                  </a:lnTo>
                  <a:lnTo>
                    <a:pt x="108" y="36"/>
                  </a:lnTo>
                  <a:lnTo>
                    <a:pt x="112" y="38"/>
                  </a:lnTo>
                  <a:lnTo>
                    <a:pt x="115" y="42"/>
                  </a:lnTo>
                  <a:lnTo>
                    <a:pt x="118" y="44"/>
                  </a:lnTo>
                  <a:lnTo>
                    <a:pt x="119" y="49"/>
                  </a:lnTo>
                  <a:lnTo>
                    <a:pt x="119" y="55"/>
                  </a:lnTo>
                  <a:lnTo>
                    <a:pt x="119" y="55"/>
                  </a:lnTo>
                  <a:lnTo>
                    <a:pt x="119" y="59"/>
                  </a:lnTo>
                  <a:lnTo>
                    <a:pt x="118" y="63"/>
                  </a:lnTo>
                  <a:lnTo>
                    <a:pt x="114" y="66"/>
                  </a:lnTo>
                  <a:lnTo>
                    <a:pt x="110" y="69"/>
                  </a:lnTo>
                  <a:lnTo>
                    <a:pt x="103" y="72"/>
                  </a:lnTo>
                  <a:lnTo>
                    <a:pt x="95" y="74"/>
                  </a:lnTo>
                  <a:lnTo>
                    <a:pt x="87" y="74"/>
                  </a:lnTo>
                  <a:lnTo>
                    <a:pt x="77" y="76"/>
                  </a:lnTo>
                  <a:lnTo>
                    <a:pt x="77" y="76"/>
                  </a:lnTo>
                  <a:lnTo>
                    <a:pt x="57" y="76"/>
                  </a:lnTo>
                  <a:lnTo>
                    <a:pt x="41" y="78"/>
                  </a:lnTo>
                  <a:lnTo>
                    <a:pt x="28" y="83"/>
                  </a:lnTo>
                  <a:lnTo>
                    <a:pt x="18" y="89"/>
                  </a:lnTo>
                  <a:lnTo>
                    <a:pt x="10" y="97"/>
                  </a:lnTo>
                  <a:lnTo>
                    <a:pt x="3" y="107"/>
                  </a:lnTo>
                  <a:lnTo>
                    <a:pt x="1" y="119"/>
                  </a:lnTo>
                  <a:lnTo>
                    <a:pt x="0" y="132"/>
                  </a:lnTo>
                  <a:lnTo>
                    <a:pt x="0" y="132"/>
                  </a:lnTo>
                  <a:lnTo>
                    <a:pt x="1" y="140"/>
                  </a:lnTo>
                  <a:lnTo>
                    <a:pt x="2" y="148"/>
                  </a:lnTo>
                  <a:lnTo>
                    <a:pt x="3" y="154"/>
                  </a:lnTo>
                  <a:lnTo>
                    <a:pt x="6" y="159"/>
                  </a:lnTo>
                  <a:lnTo>
                    <a:pt x="10" y="165"/>
                  </a:lnTo>
                  <a:lnTo>
                    <a:pt x="14" y="169"/>
                  </a:lnTo>
                  <a:lnTo>
                    <a:pt x="23" y="175"/>
                  </a:lnTo>
                  <a:lnTo>
                    <a:pt x="32" y="180"/>
                  </a:lnTo>
                  <a:lnTo>
                    <a:pt x="43" y="183"/>
                  </a:lnTo>
                  <a:lnTo>
                    <a:pt x="53" y="186"/>
                  </a:lnTo>
                  <a:lnTo>
                    <a:pt x="62" y="186"/>
                  </a:lnTo>
                  <a:lnTo>
                    <a:pt x="62" y="186"/>
                  </a:lnTo>
                  <a:lnTo>
                    <a:pt x="76" y="184"/>
                  </a:lnTo>
                  <a:lnTo>
                    <a:pt x="83" y="182"/>
                  </a:lnTo>
                  <a:lnTo>
                    <a:pt x="91" y="179"/>
                  </a:lnTo>
                  <a:lnTo>
                    <a:pt x="99" y="174"/>
                  </a:lnTo>
                  <a:lnTo>
                    <a:pt x="107" y="169"/>
                  </a:lnTo>
                  <a:lnTo>
                    <a:pt x="114" y="162"/>
                  </a:lnTo>
                  <a:lnTo>
                    <a:pt x="119" y="154"/>
                  </a:lnTo>
                  <a:lnTo>
                    <a:pt x="120" y="154"/>
                  </a:lnTo>
                  <a:lnTo>
                    <a:pt x="120" y="154"/>
                  </a:lnTo>
                  <a:lnTo>
                    <a:pt x="121" y="169"/>
                  </a:lnTo>
                  <a:lnTo>
                    <a:pt x="123" y="174"/>
                  </a:lnTo>
                  <a:lnTo>
                    <a:pt x="124" y="178"/>
                  </a:lnTo>
                  <a:lnTo>
                    <a:pt x="191" y="178"/>
                  </a:lnTo>
                  <a:lnTo>
                    <a:pt x="191" y="178"/>
                  </a:lnTo>
                  <a:lnTo>
                    <a:pt x="186" y="170"/>
                  </a:lnTo>
                  <a:lnTo>
                    <a:pt x="183" y="159"/>
                  </a:lnTo>
                  <a:lnTo>
                    <a:pt x="180" y="148"/>
                  </a:lnTo>
                  <a:lnTo>
                    <a:pt x="180" y="133"/>
                  </a:lnTo>
                  <a:lnTo>
                    <a:pt x="180" y="133"/>
                  </a:lnTo>
                  <a:close/>
                  <a:moveTo>
                    <a:pt x="118" y="124"/>
                  </a:moveTo>
                  <a:lnTo>
                    <a:pt x="118" y="124"/>
                  </a:lnTo>
                  <a:lnTo>
                    <a:pt x="116" y="129"/>
                  </a:lnTo>
                  <a:lnTo>
                    <a:pt x="115" y="133"/>
                  </a:lnTo>
                  <a:lnTo>
                    <a:pt x="111" y="139"/>
                  </a:lnTo>
                  <a:lnTo>
                    <a:pt x="108" y="141"/>
                  </a:lnTo>
                  <a:lnTo>
                    <a:pt x="103" y="145"/>
                  </a:lnTo>
                  <a:lnTo>
                    <a:pt x="98" y="148"/>
                  </a:lnTo>
                  <a:lnTo>
                    <a:pt x="93" y="149"/>
                  </a:lnTo>
                  <a:lnTo>
                    <a:pt x="86" y="149"/>
                  </a:lnTo>
                  <a:lnTo>
                    <a:pt x="86" y="149"/>
                  </a:lnTo>
                  <a:lnTo>
                    <a:pt x="78" y="148"/>
                  </a:lnTo>
                  <a:lnTo>
                    <a:pt x="72" y="144"/>
                  </a:lnTo>
                  <a:lnTo>
                    <a:pt x="69" y="140"/>
                  </a:lnTo>
                  <a:lnTo>
                    <a:pt x="66" y="137"/>
                  </a:lnTo>
                  <a:lnTo>
                    <a:pt x="65" y="132"/>
                  </a:lnTo>
                  <a:lnTo>
                    <a:pt x="65" y="128"/>
                  </a:lnTo>
                  <a:lnTo>
                    <a:pt x="65" y="128"/>
                  </a:lnTo>
                  <a:lnTo>
                    <a:pt x="65" y="123"/>
                  </a:lnTo>
                  <a:lnTo>
                    <a:pt x="66" y="119"/>
                  </a:lnTo>
                  <a:lnTo>
                    <a:pt x="69" y="115"/>
                  </a:lnTo>
                  <a:lnTo>
                    <a:pt x="72" y="111"/>
                  </a:lnTo>
                  <a:lnTo>
                    <a:pt x="78" y="107"/>
                  </a:lnTo>
                  <a:lnTo>
                    <a:pt x="86" y="103"/>
                  </a:lnTo>
                  <a:lnTo>
                    <a:pt x="104" y="98"/>
                  </a:lnTo>
                  <a:lnTo>
                    <a:pt x="112" y="94"/>
                  </a:lnTo>
                  <a:lnTo>
                    <a:pt x="119" y="89"/>
                  </a:lnTo>
                  <a:lnTo>
                    <a:pt x="118" y="1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9"/>
            <p:cNvSpPr>
              <a:spLocks/>
            </p:cNvSpPr>
            <p:nvPr/>
          </p:nvSpPr>
          <p:spPr bwMode="gray">
            <a:xfrm>
              <a:off x="5525" y="405"/>
              <a:ext cx="1" cy="1"/>
            </a:xfrm>
            <a:custGeom>
              <a:avLst/>
              <a:gdLst/>
              <a:ahLst/>
              <a:cxnLst>
                <a:cxn ang="0">
                  <a:pos x="1" y="0"/>
                </a:cxn>
                <a:cxn ang="0">
                  <a:pos x="0" y="2"/>
                </a:cxn>
                <a:cxn ang="0">
                  <a:pos x="0" y="2"/>
                </a:cxn>
                <a:cxn ang="0">
                  <a:pos x="1" y="2"/>
                </a:cxn>
                <a:cxn ang="0">
                  <a:pos x="1" y="0"/>
                </a:cxn>
              </a:cxnLst>
              <a:rect l="0" t="0" r="r" b="b"/>
              <a:pathLst>
                <a:path w="1" h="2">
                  <a:moveTo>
                    <a:pt x="1" y="0"/>
                  </a:moveTo>
                  <a:lnTo>
                    <a:pt x="0" y="2"/>
                  </a:lnTo>
                  <a:lnTo>
                    <a:pt x="0" y="2"/>
                  </a:lnTo>
                  <a:lnTo>
                    <a:pt x="1" y="2"/>
                  </a:lnTo>
                  <a:lnTo>
                    <a:pt x="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10"/>
            <p:cNvSpPr>
              <a:spLocks/>
            </p:cNvSpPr>
            <p:nvPr/>
          </p:nvSpPr>
          <p:spPr bwMode="gray">
            <a:xfrm>
              <a:off x="5451" y="373"/>
              <a:ext cx="150" cy="85"/>
            </a:xfrm>
            <a:custGeom>
              <a:avLst/>
              <a:gdLst/>
              <a:ahLst/>
              <a:cxnLst>
                <a:cxn ang="0">
                  <a:pos x="237" y="0"/>
                </a:cxn>
                <a:cxn ang="0">
                  <a:pos x="216" y="108"/>
                </a:cxn>
                <a:cxn ang="0">
                  <a:pos x="216" y="108"/>
                </a:cxn>
                <a:cxn ang="0">
                  <a:pos x="183" y="0"/>
                </a:cxn>
                <a:cxn ang="0">
                  <a:pos x="116" y="0"/>
                </a:cxn>
                <a:cxn ang="0">
                  <a:pos x="83" y="108"/>
                </a:cxn>
                <a:cxn ang="0">
                  <a:pos x="83" y="108"/>
                </a:cxn>
                <a:cxn ang="0">
                  <a:pos x="62" y="0"/>
                </a:cxn>
                <a:cxn ang="0">
                  <a:pos x="0" y="0"/>
                </a:cxn>
                <a:cxn ang="0">
                  <a:pos x="48" y="172"/>
                </a:cxn>
                <a:cxn ang="0">
                  <a:pos x="119" y="172"/>
                </a:cxn>
                <a:cxn ang="0">
                  <a:pos x="149" y="66"/>
                </a:cxn>
                <a:cxn ang="0">
                  <a:pos x="149" y="66"/>
                </a:cxn>
                <a:cxn ang="0">
                  <a:pos x="149" y="66"/>
                </a:cxn>
                <a:cxn ang="0">
                  <a:pos x="150" y="64"/>
                </a:cxn>
                <a:cxn ang="0">
                  <a:pos x="150" y="66"/>
                </a:cxn>
                <a:cxn ang="0">
                  <a:pos x="149" y="66"/>
                </a:cxn>
                <a:cxn ang="0">
                  <a:pos x="180" y="172"/>
                </a:cxn>
                <a:cxn ang="0">
                  <a:pos x="251" y="172"/>
                </a:cxn>
                <a:cxn ang="0">
                  <a:pos x="300" y="0"/>
                </a:cxn>
                <a:cxn ang="0">
                  <a:pos x="237" y="0"/>
                </a:cxn>
              </a:cxnLst>
              <a:rect l="0" t="0" r="r" b="b"/>
              <a:pathLst>
                <a:path w="300" h="172">
                  <a:moveTo>
                    <a:pt x="237" y="0"/>
                  </a:moveTo>
                  <a:lnTo>
                    <a:pt x="216" y="108"/>
                  </a:lnTo>
                  <a:lnTo>
                    <a:pt x="216" y="108"/>
                  </a:lnTo>
                  <a:lnTo>
                    <a:pt x="183" y="0"/>
                  </a:lnTo>
                  <a:lnTo>
                    <a:pt x="116" y="0"/>
                  </a:lnTo>
                  <a:lnTo>
                    <a:pt x="83" y="108"/>
                  </a:lnTo>
                  <a:lnTo>
                    <a:pt x="83" y="108"/>
                  </a:lnTo>
                  <a:lnTo>
                    <a:pt x="62" y="0"/>
                  </a:lnTo>
                  <a:lnTo>
                    <a:pt x="0" y="0"/>
                  </a:lnTo>
                  <a:lnTo>
                    <a:pt x="48" y="172"/>
                  </a:lnTo>
                  <a:lnTo>
                    <a:pt x="119" y="172"/>
                  </a:lnTo>
                  <a:lnTo>
                    <a:pt x="149" y="66"/>
                  </a:lnTo>
                  <a:lnTo>
                    <a:pt x="149" y="66"/>
                  </a:lnTo>
                  <a:lnTo>
                    <a:pt x="149" y="66"/>
                  </a:lnTo>
                  <a:lnTo>
                    <a:pt x="150" y="64"/>
                  </a:lnTo>
                  <a:lnTo>
                    <a:pt x="150" y="66"/>
                  </a:lnTo>
                  <a:lnTo>
                    <a:pt x="149" y="66"/>
                  </a:lnTo>
                  <a:lnTo>
                    <a:pt x="180" y="172"/>
                  </a:lnTo>
                  <a:lnTo>
                    <a:pt x="251" y="172"/>
                  </a:lnTo>
                  <a:lnTo>
                    <a:pt x="300" y="0"/>
                  </a:lnTo>
                  <a:lnTo>
                    <a:pt x="23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11"/>
            <p:cNvSpPr>
              <a:spLocks noEditPoints="1"/>
            </p:cNvSpPr>
            <p:nvPr/>
          </p:nvSpPr>
          <p:spPr bwMode="gray">
            <a:xfrm>
              <a:off x="5615" y="361"/>
              <a:ext cx="37" cy="36"/>
            </a:xfrm>
            <a:custGeom>
              <a:avLst/>
              <a:gdLst/>
              <a:ahLst/>
              <a:cxnLst>
                <a:cxn ang="0">
                  <a:pos x="0" y="35"/>
                </a:cxn>
                <a:cxn ang="0">
                  <a:pos x="4" y="21"/>
                </a:cxn>
                <a:cxn ang="0">
                  <a:pos x="11" y="10"/>
                </a:cxn>
                <a:cxn ang="0">
                  <a:pos x="23" y="2"/>
                </a:cxn>
                <a:cxn ang="0">
                  <a:pos x="36" y="0"/>
                </a:cxn>
                <a:cxn ang="0">
                  <a:pos x="44" y="0"/>
                </a:cxn>
                <a:cxn ang="0">
                  <a:pos x="57" y="5"/>
                </a:cxn>
                <a:cxn ang="0">
                  <a:pos x="68" y="15"/>
                </a:cxn>
                <a:cxn ang="0">
                  <a:pos x="73" y="28"/>
                </a:cxn>
                <a:cxn ang="0">
                  <a:pos x="73" y="35"/>
                </a:cxn>
                <a:cxn ang="0">
                  <a:pos x="70" y="49"/>
                </a:cxn>
                <a:cxn ang="0">
                  <a:pos x="63" y="61"/>
                </a:cxn>
                <a:cxn ang="0">
                  <a:pos x="51" y="69"/>
                </a:cxn>
                <a:cxn ang="0">
                  <a:pos x="36" y="72"/>
                </a:cxn>
                <a:cxn ang="0">
                  <a:pos x="30" y="70"/>
                </a:cxn>
                <a:cxn ang="0">
                  <a:pos x="17" y="65"/>
                </a:cxn>
                <a:cxn ang="0">
                  <a:pos x="6" y="56"/>
                </a:cxn>
                <a:cxn ang="0">
                  <a:pos x="1" y="43"/>
                </a:cxn>
                <a:cxn ang="0">
                  <a:pos x="0" y="35"/>
                </a:cxn>
                <a:cxn ang="0">
                  <a:pos x="36" y="65"/>
                </a:cxn>
                <a:cxn ang="0">
                  <a:pos x="48" y="64"/>
                </a:cxn>
                <a:cxn ang="0">
                  <a:pos x="57" y="57"/>
                </a:cxn>
                <a:cxn ang="0">
                  <a:pos x="64" y="47"/>
                </a:cxn>
                <a:cxn ang="0">
                  <a:pos x="66" y="35"/>
                </a:cxn>
                <a:cxn ang="0">
                  <a:pos x="65" y="30"/>
                </a:cxn>
                <a:cxn ang="0">
                  <a:pos x="61" y="18"/>
                </a:cxn>
                <a:cxn ang="0">
                  <a:pos x="53" y="10"/>
                </a:cxn>
                <a:cxn ang="0">
                  <a:pos x="43" y="6"/>
                </a:cxn>
                <a:cxn ang="0">
                  <a:pos x="36" y="5"/>
                </a:cxn>
                <a:cxn ang="0">
                  <a:pos x="26" y="7"/>
                </a:cxn>
                <a:cxn ang="0">
                  <a:pos x="15" y="14"/>
                </a:cxn>
                <a:cxn ang="0">
                  <a:pos x="10" y="23"/>
                </a:cxn>
                <a:cxn ang="0">
                  <a:pos x="7" y="35"/>
                </a:cxn>
                <a:cxn ang="0">
                  <a:pos x="7" y="42"/>
                </a:cxn>
                <a:cxn ang="0">
                  <a:pos x="13" y="52"/>
                </a:cxn>
                <a:cxn ang="0">
                  <a:pos x="21" y="61"/>
                </a:cxn>
                <a:cxn ang="0">
                  <a:pos x="31" y="65"/>
                </a:cxn>
                <a:cxn ang="0">
                  <a:pos x="36" y="65"/>
                </a:cxn>
                <a:cxn ang="0">
                  <a:pos x="23" y="56"/>
                </a:cxn>
                <a:cxn ang="0">
                  <a:pos x="39" y="14"/>
                </a:cxn>
                <a:cxn ang="0">
                  <a:pos x="45" y="15"/>
                </a:cxn>
                <a:cxn ang="0">
                  <a:pos x="53" y="21"/>
                </a:cxn>
                <a:cxn ang="0">
                  <a:pos x="53" y="26"/>
                </a:cxn>
                <a:cxn ang="0">
                  <a:pos x="51" y="35"/>
                </a:cxn>
                <a:cxn ang="0">
                  <a:pos x="43" y="38"/>
                </a:cxn>
                <a:cxn ang="0">
                  <a:pos x="48" y="56"/>
                </a:cxn>
                <a:cxn ang="0">
                  <a:pos x="30" y="38"/>
                </a:cxn>
                <a:cxn ang="0">
                  <a:pos x="36" y="32"/>
                </a:cxn>
                <a:cxn ang="0">
                  <a:pos x="40" y="32"/>
                </a:cxn>
                <a:cxn ang="0">
                  <a:pos x="47" y="30"/>
                </a:cxn>
                <a:cxn ang="0">
                  <a:pos x="47" y="26"/>
                </a:cxn>
                <a:cxn ang="0">
                  <a:pos x="44" y="21"/>
                </a:cxn>
                <a:cxn ang="0">
                  <a:pos x="38" y="19"/>
                </a:cxn>
                <a:cxn ang="0">
                  <a:pos x="30" y="32"/>
                </a:cxn>
              </a:cxnLst>
              <a:rect l="0" t="0" r="r" b="b"/>
              <a:pathLst>
                <a:path w="73" h="72">
                  <a:moveTo>
                    <a:pt x="0" y="35"/>
                  </a:moveTo>
                  <a:lnTo>
                    <a:pt x="0" y="35"/>
                  </a:lnTo>
                  <a:lnTo>
                    <a:pt x="1" y="28"/>
                  </a:lnTo>
                  <a:lnTo>
                    <a:pt x="4" y="21"/>
                  </a:lnTo>
                  <a:lnTo>
                    <a:pt x="6" y="15"/>
                  </a:lnTo>
                  <a:lnTo>
                    <a:pt x="11" y="10"/>
                  </a:lnTo>
                  <a:lnTo>
                    <a:pt x="17" y="5"/>
                  </a:lnTo>
                  <a:lnTo>
                    <a:pt x="23" y="2"/>
                  </a:lnTo>
                  <a:lnTo>
                    <a:pt x="30" y="0"/>
                  </a:lnTo>
                  <a:lnTo>
                    <a:pt x="36" y="0"/>
                  </a:lnTo>
                  <a:lnTo>
                    <a:pt x="36" y="0"/>
                  </a:lnTo>
                  <a:lnTo>
                    <a:pt x="44" y="0"/>
                  </a:lnTo>
                  <a:lnTo>
                    <a:pt x="51" y="2"/>
                  </a:lnTo>
                  <a:lnTo>
                    <a:pt x="57" y="5"/>
                  </a:lnTo>
                  <a:lnTo>
                    <a:pt x="63" y="10"/>
                  </a:lnTo>
                  <a:lnTo>
                    <a:pt x="68" y="15"/>
                  </a:lnTo>
                  <a:lnTo>
                    <a:pt x="70" y="21"/>
                  </a:lnTo>
                  <a:lnTo>
                    <a:pt x="73" y="28"/>
                  </a:lnTo>
                  <a:lnTo>
                    <a:pt x="73" y="35"/>
                  </a:lnTo>
                  <a:lnTo>
                    <a:pt x="73" y="35"/>
                  </a:lnTo>
                  <a:lnTo>
                    <a:pt x="73" y="43"/>
                  </a:lnTo>
                  <a:lnTo>
                    <a:pt x="70" y="49"/>
                  </a:lnTo>
                  <a:lnTo>
                    <a:pt x="68" y="56"/>
                  </a:lnTo>
                  <a:lnTo>
                    <a:pt x="63" y="61"/>
                  </a:lnTo>
                  <a:lnTo>
                    <a:pt x="57" y="65"/>
                  </a:lnTo>
                  <a:lnTo>
                    <a:pt x="51" y="69"/>
                  </a:lnTo>
                  <a:lnTo>
                    <a:pt x="44" y="70"/>
                  </a:lnTo>
                  <a:lnTo>
                    <a:pt x="36" y="72"/>
                  </a:lnTo>
                  <a:lnTo>
                    <a:pt x="36" y="72"/>
                  </a:lnTo>
                  <a:lnTo>
                    <a:pt x="30" y="70"/>
                  </a:lnTo>
                  <a:lnTo>
                    <a:pt x="23" y="69"/>
                  </a:lnTo>
                  <a:lnTo>
                    <a:pt x="17" y="65"/>
                  </a:lnTo>
                  <a:lnTo>
                    <a:pt x="11" y="61"/>
                  </a:lnTo>
                  <a:lnTo>
                    <a:pt x="6" y="56"/>
                  </a:lnTo>
                  <a:lnTo>
                    <a:pt x="4" y="49"/>
                  </a:lnTo>
                  <a:lnTo>
                    <a:pt x="1" y="43"/>
                  </a:lnTo>
                  <a:lnTo>
                    <a:pt x="0" y="35"/>
                  </a:lnTo>
                  <a:lnTo>
                    <a:pt x="0" y="35"/>
                  </a:lnTo>
                  <a:close/>
                  <a:moveTo>
                    <a:pt x="36" y="65"/>
                  </a:moveTo>
                  <a:lnTo>
                    <a:pt x="36" y="65"/>
                  </a:lnTo>
                  <a:lnTo>
                    <a:pt x="43" y="65"/>
                  </a:lnTo>
                  <a:lnTo>
                    <a:pt x="48" y="64"/>
                  </a:lnTo>
                  <a:lnTo>
                    <a:pt x="53" y="61"/>
                  </a:lnTo>
                  <a:lnTo>
                    <a:pt x="57" y="57"/>
                  </a:lnTo>
                  <a:lnTo>
                    <a:pt x="61" y="52"/>
                  </a:lnTo>
                  <a:lnTo>
                    <a:pt x="64" y="47"/>
                  </a:lnTo>
                  <a:lnTo>
                    <a:pt x="65" y="42"/>
                  </a:lnTo>
                  <a:lnTo>
                    <a:pt x="66" y="35"/>
                  </a:lnTo>
                  <a:lnTo>
                    <a:pt x="66" y="35"/>
                  </a:lnTo>
                  <a:lnTo>
                    <a:pt x="65" y="30"/>
                  </a:lnTo>
                  <a:lnTo>
                    <a:pt x="64" y="23"/>
                  </a:lnTo>
                  <a:lnTo>
                    <a:pt x="61" y="18"/>
                  </a:lnTo>
                  <a:lnTo>
                    <a:pt x="57" y="14"/>
                  </a:lnTo>
                  <a:lnTo>
                    <a:pt x="53" y="10"/>
                  </a:lnTo>
                  <a:lnTo>
                    <a:pt x="48" y="7"/>
                  </a:lnTo>
                  <a:lnTo>
                    <a:pt x="43" y="6"/>
                  </a:lnTo>
                  <a:lnTo>
                    <a:pt x="36" y="5"/>
                  </a:lnTo>
                  <a:lnTo>
                    <a:pt x="36" y="5"/>
                  </a:lnTo>
                  <a:lnTo>
                    <a:pt x="31" y="6"/>
                  </a:lnTo>
                  <a:lnTo>
                    <a:pt x="26" y="7"/>
                  </a:lnTo>
                  <a:lnTo>
                    <a:pt x="21" y="10"/>
                  </a:lnTo>
                  <a:lnTo>
                    <a:pt x="15" y="14"/>
                  </a:lnTo>
                  <a:lnTo>
                    <a:pt x="13" y="18"/>
                  </a:lnTo>
                  <a:lnTo>
                    <a:pt x="10" y="23"/>
                  </a:lnTo>
                  <a:lnTo>
                    <a:pt x="7" y="30"/>
                  </a:lnTo>
                  <a:lnTo>
                    <a:pt x="7" y="35"/>
                  </a:lnTo>
                  <a:lnTo>
                    <a:pt x="7" y="35"/>
                  </a:lnTo>
                  <a:lnTo>
                    <a:pt x="7" y="42"/>
                  </a:lnTo>
                  <a:lnTo>
                    <a:pt x="10" y="47"/>
                  </a:lnTo>
                  <a:lnTo>
                    <a:pt x="13" y="52"/>
                  </a:lnTo>
                  <a:lnTo>
                    <a:pt x="15" y="57"/>
                  </a:lnTo>
                  <a:lnTo>
                    <a:pt x="21" y="61"/>
                  </a:lnTo>
                  <a:lnTo>
                    <a:pt x="26" y="64"/>
                  </a:lnTo>
                  <a:lnTo>
                    <a:pt x="31" y="65"/>
                  </a:lnTo>
                  <a:lnTo>
                    <a:pt x="36" y="65"/>
                  </a:lnTo>
                  <a:lnTo>
                    <a:pt x="36" y="65"/>
                  </a:lnTo>
                  <a:close/>
                  <a:moveTo>
                    <a:pt x="30" y="56"/>
                  </a:moveTo>
                  <a:lnTo>
                    <a:pt x="23" y="56"/>
                  </a:lnTo>
                  <a:lnTo>
                    <a:pt x="23" y="14"/>
                  </a:lnTo>
                  <a:lnTo>
                    <a:pt x="39" y="14"/>
                  </a:lnTo>
                  <a:lnTo>
                    <a:pt x="39" y="14"/>
                  </a:lnTo>
                  <a:lnTo>
                    <a:pt x="45" y="15"/>
                  </a:lnTo>
                  <a:lnTo>
                    <a:pt x="49" y="18"/>
                  </a:lnTo>
                  <a:lnTo>
                    <a:pt x="53" y="21"/>
                  </a:lnTo>
                  <a:lnTo>
                    <a:pt x="53" y="26"/>
                  </a:lnTo>
                  <a:lnTo>
                    <a:pt x="53" y="26"/>
                  </a:lnTo>
                  <a:lnTo>
                    <a:pt x="53" y="31"/>
                  </a:lnTo>
                  <a:lnTo>
                    <a:pt x="51" y="35"/>
                  </a:lnTo>
                  <a:lnTo>
                    <a:pt x="47" y="36"/>
                  </a:lnTo>
                  <a:lnTo>
                    <a:pt x="43" y="38"/>
                  </a:lnTo>
                  <a:lnTo>
                    <a:pt x="55" y="56"/>
                  </a:lnTo>
                  <a:lnTo>
                    <a:pt x="48" y="56"/>
                  </a:lnTo>
                  <a:lnTo>
                    <a:pt x="36" y="38"/>
                  </a:lnTo>
                  <a:lnTo>
                    <a:pt x="30" y="38"/>
                  </a:lnTo>
                  <a:lnTo>
                    <a:pt x="30" y="56"/>
                  </a:lnTo>
                  <a:close/>
                  <a:moveTo>
                    <a:pt x="36" y="32"/>
                  </a:moveTo>
                  <a:lnTo>
                    <a:pt x="36" y="32"/>
                  </a:lnTo>
                  <a:lnTo>
                    <a:pt x="40" y="32"/>
                  </a:lnTo>
                  <a:lnTo>
                    <a:pt x="44" y="32"/>
                  </a:lnTo>
                  <a:lnTo>
                    <a:pt x="47" y="30"/>
                  </a:lnTo>
                  <a:lnTo>
                    <a:pt x="47" y="26"/>
                  </a:lnTo>
                  <a:lnTo>
                    <a:pt x="47" y="26"/>
                  </a:lnTo>
                  <a:lnTo>
                    <a:pt x="47" y="23"/>
                  </a:lnTo>
                  <a:lnTo>
                    <a:pt x="44" y="21"/>
                  </a:lnTo>
                  <a:lnTo>
                    <a:pt x="42" y="21"/>
                  </a:lnTo>
                  <a:lnTo>
                    <a:pt x="38" y="19"/>
                  </a:lnTo>
                  <a:lnTo>
                    <a:pt x="30" y="19"/>
                  </a:lnTo>
                  <a:lnTo>
                    <a:pt x="30" y="32"/>
                  </a:lnTo>
                  <a:lnTo>
                    <a:pt x="36" y="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12"/>
            <p:cNvSpPr>
              <a:spLocks noEditPoints="1"/>
            </p:cNvSpPr>
            <p:nvPr/>
          </p:nvSpPr>
          <p:spPr bwMode="gray">
            <a:xfrm>
              <a:off x="5364" y="126"/>
              <a:ext cx="215" cy="188"/>
            </a:xfrm>
            <a:custGeom>
              <a:avLst/>
              <a:gdLst/>
              <a:ahLst/>
              <a:cxnLst>
                <a:cxn ang="0">
                  <a:pos x="430" y="346"/>
                </a:cxn>
                <a:cxn ang="0">
                  <a:pos x="429" y="332"/>
                </a:cxn>
                <a:cxn ang="0">
                  <a:pos x="423" y="319"/>
                </a:cxn>
                <a:cxn ang="0">
                  <a:pos x="250" y="33"/>
                </a:cxn>
                <a:cxn ang="0">
                  <a:pos x="246" y="26"/>
                </a:cxn>
                <a:cxn ang="0">
                  <a:pos x="234" y="15"/>
                </a:cxn>
                <a:cxn ang="0">
                  <a:pos x="219" y="5"/>
                </a:cxn>
                <a:cxn ang="0">
                  <a:pos x="202" y="1"/>
                </a:cxn>
                <a:cxn ang="0">
                  <a:pos x="192" y="0"/>
                </a:cxn>
                <a:cxn ang="0">
                  <a:pos x="192" y="42"/>
                </a:cxn>
                <a:cxn ang="0">
                  <a:pos x="183" y="43"/>
                </a:cxn>
                <a:cxn ang="0">
                  <a:pos x="170" y="53"/>
                </a:cxn>
                <a:cxn ang="0">
                  <a:pos x="164" y="59"/>
                </a:cxn>
                <a:cxn ang="0">
                  <a:pos x="164" y="59"/>
                </a:cxn>
                <a:cxn ang="0">
                  <a:pos x="4" y="321"/>
                </a:cxn>
                <a:cxn ang="0">
                  <a:pos x="0" y="336"/>
                </a:cxn>
                <a:cxn ang="0">
                  <a:pos x="0" y="341"/>
                </a:cxn>
                <a:cxn ang="0">
                  <a:pos x="4" y="351"/>
                </a:cxn>
                <a:cxn ang="0">
                  <a:pos x="12" y="360"/>
                </a:cxn>
                <a:cxn ang="0">
                  <a:pos x="24" y="364"/>
                </a:cxn>
                <a:cxn ang="0">
                  <a:pos x="353" y="366"/>
                </a:cxn>
                <a:cxn ang="0">
                  <a:pos x="361" y="364"/>
                </a:cxn>
                <a:cxn ang="0">
                  <a:pos x="374" y="357"/>
                </a:cxn>
                <a:cxn ang="0">
                  <a:pos x="423" y="376"/>
                </a:cxn>
                <a:cxn ang="0">
                  <a:pos x="423" y="374"/>
                </a:cxn>
                <a:cxn ang="0">
                  <a:pos x="429" y="360"/>
                </a:cxn>
                <a:cxn ang="0">
                  <a:pos x="430" y="346"/>
                </a:cxn>
                <a:cxn ang="0">
                  <a:pos x="375" y="337"/>
                </a:cxn>
                <a:cxn ang="0">
                  <a:pos x="374" y="341"/>
                </a:cxn>
                <a:cxn ang="0">
                  <a:pos x="371" y="349"/>
                </a:cxn>
                <a:cxn ang="0">
                  <a:pos x="361" y="357"/>
                </a:cxn>
                <a:cxn ang="0">
                  <a:pos x="353" y="358"/>
                </a:cxn>
                <a:cxn ang="0">
                  <a:pos x="31" y="358"/>
                </a:cxn>
                <a:cxn ang="0">
                  <a:pos x="21" y="357"/>
                </a:cxn>
                <a:cxn ang="0">
                  <a:pos x="15" y="351"/>
                </a:cxn>
                <a:cxn ang="0">
                  <a:pos x="10" y="343"/>
                </a:cxn>
                <a:cxn ang="0">
                  <a:pos x="8" y="336"/>
                </a:cxn>
                <a:cxn ang="0">
                  <a:pos x="8" y="329"/>
                </a:cxn>
                <a:cxn ang="0">
                  <a:pos x="11" y="322"/>
                </a:cxn>
                <a:cxn ang="0">
                  <a:pos x="12" y="321"/>
                </a:cxn>
                <a:cxn ang="0">
                  <a:pos x="171" y="63"/>
                </a:cxn>
                <a:cxn ang="0">
                  <a:pos x="179" y="54"/>
                </a:cxn>
                <a:cxn ang="0">
                  <a:pos x="192" y="50"/>
                </a:cxn>
                <a:cxn ang="0">
                  <a:pos x="198" y="51"/>
                </a:cxn>
                <a:cxn ang="0">
                  <a:pos x="209" y="58"/>
                </a:cxn>
                <a:cxn ang="0">
                  <a:pos x="213" y="63"/>
                </a:cxn>
                <a:cxn ang="0">
                  <a:pos x="370" y="321"/>
                </a:cxn>
                <a:cxn ang="0">
                  <a:pos x="371" y="324"/>
                </a:cxn>
                <a:cxn ang="0">
                  <a:pos x="374" y="328"/>
                </a:cxn>
                <a:cxn ang="0">
                  <a:pos x="375" y="336"/>
                </a:cxn>
                <a:cxn ang="0">
                  <a:pos x="375" y="337"/>
                </a:cxn>
              </a:cxnLst>
              <a:rect l="0" t="0" r="r" b="b"/>
              <a:pathLst>
                <a:path w="430" h="376">
                  <a:moveTo>
                    <a:pt x="430" y="346"/>
                  </a:moveTo>
                  <a:lnTo>
                    <a:pt x="430" y="346"/>
                  </a:lnTo>
                  <a:lnTo>
                    <a:pt x="430" y="340"/>
                  </a:lnTo>
                  <a:lnTo>
                    <a:pt x="429" y="332"/>
                  </a:lnTo>
                  <a:lnTo>
                    <a:pt x="427" y="325"/>
                  </a:lnTo>
                  <a:lnTo>
                    <a:pt x="423" y="319"/>
                  </a:lnTo>
                  <a:lnTo>
                    <a:pt x="423" y="319"/>
                  </a:lnTo>
                  <a:lnTo>
                    <a:pt x="250" y="33"/>
                  </a:lnTo>
                  <a:lnTo>
                    <a:pt x="250" y="33"/>
                  </a:lnTo>
                  <a:lnTo>
                    <a:pt x="246" y="26"/>
                  </a:lnTo>
                  <a:lnTo>
                    <a:pt x="239" y="20"/>
                  </a:lnTo>
                  <a:lnTo>
                    <a:pt x="234" y="15"/>
                  </a:lnTo>
                  <a:lnTo>
                    <a:pt x="226" y="9"/>
                  </a:lnTo>
                  <a:lnTo>
                    <a:pt x="219" y="5"/>
                  </a:lnTo>
                  <a:lnTo>
                    <a:pt x="212" y="3"/>
                  </a:lnTo>
                  <a:lnTo>
                    <a:pt x="202" y="1"/>
                  </a:lnTo>
                  <a:lnTo>
                    <a:pt x="193" y="0"/>
                  </a:lnTo>
                  <a:lnTo>
                    <a:pt x="192" y="0"/>
                  </a:lnTo>
                  <a:lnTo>
                    <a:pt x="192" y="0"/>
                  </a:lnTo>
                  <a:lnTo>
                    <a:pt x="192" y="42"/>
                  </a:lnTo>
                  <a:lnTo>
                    <a:pt x="192" y="42"/>
                  </a:lnTo>
                  <a:lnTo>
                    <a:pt x="183" y="43"/>
                  </a:lnTo>
                  <a:lnTo>
                    <a:pt x="176" y="47"/>
                  </a:lnTo>
                  <a:lnTo>
                    <a:pt x="170" y="53"/>
                  </a:lnTo>
                  <a:lnTo>
                    <a:pt x="164" y="59"/>
                  </a:lnTo>
                  <a:lnTo>
                    <a:pt x="164" y="59"/>
                  </a:lnTo>
                  <a:lnTo>
                    <a:pt x="164" y="59"/>
                  </a:lnTo>
                  <a:lnTo>
                    <a:pt x="164" y="59"/>
                  </a:lnTo>
                  <a:lnTo>
                    <a:pt x="4" y="321"/>
                  </a:lnTo>
                  <a:lnTo>
                    <a:pt x="4" y="321"/>
                  </a:lnTo>
                  <a:lnTo>
                    <a:pt x="0" y="328"/>
                  </a:lnTo>
                  <a:lnTo>
                    <a:pt x="0" y="336"/>
                  </a:lnTo>
                  <a:lnTo>
                    <a:pt x="0" y="336"/>
                  </a:lnTo>
                  <a:lnTo>
                    <a:pt x="0" y="341"/>
                  </a:lnTo>
                  <a:lnTo>
                    <a:pt x="2" y="347"/>
                  </a:lnTo>
                  <a:lnTo>
                    <a:pt x="4" y="351"/>
                  </a:lnTo>
                  <a:lnTo>
                    <a:pt x="8" y="357"/>
                  </a:lnTo>
                  <a:lnTo>
                    <a:pt x="12" y="360"/>
                  </a:lnTo>
                  <a:lnTo>
                    <a:pt x="17" y="363"/>
                  </a:lnTo>
                  <a:lnTo>
                    <a:pt x="24" y="364"/>
                  </a:lnTo>
                  <a:lnTo>
                    <a:pt x="31" y="366"/>
                  </a:lnTo>
                  <a:lnTo>
                    <a:pt x="353" y="366"/>
                  </a:lnTo>
                  <a:lnTo>
                    <a:pt x="353" y="366"/>
                  </a:lnTo>
                  <a:lnTo>
                    <a:pt x="361" y="364"/>
                  </a:lnTo>
                  <a:lnTo>
                    <a:pt x="369" y="362"/>
                  </a:lnTo>
                  <a:lnTo>
                    <a:pt x="374" y="357"/>
                  </a:lnTo>
                  <a:lnTo>
                    <a:pt x="379" y="350"/>
                  </a:lnTo>
                  <a:lnTo>
                    <a:pt x="423" y="376"/>
                  </a:lnTo>
                  <a:lnTo>
                    <a:pt x="423" y="374"/>
                  </a:lnTo>
                  <a:lnTo>
                    <a:pt x="423" y="374"/>
                  </a:lnTo>
                  <a:lnTo>
                    <a:pt x="427" y="367"/>
                  </a:lnTo>
                  <a:lnTo>
                    <a:pt x="429" y="360"/>
                  </a:lnTo>
                  <a:lnTo>
                    <a:pt x="430" y="354"/>
                  </a:lnTo>
                  <a:lnTo>
                    <a:pt x="430" y="346"/>
                  </a:lnTo>
                  <a:lnTo>
                    <a:pt x="430" y="346"/>
                  </a:lnTo>
                  <a:close/>
                  <a:moveTo>
                    <a:pt x="375" y="337"/>
                  </a:moveTo>
                  <a:lnTo>
                    <a:pt x="375" y="337"/>
                  </a:lnTo>
                  <a:lnTo>
                    <a:pt x="374" y="341"/>
                  </a:lnTo>
                  <a:lnTo>
                    <a:pt x="373" y="345"/>
                  </a:lnTo>
                  <a:lnTo>
                    <a:pt x="371" y="349"/>
                  </a:lnTo>
                  <a:lnTo>
                    <a:pt x="369" y="351"/>
                  </a:lnTo>
                  <a:lnTo>
                    <a:pt x="361" y="357"/>
                  </a:lnTo>
                  <a:lnTo>
                    <a:pt x="357" y="358"/>
                  </a:lnTo>
                  <a:lnTo>
                    <a:pt x="353" y="358"/>
                  </a:lnTo>
                  <a:lnTo>
                    <a:pt x="31" y="358"/>
                  </a:lnTo>
                  <a:lnTo>
                    <a:pt x="31" y="358"/>
                  </a:lnTo>
                  <a:lnTo>
                    <a:pt x="25" y="358"/>
                  </a:lnTo>
                  <a:lnTo>
                    <a:pt x="21" y="357"/>
                  </a:lnTo>
                  <a:lnTo>
                    <a:pt x="17" y="354"/>
                  </a:lnTo>
                  <a:lnTo>
                    <a:pt x="15" y="351"/>
                  </a:lnTo>
                  <a:lnTo>
                    <a:pt x="11" y="347"/>
                  </a:lnTo>
                  <a:lnTo>
                    <a:pt x="10" y="343"/>
                  </a:lnTo>
                  <a:lnTo>
                    <a:pt x="8" y="340"/>
                  </a:lnTo>
                  <a:lnTo>
                    <a:pt x="8" y="336"/>
                  </a:lnTo>
                  <a:lnTo>
                    <a:pt x="8" y="336"/>
                  </a:lnTo>
                  <a:lnTo>
                    <a:pt x="8" y="329"/>
                  </a:lnTo>
                  <a:lnTo>
                    <a:pt x="11" y="322"/>
                  </a:lnTo>
                  <a:lnTo>
                    <a:pt x="11" y="322"/>
                  </a:lnTo>
                  <a:lnTo>
                    <a:pt x="12" y="321"/>
                  </a:lnTo>
                  <a:lnTo>
                    <a:pt x="12" y="321"/>
                  </a:lnTo>
                  <a:lnTo>
                    <a:pt x="171" y="63"/>
                  </a:lnTo>
                  <a:lnTo>
                    <a:pt x="171" y="63"/>
                  </a:lnTo>
                  <a:lnTo>
                    <a:pt x="174" y="58"/>
                  </a:lnTo>
                  <a:lnTo>
                    <a:pt x="179" y="54"/>
                  </a:lnTo>
                  <a:lnTo>
                    <a:pt x="185" y="51"/>
                  </a:lnTo>
                  <a:lnTo>
                    <a:pt x="192" y="50"/>
                  </a:lnTo>
                  <a:lnTo>
                    <a:pt x="192" y="50"/>
                  </a:lnTo>
                  <a:lnTo>
                    <a:pt x="198" y="51"/>
                  </a:lnTo>
                  <a:lnTo>
                    <a:pt x="205" y="54"/>
                  </a:lnTo>
                  <a:lnTo>
                    <a:pt x="209" y="58"/>
                  </a:lnTo>
                  <a:lnTo>
                    <a:pt x="213" y="63"/>
                  </a:lnTo>
                  <a:lnTo>
                    <a:pt x="213" y="63"/>
                  </a:lnTo>
                  <a:lnTo>
                    <a:pt x="370" y="321"/>
                  </a:lnTo>
                  <a:lnTo>
                    <a:pt x="370" y="321"/>
                  </a:lnTo>
                  <a:lnTo>
                    <a:pt x="371" y="324"/>
                  </a:lnTo>
                  <a:lnTo>
                    <a:pt x="371" y="324"/>
                  </a:lnTo>
                  <a:lnTo>
                    <a:pt x="374" y="328"/>
                  </a:lnTo>
                  <a:lnTo>
                    <a:pt x="374" y="328"/>
                  </a:lnTo>
                  <a:lnTo>
                    <a:pt x="375" y="332"/>
                  </a:lnTo>
                  <a:lnTo>
                    <a:pt x="375" y="336"/>
                  </a:lnTo>
                  <a:lnTo>
                    <a:pt x="375" y="336"/>
                  </a:lnTo>
                  <a:lnTo>
                    <a:pt x="375" y="337"/>
                  </a:lnTo>
                  <a:lnTo>
                    <a:pt x="375" y="33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13"/>
            <p:cNvSpPr>
              <a:spLocks noEditPoints="1"/>
            </p:cNvSpPr>
            <p:nvPr/>
          </p:nvSpPr>
          <p:spPr bwMode="gray">
            <a:xfrm>
              <a:off x="5313" y="100"/>
              <a:ext cx="295" cy="252"/>
            </a:xfrm>
            <a:custGeom>
              <a:avLst/>
              <a:gdLst/>
              <a:ahLst/>
              <a:cxnLst>
                <a:cxn ang="0">
                  <a:pos x="391" y="58"/>
                </a:cxn>
                <a:cxn ang="0">
                  <a:pos x="373" y="34"/>
                </a:cxn>
                <a:cxn ang="0">
                  <a:pos x="338" y="9"/>
                </a:cxn>
                <a:cxn ang="0">
                  <a:pos x="295" y="0"/>
                </a:cxn>
                <a:cxn ang="0">
                  <a:pos x="270" y="3"/>
                </a:cxn>
                <a:cxn ang="0">
                  <a:pos x="232" y="20"/>
                </a:cxn>
                <a:cxn ang="0">
                  <a:pos x="199" y="58"/>
                </a:cxn>
                <a:cxn ang="0">
                  <a:pos x="15" y="362"/>
                </a:cxn>
                <a:cxn ang="0">
                  <a:pos x="4" y="385"/>
                </a:cxn>
                <a:cxn ang="0">
                  <a:pos x="0" y="410"/>
                </a:cxn>
                <a:cxn ang="0">
                  <a:pos x="5" y="439"/>
                </a:cxn>
                <a:cxn ang="0">
                  <a:pos x="17" y="463"/>
                </a:cxn>
                <a:cxn ang="0">
                  <a:pos x="34" y="484"/>
                </a:cxn>
                <a:cxn ang="0">
                  <a:pos x="58" y="498"/>
                </a:cxn>
                <a:cxn ang="0">
                  <a:pos x="85" y="505"/>
                </a:cxn>
                <a:cxn ang="0">
                  <a:pos x="485" y="505"/>
                </a:cxn>
                <a:cxn ang="0">
                  <a:pos x="496" y="505"/>
                </a:cxn>
                <a:cxn ang="0">
                  <a:pos x="525" y="501"/>
                </a:cxn>
                <a:cxn ang="0">
                  <a:pos x="550" y="489"/>
                </a:cxn>
                <a:cxn ang="0">
                  <a:pos x="569" y="470"/>
                </a:cxn>
                <a:cxn ang="0">
                  <a:pos x="584" y="447"/>
                </a:cxn>
                <a:cxn ang="0">
                  <a:pos x="590" y="419"/>
                </a:cxn>
                <a:cxn ang="0">
                  <a:pos x="590" y="397"/>
                </a:cxn>
                <a:cxn ang="0">
                  <a:pos x="577" y="362"/>
                </a:cxn>
                <a:cxn ang="0">
                  <a:pos x="525" y="427"/>
                </a:cxn>
                <a:cxn ang="0">
                  <a:pos x="510" y="440"/>
                </a:cxn>
                <a:cxn ang="0">
                  <a:pos x="492" y="449"/>
                </a:cxn>
                <a:cxn ang="0">
                  <a:pos x="479" y="451"/>
                </a:cxn>
                <a:cxn ang="0">
                  <a:pos x="101" y="451"/>
                </a:cxn>
                <a:cxn ang="0">
                  <a:pos x="75" y="435"/>
                </a:cxn>
                <a:cxn ang="0">
                  <a:pos x="60" y="408"/>
                </a:cxn>
                <a:cxn ang="0">
                  <a:pos x="60" y="389"/>
                </a:cxn>
                <a:cxn ang="0">
                  <a:pos x="68" y="368"/>
                </a:cxn>
                <a:cxn ang="0">
                  <a:pos x="240" y="81"/>
                </a:cxn>
                <a:cxn ang="0">
                  <a:pos x="251" y="69"/>
                </a:cxn>
                <a:cxn ang="0">
                  <a:pos x="270" y="56"/>
                </a:cxn>
                <a:cxn ang="0">
                  <a:pos x="294" y="51"/>
                </a:cxn>
                <a:cxn ang="0">
                  <a:pos x="295" y="8"/>
                </a:cxn>
                <a:cxn ang="0">
                  <a:pos x="335" y="16"/>
                </a:cxn>
                <a:cxn ang="0">
                  <a:pos x="367" y="39"/>
                </a:cxn>
                <a:cxn ang="0">
                  <a:pos x="570" y="366"/>
                </a:cxn>
                <a:cxn ang="0">
                  <a:pos x="580" y="388"/>
                </a:cxn>
                <a:cxn ang="0">
                  <a:pos x="584" y="411"/>
                </a:cxn>
                <a:cxn ang="0">
                  <a:pos x="576" y="444"/>
                </a:cxn>
              </a:cxnLst>
              <a:rect l="0" t="0" r="r" b="b"/>
              <a:pathLst>
                <a:path w="590" h="505">
                  <a:moveTo>
                    <a:pt x="577" y="362"/>
                  </a:moveTo>
                  <a:lnTo>
                    <a:pt x="577" y="362"/>
                  </a:lnTo>
                  <a:lnTo>
                    <a:pt x="391" y="58"/>
                  </a:lnTo>
                  <a:lnTo>
                    <a:pt x="391" y="58"/>
                  </a:lnTo>
                  <a:lnTo>
                    <a:pt x="382" y="45"/>
                  </a:lnTo>
                  <a:lnTo>
                    <a:pt x="373" y="34"/>
                  </a:lnTo>
                  <a:lnTo>
                    <a:pt x="362" y="24"/>
                  </a:lnTo>
                  <a:lnTo>
                    <a:pt x="350" y="16"/>
                  </a:lnTo>
                  <a:lnTo>
                    <a:pt x="338" y="9"/>
                  </a:lnTo>
                  <a:lnTo>
                    <a:pt x="324" y="4"/>
                  </a:lnTo>
                  <a:lnTo>
                    <a:pt x="310" y="1"/>
                  </a:lnTo>
                  <a:lnTo>
                    <a:pt x="295" y="0"/>
                  </a:lnTo>
                  <a:lnTo>
                    <a:pt x="295" y="0"/>
                  </a:lnTo>
                  <a:lnTo>
                    <a:pt x="283" y="1"/>
                  </a:lnTo>
                  <a:lnTo>
                    <a:pt x="270" y="3"/>
                  </a:lnTo>
                  <a:lnTo>
                    <a:pt x="257" y="7"/>
                  </a:lnTo>
                  <a:lnTo>
                    <a:pt x="244" y="12"/>
                  </a:lnTo>
                  <a:lnTo>
                    <a:pt x="232" y="20"/>
                  </a:lnTo>
                  <a:lnTo>
                    <a:pt x="219" y="30"/>
                  </a:lnTo>
                  <a:lnTo>
                    <a:pt x="209" y="42"/>
                  </a:lnTo>
                  <a:lnTo>
                    <a:pt x="199" y="58"/>
                  </a:lnTo>
                  <a:lnTo>
                    <a:pt x="15" y="362"/>
                  </a:lnTo>
                  <a:lnTo>
                    <a:pt x="15" y="362"/>
                  </a:lnTo>
                  <a:lnTo>
                    <a:pt x="15" y="362"/>
                  </a:lnTo>
                  <a:lnTo>
                    <a:pt x="15" y="362"/>
                  </a:lnTo>
                  <a:lnTo>
                    <a:pt x="8" y="373"/>
                  </a:lnTo>
                  <a:lnTo>
                    <a:pt x="4" y="385"/>
                  </a:lnTo>
                  <a:lnTo>
                    <a:pt x="1" y="398"/>
                  </a:lnTo>
                  <a:lnTo>
                    <a:pt x="0" y="410"/>
                  </a:lnTo>
                  <a:lnTo>
                    <a:pt x="0" y="410"/>
                  </a:lnTo>
                  <a:lnTo>
                    <a:pt x="1" y="421"/>
                  </a:lnTo>
                  <a:lnTo>
                    <a:pt x="3" y="430"/>
                  </a:lnTo>
                  <a:lnTo>
                    <a:pt x="5" y="439"/>
                  </a:lnTo>
                  <a:lnTo>
                    <a:pt x="8" y="447"/>
                  </a:lnTo>
                  <a:lnTo>
                    <a:pt x="12" y="456"/>
                  </a:lnTo>
                  <a:lnTo>
                    <a:pt x="17" y="463"/>
                  </a:lnTo>
                  <a:lnTo>
                    <a:pt x="22" y="470"/>
                  </a:lnTo>
                  <a:lnTo>
                    <a:pt x="28" y="477"/>
                  </a:lnTo>
                  <a:lnTo>
                    <a:pt x="34" y="484"/>
                  </a:lnTo>
                  <a:lnTo>
                    <a:pt x="42" y="489"/>
                  </a:lnTo>
                  <a:lnTo>
                    <a:pt x="50" y="494"/>
                  </a:lnTo>
                  <a:lnTo>
                    <a:pt x="58" y="498"/>
                  </a:lnTo>
                  <a:lnTo>
                    <a:pt x="67" y="501"/>
                  </a:lnTo>
                  <a:lnTo>
                    <a:pt x="76" y="503"/>
                  </a:lnTo>
                  <a:lnTo>
                    <a:pt x="85" y="505"/>
                  </a:lnTo>
                  <a:lnTo>
                    <a:pt x="95" y="505"/>
                  </a:lnTo>
                  <a:lnTo>
                    <a:pt x="95" y="505"/>
                  </a:lnTo>
                  <a:lnTo>
                    <a:pt x="485" y="505"/>
                  </a:lnTo>
                  <a:lnTo>
                    <a:pt x="485" y="505"/>
                  </a:lnTo>
                  <a:lnTo>
                    <a:pt x="496" y="505"/>
                  </a:lnTo>
                  <a:lnTo>
                    <a:pt x="496" y="505"/>
                  </a:lnTo>
                  <a:lnTo>
                    <a:pt x="506" y="505"/>
                  </a:lnTo>
                  <a:lnTo>
                    <a:pt x="515" y="503"/>
                  </a:lnTo>
                  <a:lnTo>
                    <a:pt x="525" y="501"/>
                  </a:lnTo>
                  <a:lnTo>
                    <a:pt x="534" y="498"/>
                  </a:lnTo>
                  <a:lnTo>
                    <a:pt x="542" y="494"/>
                  </a:lnTo>
                  <a:lnTo>
                    <a:pt x="550" y="489"/>
                  </a:lnTo>
                  <a:lnTo>
                    <a:pt x="557" y="484"/>
                  </a:lnTo>
                  <a:lnTo>
                    <a:pt x="564" y="477"/>
                  </a:lnTo>
                  <a:lnTo>
                    <a:pt x="569" y="470"/>
                  </a:lnTo>
                  <a:lnTo>
                    <a:pt x="574" y="463"/>
                  </a:lnTo>
                  <a:lnTo>
                    <a:pt x="580" y="455"/>
                  </a:lnTo>
                  <a:lnTo>
                    <a:pt x="584" y="447"/>
                  </a:lnTo>
                  <a:lnTo>
                    <a:pt x="586" y="439"/>
                  </a:lnTo>
                  <a:lnTo>
                    <a:pt x="589" y="430"/>
                  </a:lnTo>
                  <a:lnTo>
                    <a:pt x="590" y="419"/>
                  </a:lnTo>
                  <a:lnTo>
                    <a:pt x="590" y="410"/>
                  </a:lnTo>
                  <a:lnTo>
                    <a:pt x="590" y="410"/>
                  </a:lnTo>
                  <a:lnTo>
                    <a:pt x="590" y="397"/>
                  </a:lnTo>
                  <a:lnTo>
                    <a:pt x="588" y="385"/>
                  </a:lnTo>
                  <a:lnTo>
                    <a:pt x="582" y="373"/>
                  </a:lnTo>
                  <a:lnTo>
                    <a:pt x="577" y="362"/>
                  </a:lnTo>
                  <a:lnTo>
                    <a:pt x="577" y="362"/>
                  </a:lnTo>
                  <a:close/>
                  <a:moveTo>
                    <a:pt x="525" y="427"/>
                  </a:moveTo>
                  <a:lnTo>
                    <a:pt x="525" y="427"/>
                  </a:lnTo>
                  <a:lnTo>
                    <a:pt x="521" y="432"/>
                  </a:lnTo>
                  <a:lnTo>
                    <a:pt x="515" y="436"/>
                  </a:lnTo>
                  <a:lnTo>
                    <a:pt x="510" y="440"/>
                  </a:lnTo>
                  <a:lnTo>
                    <a:pt x="505" y="444"/>
                  </a:lnTo>
                  <a:lnTo>
                    <a:pt x="498" y="447"/>
                  </a:lnTo>
                  <a:lnTo>
                    <a:pt x="492" y="449"/>
                  </a:lnTo>
                  <a:lnTo>
                    <a:pt x="485" y="451"/>
                  </a:lnTo>
                  <a:lnTo>
                    <a:pt x="479" y="451"/>
                  </a:lnTo>
                  <a:lnTo>
                    <a:pt x="479" y="451"/>
                  </a:lnTo>
                  <a:lnTo>
                    <a:pt x="112" y="451"/>
                  </a:lnTo>
                  <a:lnTo>
                    <a:pt x="112" y="451"/>
                  </a:lnTo>
                  <a:lnTo>
                    <a:pt x="101" y="451"/>
                  </a:lnTo>
                  <a:lnTo>
                    <a:pt x="91" y="447"/>
                  </a:lnTo>
                  <a:lnTo>
                    <a:pt x="83" y="442"/>
                  </a:lnTo>
                  <a:lnTo>
                    <a:pt x="75" y="435"/>
                  </a:lnTo>
                  <a:lnTo>
                    <a:pt x="68" y="427"/>
                  </a:lnTo>
                  <a:lnTo>
                    <a:pt x="63" y="418"/>
                  </a:lnTo>
                  <a:lnTo>
                    <a:pt x="60" y="408"/>
                  </a:lnTo>
                  <a:lnTo>
                    <a:pt x="59" y="397"/>
                  </a:lnTo>
                  <a:lnTo>
                    <a:pt x="59" y="397"/>
                  </a:lnTo>
                  <a:lnTo>
                    <a:pt x="60" y="389"/>
                  </a:lnTo>
                  <a:lnTo>
                    <a:pt x="62" y="381"/>
                  </a:lnTo>
                  <a:lnTo>
                    <a:pt x="64" y="375"/>
                  </a:lnTo>
                  <a:lnTo>
                    <a:pt x="68" y="368"/>
                  </a:lnTo>
                  <a:lnTo>
                    <a:pt x="237" y="85"/>
                  </a:lnTo>
                  <a:lnTo>
                    <a:pt x="237" y="85"/>
                  </a:lnTo>
                  <a:lnTo>
                    <a:pt x="240" y="81"/>
                  </a:lnTo>
                  <a:lnTo>
                    <a:pt x="240" y="81"/>
                  </a:lnTo>
                  <a:lnTo>
                    <a:pt x="245" y="75"/>
                  </a:lnTo>
                  <a:lnTo>
                    <a:pt x="251" y="69"/>
                  </a:lnTo>
                  <a:lnTo>
                    <a:pt x="257" y="64"/>
                  </a:lnTo>
                  <a:lnTo>
                    <a:pt x="264" y="60"/>
                  </a:lnTo>
                  <a:lnTo>
                    <a:pt x="270" y="56"/>
                  </a:lnTo>
                  <a:lnTo>
                    <a:pt x="278" y="54"/>
                  </a:lnTo>
                  <a:lnTo>
                    <a:pt x="286" y="52"/>
                  </a:lnTo>
                  <a:lnTo>
                    <a:pt x="294" y="51"/>
                  </a:lnTo>
                  <a:lnTo>
                    <a:pt x="294" y="8"/>
                  </a:lnTo>
                  <a:lnTo>
                    <a:pt x="295" y="8"/>
                  </a:lnTo>
                  <a:lnTo>
                    <a:pt x="295" y="8"/>
                  </a:lnTo>
                  <a:lnTo>
                    <a:pt x="310" y="8"/>
                  </a:lnTo>
                  <a:lnTo>
                    <a:pt x="323" y="12"/>
                  </a:lnTo>
                  <a:lnTo>
                    <a:pt x="335" y="16"/>
                  </a:lnTo>
                  <a:lnTo>
                    <a:pt x="346" y="22"/>
                  </a:lnTo>
                  <a:lnTo>
                    <a:pt x="357" y="30"/>
                  </a:lnTo>
                  <a:lnTo>
                    <a:pt x="367" y="39"/>
                  </a:lnTo>
                  <a:lnTo>
                    <a:pt x="376" y="50"/>
                  </a:lnTo>
                  <a:lnTo>
                    <a:pt x="384" y="62"/>
                  </a:lnTo>
                  <a:lnTo>
                    <a:pt x="570" y="366"/>
                  </a:lnTo>
                  <a:lnTo>
                    <a:pt x="570" y="366"/>
                  </a:lnTo>
                  <a:lnTo>
                    <a:pt x="576" y="376"/>
                  </a:lnTo>
                  <a:lnTo>
                    <a:pt x="580" y="388"/>
                  </a:lnTo>
                  <a:lnTo>
                    <a:pt x="582" y="400"/>
                  </a:lnTo>
                  <a:lnTo>
                    <a:pt x="584" y="411"/>
                  </a:lnTo>
                  <a:lnTo>
                    <a:pt x="584" y="411"/>
                  </a:lnTo>
                  <a:lnTo>
                    <a:pt x="582" y="423"/>
                  </a:lnTo>
                  <a:lnTo>
                    <a:pt x="580" y="434"/>
                  </a:lnTo>
                  <a:lnTo>
                    <a:pt x="576" y="444"/>
                  </a:lnTo>
                  <a:lnTo>
                    <a:pt x="570" y="455"/>
                  </a:lnTo>
                  <a:lnTo>
                    <a:pt x="525" y="42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2" name="Footer Placeholder 41"/>
          <p:cNvSpPr>
            <a:spLocks noGrp="1"/>
          </p:cNvSpPr>
          <p:nvPr>
            <p:ph type="ftr" sz="quarter" idx="3"/>
          </p:nvPr>
        </p:nvSpPr>
        <p:spPr bwMode="gray">
          <a:xfrm>
            <a:off x="4562475" y="6600825"/>
            <a:ext cx="4086225" cy="257175"/>
          </a:xfrm>
          <a:prstGeom prst="rect">
            <a:avLst/>
          </a:prstGeom>
        </p:spPr>
        <p:txBody>
          <a:bodyPr vert="horz" lIns="91440" tIns="45720" rIns="91440" bIns="45720" rtlCol="0" anchor="ctr"/>
          <a:lstStyle>
            <a:lvl1pPr algn="r" fontAlgn="auto">
              <a:spcBef>
                <a:spcPts val="0"/>
              </a:spcBef>
              <a:spcAft>
                <a:spcPts val="0"/>
              </a:spcAft>
              <a:defRPr sz="800" b="0" cap="all" baseline="0" dirty="0">
                <a:solidFill>
                  <a:schemeClr val="bg1"/>
                </a:solidFill>
                <a:latin typeface="+mn-lt"/>
                <a:cs typeface="+mn-cs"/>
              </a:defRPr>
            </a:lvl1pPr>
          </a:lstStyle>
          <a:p>
            <a:pPr>
              <a:defRPr/>
            </a:pPr>
            <a:r>
              <a:rPr lang="en-US" smtClean="0"/>
              <a:t>Footer</a:t>
            </a:r>
            <a:endParaRPr lang="en-US"/>
          </a:p>
        </p:txBody>
      </p:sp>
      <p:sp>
        <p:nvSpPr>
          <p:cNvPr id="43"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54DEAF0A-F092-4060-9D74-9074EB7B3AD3}" type="slidenum">
              <a:rPr lang="en-US" smtClean="0"/>
              <a:pPr>
                <a:defRPr/>
              </a:pPr>
              <a:t>‹#›</a:t>
            </a:fld>
            <a:endParaRPr lang="en-US" dirty="0"/>
          </a:p>
        </p:txBody>
      </p:sp>
      <p:cxnSp>
        <p:nvCxnSpPr>
          <p:cNvPr id="45" name="Straight Connector 44"/>
          <p:cNvCxnSpPr/>
          <p:nvPr/>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68"/>
          <p:cNvSpPr>
            <a:spLocks noGrp="1"/>
          </p:cNvSpPr>
          <p:nvPr>
            <p:ph type="body" idx="1"/>
          </p:nvPr>
        </p:nvSpPr>
        <p:spPr bwMode="gray">
          <a:xfrm>
            <a:off x="333375" y="1077913"/>
            <a:ext cx="8639175" cy="5345746"/>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itle Placeholder 47"/>
          <p:cNvSpPr>
            <a:spLocks noGrp="1"/>
          </p:cNvSpPr>
          <p:nvPr>
            <p:ph type="title"/>
          </p:nvPr>
        </p:nvSpPr>
        <p:spPr bwMode="gray">
          <a:xfrm>
            <a:off x="333375" y="1"/>
            <a:ext cx="7673975" cy="858837"/>
          </a:xfrm>
          <a:prstGeom prst="rect">
            <a:avLst/>
          </a:prstGeom>
        </p:spPr>
        <p:txBody>
          <a:bodyPr vert="horz" lIns="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0"/>
        </a:spcBef>
        <a:spcAft>
          <a:spcPts val="400"/>
        </a:spcAft>
        <a:buClr>
          <a:srgbClr val="3968AA"/>
        </a:buClr>
        <a:buFont typeface="Arial" charset="0"/>
        <a:buChar char="►"/>
        <a:defRPr>
          <a:solidFill>
            <a:srgbClr val="000000"/>
          </a:solidFill>
          <a:latin typeface="+mn-lt"/>
          <a:ea typeface="+mn-ea"/>
          <a:cs typeface="+mn-cs"/>
        </a:defRPr>
      </a:lvl1pPr>
      <a:lvl2pPr marL="742950" indent="-285750" algn="l" rtl="0" eaLnBrk="1" fontAlgn="base" hangingPunct="1">
        <a:spcBef>
          <a:spcPct val="0"/>
        </a:spcBef>
        <a:spcAft>
          <a:spcPts val="400"/>
        </a:spcAft>
        <a:buClr>
          <a:srgbClr val="3968AA"/>
        </a:buClr>
        <a:buChar char="–"/>
        <a:defRPr sz="1600">
          <a:solidFill>
            <a:srgbClr val="000000"/>
          </a:solidFill>
          <a:latin typeface="+mn-lt"/>
        </a:defRPr>
      </a:lvl2pPr>
      <a:lvl3pPr marL="1143000" indent="-228600" algn="l" rtl="0" eaLnBrk="1" fontAlgn="base" hangingPunct="1">
        <a:spcBef>
          <a:spcPct val="0"/>
        </a:spcBef>
        <a:spcAft>
          <a:spcPts val="400"/>
        </a:spcAft>
        <a:buClr>
          <a:srgbClr val="3968AA"/>
        </a:buClr>
        <a:buChar char="•"/>
        <a:defRPr sz="1400">
          <a:solidFill>
            <a:srgbClr val="000000"/>
          </a:solidFill>
          <a:latin typeface="+mn-lt"/>
        </a:defRPr>
      </a:lvl3pPr>
      <a:lvl4pPr marL="1600200" indent="-228600" algn="l" rtl="0" eaLnBrk="1" fontAlgn="base" hangingPunct="1">
        <a:spcBef>
          <a:spcPct val="0"/>
        </a:spcBef>
        <a:spcAft>
          <a:spcPts val="400"/>
        </a:spcAft>
        <a:buClr>
          <a:srgbClr val="3968AA"/>
        </a:buClr>
        <a:buChar char="–"/>
        <a:defRPr sz="1200">
          <a:solidFill>
            <a:srgbClr val="000000"/>
          </a:solidFill>
          <a:latin typeface="+mn-lt"/>
        </a:defRPr>
      </a:lvl4pPr>
      <a:lvl5pPr marL="2057400" indent="-228600" algn="l" rtl="0" eaLnBrk="1" fontAlgn="base" hangingPunct="1">
        <a:spcBef>
          <a:spcPct val="0"/>
        </a:spcBef>
        <a:spcAft>
          <a:spcPts val="400"/>
        </a:spcAft>
        <a:buClr>
          <a:srgbClr val="3968AA"/>
        </a:buClr>
        <a:buChar char="»"/>
        <a:defRPr sz="1000">
          <a:solidFill>
            <a:srgbClr val="000000"/>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3968AA">
            <a:alpha val="0"/>
          </a:srgbClr>
        </a:solidFill>
        <a:effectLst/>
      </p:bgPr>
    </p:bg>
    <p:spTree>
      <p:nvGrpSpPr>
        <p:cNvPr id="1" name=""/>
        <p:cNvGrpSpPr/>
        <p:nvPr/>
      </p:nvGrpSpPr>
      <p:grpSpPr>
        <a:xfrm>
          <a:off x="0" y="0"/>
          <a:ext cx="0" cy="0"/>
          <a:chOff x="0" y="0"/>
          <a:chExt cx="0" cy="0"/>
        </a:xfrm>
      </p:grpSpPr>
      <p:sp>
        <p:nvSpPr>
          <p:cNvPr id="49" name="Rectangle 48"/>
          <p:cNvSpPr/>
          <p:nvPr/>
        </p:nvSpPr>
        <p:spPr bwMode="gray">
          <a:xfrm>
            <a:off x="0" y="6583680"/>
            <a:ext cx="9144000" cy="274320"/>
          </a:xfrm>
          <a:prstGeom prst="rect">
            <a:avLst/>
          </a:prstGeom>
          <a:gradFill>
            <a:gsLst>
              <a:gs pos="0">
                <a:srgbClr val="3968AA"/>
              </a:gs>
              <a:gs pos="100000">
                <a:srgbClr val="193A8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kern="1200" dirty="0">
              <a:solidFill>
                <a:schemeClr val="lt1"/>
              </a:solidFill>
              <a:latin typeface="+mn-lt"/>
              <a:ea typeface="+mn-ea"/>
              <a:cs typeface="+mn-cs"/>
            </a:endParaRPr>
          </a:p>
        </p:txBody>
      </p:sp>
      <p:sp>
        <p:nvSpPr>
          <p:cNvPr id="21" name="Rectangle 4"/>
          <p:cNvSpPr txBox="1">
            <a:spLocks noChangeArrowheads="1"/>
          </p:cNvSpPr>
          <p:nvPr/>
        </p:nvSpPr>
        <p:spPr bwMode="gray">
          <a:xfrm>
            <a:off x="8293100" y="5330825"/>
            <a:ext cx="530225" cy="279400"/>
          </a:xfrm>
          <a:prstGeom prst="rect">
            <a:avLst/>
          </a:prstGeom>
          <a:ln/>
        </p:spPr>
        <p:txBody>
          <a:bodyPr anchor="ctr"/>
          <a:lstStyle>
            <a:lvl1pPr>
              <a:defRPr sz="800">
                <a:solidFill>
                  <a:schemeClr val="accent5">
                    <a:lumMod val="50000"/>
                  </a:schemeClr>
                </a:solidFill>
              </a:defRPr>
            </a:lvl1pPr>
          </a:lstStyle>
          <a:p>
            <a:pPr fontAlgn="auto">
              <a:spcBef>
                <a:spcPts val="0"/>
              </a:spcBef>
              <a:spcAft>
                <a:spcPts val="0"/>
              </a:spcAft>
              <a:defRPr/>
            </a:pPr>
            <a:r>
              <a:rPr lang="en-US" sz="1000" b="1" dirty="0" smtClean="0">
                <a:solidFill>
                  <a:schemeClr val="bg1"/>
                </a:solidFill>
                <a:latin typeface="+mn-lt"/>
                <a:cs typeface="+mn-cs"/>
              </a:rPr>
              <a:t>│ </a:t>
            </a:r>
            <a:fld id="{C60AA3FF-54C9-49D2-98F2-EDB8ABF07874}" type="slidenum">
              <a:rPr lang="en-US" sz="1000" b="1" smtClean="0">
                <a:solidFill>
                  <a:schemeClr val="bg1"/>
                </a:solidFill>
                <a:latin typeface="+mn-lt"/>
                <a:cs typeface="+mn-cs"/>
              </a:rPr>
              <a:pPr fontAlgn="auto">
                <a:spcBef>
                  <a:spcPts val="0"/>
                </a:spcBef>
                <a:spcAft>
                  <a:spcPts val="0"/>
                </a:spcAft>
                <a:defRPr/>
              </a:pPr>
              <a:t>‹#›</a:t>
            </a:fld>
            <a:endParaRPr lang="en-US" sz="900" b="1" dirty="0">
              <a:solidFill>
                <a:schemeClr val="bg1"/>
              </a:solidFill>
              <a:latin typeface="+mn-lt"/>
              <a:cs typeface="+mn-cs"/>
            </a:endParaRPr>
          </a:p>
        </p:txBody>
      </p:sp>
      <p:sp>
        <p:nvSpPr>
          <p:cNvPr id="53" name="Rectangle 52"/>
          <p:cNvSpPr/>
          <p:nvPr/>
        </p:nvSpPr>
        <p:spPr bwMode="gray">
          <a:xfrm>
            <a:off x="0" y="0"/>
            <a:ext cx="9144000" cy="874713"/>
          </a:xfrm>
          <a:prstGeom prst="rect">
            <a:avLst/>
          </a:prstGeom>
          <a:gradFill>
            <a:gsLst>
              <a:gs pos="0">
                <a:srgbClr val="3968AA"/>
              </a:gs>
              <a:gs pos="100000">
                <a:srgbClr val="193A8C"/>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2"/>
          <p:cNvGrpSpPr>
            <a:grpSpLocks/>
          </p:cNvGrpSpPr>
          <p:nvPr/>
        </p:nvGrpSpPr>
        <p:grpSpPr bwMode="gray">
          <a:xfrm>
            <a:off x="0" y="0"/>
            <a:ext cx="9144000" cy="874713"/>
            <a:chOff x="0" y="-1"/>
            <a:chExt cx="9144000" cy="874714"/>
          </a:xfrm>
        </p:grpSpPr>
        <p:sp>
          <p:nvSpPr>
            <p:cNvPr id="55" name="Rectangle 54"/>
            <p:cNvSpPr/>
            <p:nvPr/>
          </p:nvSpPr>
          <p:spPr bwMode="gray">
            <a:xfrm>
              <a:off x="0" y="712788"/>
              <a:ext cx="9144000" cy="106362"/>
            </a:xfrm>
            <a:prstGeom prst="rect">
              <a:avLst/>
            </a:prstGeom>
            <a:solidFill>
              <a:srgbClr val="3968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bwMode="gray">
            <a:xfrm>
              <a:off x="0" y="-1"/>
              <a:ext cx="136525" cy="874714"/>
            </a:xfrm>
            <a:prstGeom prst="rect">
              <a:avLst/>
            </a:prstGeom>
            <a:solidFill>
              <a:srgbClr val="FBA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4"/>
          <p:cNvGrpSpPr>
            <a:grpSpLocks noChangeAspect="1"/>
          </p:cNvGrpSpPr>
          <p:nvPr/>
        </p:nvGrpSpPr>
        <p:grpSpPr bwMode="gray">
          <a:xfrm>
            <a:off x="8162925" y="158750"/>
            <a:ext cx="809625" cy="576263"/>
            <a:chOff x="5142" y="100"/>
            <a:chExt cx="510" cy="363"/>
          </a:xfrm>
        </p:grpSpPr>
        <p:sp>
          <p:nvSpPr>
            <p:cNvPr id="58" name="AutoShape 3"/>
            <p:cNvSpPr>
              <a:spLocks noChangeAspect="1" noChangeArrowheads="1" noTextEdit="1"/>
            </p:cNvSpPr>
            <p:nvPr/>
          </p:nvSpPr>
          <p:spPr bwMode="gray">
            <a:xfrm>
              <a:off x="5142" y="100"/>
              <a:ext cx="510" cy="363"/>
            </a:xfrm>
            <a:prstGeom prst="rect">
              <a:avLst/>
            </a:prstGeom>
            <a:noFill/>
            <a:ln w="9525">
              <a:noFill/>
              <a:miter lim="800000"/>
              <a:headEnd/>
              <a:tailEnd/>
            </a:ln>
          </p:spPr>
          <p:txBody>
            <a:bodyPr/>
            <a:lstStyle/>
            <a:p>
              <a:pPr fontAlgn="auto">
                <a:spcBef>
                  <a:spcPts val="0"/>
                </a:spcBef>
                <a:spcAft>
                  <a:spcPts val="0"/>
                </a:spcAft>
                <a:defRPr/>
              </a:pPr>
              <a:endParaRPr lang="en-US">
                <a:latin typeface="+mn-lt"/>
                <a:cs typeface="+mn-cs"/>
              </a:endParaRPr>
            </a:p>
          </p:txBody>
        </p:sp>
        <p:sp>
          <p:nvSpPr>
            <p:cNvPr id="59" name="Freeform 5"/>
            <p:cNvSpPr>
              <a:spLocks/>
            </p:cNvSpPr>
            <p:nvPr/>
          </p:nvSpPr>
          <p:spPr bwMode="gray">
            <a:xfrm>
              <a:off x="5142" y="324"/>
              <a:ext cx="119" cy="139"/>
            </a:xfrm>
            <a:custGeom>
              <a:avLst/>
              <a:gdLst/>
              <a:ahLst/>
              <a:cxnLst>
                <a:cxn ang="0">
                  <a:pos x="77" y="67"/>
                </a:cxn>
                <a:cxn ang="0">
                  <a:pos x="89" y="50"/>
                </a:cxn>
                <a:cxn ang="0">
                  <a:pos x="117" y="45"/>
                </a:cxn>
                <a:cxn ang="0">
                  <a:pos x="135" y="46"/>
                </a:cxn>
                <a:cxn ang="0">
                  <a:pos x="152" y="59"/>
                </a:cxn>
                <a:cxn ang="0">
                  <a:pos x="160" y="84"/>
                </a:cxn>
                <a:cxn ang="0">
                  <a:pos x="228" y="74"/>
                </a:cxn>
                <a:cxn ang="0">
                  <a:pos x="219" y="45"/>
                </a:cxn>
                <a:cxn ang="0">
                  <a:pos x="202" y="25"/>
                </a:cxn>
                <a:cxn ang="0">
                  <a:pos x="178" y="11"/>
                </a:cxn>
                <a:cxn ang="0">
                  <a:pos x="125" y="0"/>
                </a:cxn>
                <a:cxn ang="0">
                  <a:pos x="92" y="3"/>
                </a:cxn>
                <a:cxn ang="0">
                  <a:pos x="55" y="12"/>
                </a:cxn>
                <a:cxn ang="0">
                  <a:pos x="30" y="28"/>
                </a:cxn>
                <a:cxn ang="0">
                  <a:pos x="14" y="47"/>
                </a:cxn>
                <a:cxn ang="0">
                  <a:pos x="7" y="70"/>
                </a:cxn>
                <a:cxn ang="0">
                  <a:pos x="7" y="95"/>
                </a:cxn>
                <a:cxn ang="0">
                  <a:pos x="13" y="119"/>
                </a:cxn>
                <a:cxn ang="0">
                  <a:pos x="26" y="138"/>
                </a:cxn>
                <a:cxn ang="0">
                  <a:pos x="56" y="156"/>
                </a:cxn>
                <a:cxn ang="0">
                  <a:pos x="117" y="169"/>
                </a:cxn>
                <a:cxn ang="0">
                  <a:pos x="152" y="180"/>
                </a:cxn>
                <a:cxn ang="0">
                  <a:pos x="165" y="193"/>
                </a:cxn>
                <a:cxn ang="0">
                  <a:pos x="168" y="203"/>
                </a:cxn>
                <a:cxn ang="0">
                  <a:pos x="161" y="222"/>
                </a:cxn>
                <a:cxn ang="0">
                  <a:pos x="142" y="232"/>
                </a:cxn>
                <a:cxn ang="0">
                  <a:pos x="122" y="233"/>
                </a:cxn>
                <a:cxn ang="0">
                  <a:pos x="96" y="231"/>
                </a:cxn>
                <a:cxn ang="0">
                  <a:pos x="75" y="214"/>
                </a:cxn>
                <a:cxn ang="0">
                  <a:pos x="0" y="190"/>
                </a:cxn>
                <a:cxn ang="0">
                  <a:pos x="4" y="215"/>
                </a:cxn>
                <a:cxn ang="0">
                  <a:pos x="17" y="244"/>
                </a:cxn>
                <a:cxn ang="0">
                  <a:pos x="39" y="262"/>
                </a:cxn>
                <a:cxn ang="0">
                  <a:pos x="77" y="274"/>
                </a:cxn>
                <a:cxn ang="0">
                  <a:pos x="119" y="278"/>
                </a:cxn>
                <a:cxn ang="0">
                  <a:pos x="157" y="274"/>
                </a:cxn>
                <a:cxn ang="0">
                  <a:pos x="189" y="264"/>
                </a:cxn>
                <a:cxn ang="0">
                  <a:pos x="214" y="248"/>
                </a:cxn>
                <a:cxn ang="0">
                  <a:pos x="229" y="226"/>
                </a:cxn>
                <a:cxn ang="0">
                  <a:pos x="237" y="197"/>
                </a:cxn>
                <a:cxn ang="0">
                  <a:pos x="237" y="176"/>
                </a:cxn>
                <a:cxn ang="0">
                  <a:pos x="231" y="154"/>
                </a:cxn>
                <a:cxn ang="0">
                  <a:pos x="212" y="133"/>
                </a:cxn>
                <a:cxn ang="0">
                  <a:pos x="172" y="114"/>
                </a:cxn>
                <a:cxn ang="0">
                  <a:pos x="114" y="102"/>
                </a:cxn>
                <a:cxn ang="0">
                  <a:pos x="83" y="89"/>
                </a:cxn>
                <a:cxn ang="0">
                  <a:pos x="76" y="80"/>
                </a:cxn>
              </a:cxnLst>
              <a:rect l="0" t="0" r="r" b="b"/>
              <a:pathLst>
                <a:path w="237" h="278">
                  <a:moveTo>
                    <a:pt x="76" y="75"/>
                  </a:moveTo>
                  <a:lnTo>
                    <a:pt x="76" y="75"/>
                  </a:lnTo>
                  <a:lnTo>
                    <a:pt x="77" y="67"/>
                  </a:lnTo>
                  <a:lnTo>
                    <a:pt x="80" y="59"/>
                  </a:lnTo>
                  <a:lnTo>
                    <a:pt x="84" y="54"/>
                  </a:lnTo>
                  <a:lnTo>
                    <a:pt x="89" y="50"/>
                  </a:lnTo>
                  <a:lnTo>
                    <a:pt x="96" y="47"/>
                  </a:lnTo>
                  <a:lnTo>
                    <a:pt x="102" y="46"/>
                  </a:lnTo>
                  <a:lnTo>
                    <a:pt x="117" y="45"/>
                  </a:lnTo>
                  <a:lnTo>
                    <a:pt x="117" y="45"/>
                  </a:lnTo>
                  <a:lnTo>
                    <a:pt x="126" y="45"/>
                  </a:lnTo>
                  <a:lnTo>
                    <a:pt x="135" y="46"/>
                  </a:lnTo>
                  <a:lnTo>
                    <a:pt x="142" y="50"/>
                  </a:lnTo>
                  <a:lnTo>
                    <a:pt x="147" y="54"/>
                  </a:lnTo>
                  <a:lnTo>
                    <a:pt x="152" y="59"/>
                  </a:lnTo>
                  <a:lnTo>
                    <a:pt x="156" y="67"/>
                  </a:lnTo>
                  <a:lnTo>
                    <a:pt x="159" y="75"/>
                  </a:lnTo>
                  <a:lnTo>
                    <a:pt x="160" y="84"/>
                  </a:lnTo>
                  <a:lnTo>
                    <a:pt x="229" y="84"/>
                  </a:lnTo>
                  <a:lnTo>
                    <a:pt x="229" y="84"/>
                  </a:lnTo>
                  <a:lnTo>
                    <a:pt x="228" y="74"/>
                  </a:lnTo>
                  <a:lnTo>
                    <a:pt x="227" y="63"/>
                  </a:lnTo>
                  <a:lnTo>
                    <a:pt x="223" y="54"/>
                  </a:lnTo>
                  <a:lnTo>
                    <a:pt x="219" y="45"/>
                  </a:lnTo>
                  <a:lnTo>
                    <a:pt x="214" y="38"/>
                  </a:lnTo>
                  <a:lnTo>
                    <a:pt x="208" y="30"/>
                  </a:lnTo>
                  <a:lnTo>
                    <a:pt x="202" y="25"/>
                  </a:lnTo>
                  <a:lnTo>
                    <a:pt x="194" y="20"/>
                  </a:lnTo>
                  <a:lnTo>
                    <a:pt x="187" y="15"/>
                  </a:lnTo>
                  <a:lnTo>
                    <a:pt x="178" y="11"/>
                  </a:lnTo>
                  <a:lnTo>
                    <a:pt x="161" y="5"/>
                  </a:lnTo>
                  <a:lnTo>
                    <a:pt x="143" y="1"/>
                  </a:lnTo>
                  <a:lnTo>
                    <a:pt x="125" y="0"/>
                  </a:lnTo>
                  <a:lnTo>
                    <a:pt x="125" y="0"/>
                  </a:lnTo>
                  <a:lnTo>
                    <a:pt x="108" y="0"/>
                  </a:lnTo>
                  <a:lnTo>
                    <a:pt x="92" y="3"/>
                  </a:lnTo>
                  <a:lnTo>
                    <a:pt x="79" y="4"/>
                  </a:lnTo>
                  <a:lnTo>
                    <a:pt x="67" y="8"/>
                  </a:lnTo>
                  <a:lnTo>
                    <a:pt x="55" y="12"/>
                  </a:lnTo>
                  <a:lnTo>
                    <a:pt x="46" y="17"/>
                  </a:lnTo>
                  <a:lnTo>
                    <a:pt x="38" y="22"/>
                  </a:lnTo>
                  <a:lnTo>
                    <a:pt x="30" y="28"/>
                  </a:lnTo>
                  <a:lnTo>
                    <a:pt x="24" y="34"/>
                  </a:lnTo>
                  <a:lnTo>
                    <a:pt x="18" y="41"/>
                  </a:lnTo>
                  <a:lnTo>
                    <a:pt x="14" y="47"/>
                  </a:lnTo>
                  <a:lnTo>
                    <a:pt x="12" y="55"/>
                  </a:lnTo>
                  <a:lnTo>
                    <a:pt x="9" y="62"/>
                  </a:lnTo>
                  <a:lnTo>
                    <a:pt x="7" y="70"/>
                  </a:lnTo>
                  <a:lnTo>
                    <a:pt x="7" y="84"/>
                  </a:lnTo>
                  <a:lnTo>
                    <a:pt x="7" y="84"/>
                  </a:lnTo>
                  <a:lnTo>
                    <a:pt x="7" y="95"/>
                  </a:lnTo>
                  <a:lnTo>
                    <a:pt x="8" y="104"/>
                  </a:lnTo>
                  <a:lnTo>
                    <a:pt x="10" y="113"/>
                  </a:lnTo>
                  <a:lnTo>
                    <a:pt x="13" y="119"/>
                  </a:lnTo>
                  <a:lnTo>
                    <a:pt x="17" y="127"/>
                  </a:lnTo>
                  <a:lnTo>
                    <a:pt x="21" y="133"/>
                  </a:lnTo>
                  <a:lnTo>
                    <a:pt x="26" y="138"/>
                  </a:lnTo>
                  <a:lnTo>
                    <a:pt x="31" y="143"/>
                  </a:lnTo>
                  <a:lnTo>
                    <a:pt x="43" y="151"/>
                  </a:lnTo>
                  <a:lnTo>
                    <a:pt x="56" y="156"/>
                  </a:lnTo>
                  <a:lnTo>
                    <a:pt x="72" y="161"/>
                  </a:lnTo>
                  <a:lnTo>
                    <a:pt x="87" y="164"/>
                  </a:lnTo>
                  <a:lnTo>
                    <a:pt x="117" y="169"/>
                  </a:lnTo>
                  <a:lnTo>
                    <a:pt x="130" y="173"/>
                  </a:lnTo>
                  <a:lnTo>
                    <a:pt x="142" y="176"/>
                  </a:lnTo>
                  <a:lnTo>
                    <a:pt x="152" y="180"/>
                  </a:lnTo>
                  <a:lnTo>
                    <a:pt x="160" y="186"/>
                  </a:lnTo>
                  <a:lnTo>
                    <a:pt x="163" y="189"/>
                  </a:lnTo>
                  <a:lnTo>
                    <a:pt x="165" y="193"/>
                  </a:lnTo>
                  <a:lnTo>
                    <a:pt x="167" y="198"/>
                  </a:lnTo>
                  <a:lnTo>
                    <a:pt x="168" y="203"/>
                  </a:lnTo>
                  <a:lnTo>
                    <a:pt x="168" y="203"/>
                  </a:lnTo>
                  <a:lnTo>
                    <a:pt x="167" y="210"/>
                  </a:lnTo>
                  <a:lnTo>
                    <a:pt x="165" y="216"/>
                  </a:lnTo>
                  <a:lnTo>
                    <a:pt x="161" y="222"/>
                  </a:lnTo>
                  <a:lnTo>
                    <a:pt x="156" y="226"/>
                  </a:lnTo>
                  <a:lnTo>
                    <a:pt x="149" y="230"/>
                  </a:lnTo>
                  <a:lnTo>
                    <a:pt x="142" y="232"/>
                  </a:lnTo>
                  <a:lnTo>
                    <a:pt x="132" y="233"/>
                  </a:lnTo>
                  <a:lnTo>
                    <a:pt x="122" y="233"/>
                  </a:lnTo>
                  <a:lnTo>
                    <a:pt x="122" y="233"/>
                  </a:lnTo>
                  <a:lnTo>
                    <a:pt x="113" y="233"/>
                  </a:lnTo>
                  <a:lnTo>
                    <a:pt x="104" y="232"/>
                  </a:lnTo>
                  <a:lnTo>
                    <a:pt x="96" y="231"/>
                  </a:lnTo>
                  <a:lnTo>
                    <a:pt x="88" y="227"/>
                  </a:lnTo>
                  <a:lnTo>
                    <a:pt x="80" y="222"/>
                  </a:lnTo>
                  <a:lnTo>
                    <a:pt x="75" y="214"/>
                  </a:lnTo>
                  <a:lnTo>
                    <a:pt x="72" y="203"/>
                  </a:lnTo>
                  <a:lnTo>
                    <a:pt x="71" y="190"/>
                  </a:lnTo>
                  <a:lnTo>
                    <a:pt x="0" y="190"/>
                  </a:lnTo>
                  <a:lnTo>
                    <a:pt x="0" y="190"/>
                  </a:lnTo>
                  <a:lnTo>
                    <a:pt x="1" y="203"/>
                  </a:lnTo>
                  <a:lnTo>
                    <a:pt x="4" y="215"/>
                  </a:lnTo>
                  <a:lnTo>
                    <a:pt x="7" y="226"/>
                  </a:lnTo>
                  <a:lnTo>
                    <a:pt x="12" y="236"/>
                  </a:lnTo>
                  <a:lnTo>
                    <a:pt x="17" y="244"/>
                  </a:lnTo>
                  <a:lnTo>
                    <a:pt x="25" y="250"/>
                  </a:lnTo>
                  <a:lnTo>
                    <a:pt x="31" y="257"/>
                  </a:lnTo>
                  <a:lnTo>
                    <a:pt x="39" y="262"/>
                  </a:lnTo>
                  <a:lnTo>
                    <a:pt x="49" y="266"/>
                  </a:lnTo>
                  <a:lnTo>
                    <a:pt x="58" y="270"/>
                  </a:lnTo>
                  <a:lnTo>
                    <a:pt x="77" y="274"/>
                  </a:lnTo>
                  <a:lnTo>
                    <a:pt x="98" y="277"/>
                  </a:lnTo>
                  <a:lnTo>
                    <a:pt x="119" y="278"/>
                  </a:lnTo>
                  <a:lnTo>
                    <a:pt x="119" y="278"/>
                  </a:lnTo>
                  <a:lnTo>
                    <a:pt x="132" y="277"/>
                  </a:lnTo>
                  <a:lnTo>
                    <a:pt x="146" y="275"/>
                  </a:lnTo>
                  <a:lnTo>
                    <a:pt x="157" y="274"/>
                  </a:lnTo>
                  <a:lnTo>
                    <a:pt x="169" y="271"/>
                  </a:lnTo>
                  <a:lnTo>
                    <a:pt x="180" y="268"/>
                  </a:lnTo>
                  <a:lnTo>
                    <a:pt x="189" y="264"/>
                  </a:lnTo>
                  <a:lnTo>
                    <a:pt x="198" y="260"/>
                  </a:lnTo>
                  <a:lnTo>
                    <a:pt x="206" y="254"/>
                  </a:lnTo>
                  <a:lnTo>
                    <a:pt x="214" y="248"/>
                  </a:lnTo>
                  <a:lnTo>
                    <a:pt x="220" y="241"/>
                  </a:lnTo>
                  <a:lnTo>
                    <a:pt x="226" y="233"/>
                  </a:lnTo>
                  <a:lnTo>
                    <a:pt x="229" y="226"/>
                  </a:lnTo>
                  <a:lnTo>
                    <a:pt x="233" y="216"/>
                  </a:lnTo>
                  <a:lnTo>
                    <a:pt x="236" y="206"/>
                  </a:lnTo>
                  <a:lnTo>
                    <a:pt x="237" y="197"/>
                  </a:lnTo>
                  <a:lnTo>
                    <a:pt x="237" y="185"/>
                  </a:lnTo>
                  <a:lnTo>
                    <a:pt x="237" y="185"/>
                  </a:lnTo>
                  <a:lnTo>
                    <a:pt x="237" y="176"/>
                  </a:lnTo>
                  <a:lnTo>
                    <a:pt x="236" y="168"/>
                  </a:lnTo>
                  <a:lnTo>
                    <a:pt x="233" y="160"/>
                  </a:lnTo>
                  <a:lnTo>
                    <a:pt x="231" y="154"/>
                  </a:lnTo>
                  <a:lnTo>
                    <a:pt x="227" y="147"/>
                  </a:lnTo>
                  <a:lnTo>
                    <a:pt x="223" y="142"/>
                  </a:lnTo>
                  <a:lnTo>
                    <a:pt x="212" y="133"/>
                  </a:lnTo>
                  <a:lnTo>
                    <a:pt x="201" y="125"/>
                  </a:lnTo>
                  <a:lnTo>
                    <a:pt x="186" y="119"/>
                  </a:lnTo>
                  <a:lnTo>
                    <a:pt x="172" y="114"/>
                  </a:lnTo>
                  <a:lnTo>
                    <a:pt x="157" y="110"/>
                  </a:lnTo>
                  <a:lnTo>
                    <a:pt x="127" y="105"/>
                  </a:lnTo>
                  <a:lnTo>
                    <a:pt x="114" y="102"/>
                  </a:lnTo>
                  <a:lnTo>
                    <a:pt x="101" y="98"/>
                  </a:lnTo>
                  <a:lnTo>
                    <a:pt x="90" y="95"/>
                  </a:lnTo>
                  <a:lnTo>
                    <a:pt x="83" y="89"/>
                  </a:lnTo>
                  <a:lnTo>
                    <a:pt x="80" y="87"/>
                  </a:lnTo>
                  <a:lnTo>
                    <a:pt x="79" y="84"/>
                  </a:lnTo>
                  <a:lnTo>
                    <a:pt x="76" y="80"/>
                  </a:lnTo>
                  <a:lnTo>
                    <a:pt x="76" y="75"/>
                  </a:lnTo>
                  <a:lnTo>
                    <a:pt x="76" y="75"/>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6"/>
            <p:cNvSpPr>
              <a:spLocks/>
            </p:cNvSpPr>
            <p:nvPr/>
          </p:nvSpPr>
          <p:spPr bwMode="gray">
            <a:xfrm>
              <a:off x="5299" y="386"/>
              <a:ext cx="1" cy="1"/>
            </a:xfrm>
            <a:custGeom>
              <a:avLst/>
              <a:gdLst/>
              <a:ahLst/>
              <a:cxnLst>
                <a:cxn ang="0">
                  <a:pos x="2" y="1"/>
                </a:cxn>
                <a:cxn ang="0">
                  <a:pos x="2" y="0"/>
                </a:cxn>
                <a:cxn ang="0">
                  <a:pos x="2" y="0"/>
                </a:cxn>
                <a:cxn ang="0">
                  <a:pos x="0" y="1"/>
                </a:cxn>
                <a:cxn ang="0">
                  <a:pos x="2" y="1"/>
                </a:cxn>
              </a:cxnLst>
              <a:rect l="0" t="0" r="r" b="b"/>
              <a:pathLst>
                <a:path w="2" h="1">
                  <a:moveTo>
                    <a:pt x="2" y="1"/>
                  </a:moveTo>
                  <a:lnTo>
                    <a:pt x="2" y="0"/>
                  </a:lnTo>
                  <a:lnTo>
                    <a:pt x="2" y="0"/>
                  </a:lnTo>
                  <a:lnTo>
                    <a:pt x="0" y="1"/>
                  </a:lnTo>
                  <a:lnTo>
                    <a:pt x="2" y="1"/>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7"/>
            <p:cNvSpPr>
              <a:spLocks/>
            </p:cNvSpPr>
            <p:nvPr/>
          </p:nvSpPr>
          <p:spPr bwMode="gray">
            <a:xfrm>
              <a:off x="5267" y="328"/>
              <a:ext cx="90" cy="130"/>
            </a:xfrm>
            <a:custGeom>
              <a:avLst/>
              <a:gdLst/>
              <a:ahLst/>
              <a:cxnLst>
                <a:cxn ang="0">
                  <a:pos x="122" y="83"/>
                </a:cxn>
                <a:cxn ang="0">
                  <a:pos x="122" y="83"/>
                </a:cxn>
                <a:cxn ang="0">
                  <a:pos x="113" y="83"/>
                </a:cxn>
                <a:cxn ang="0">
                  <a:pos x="105" y="84"/>
                </a:cxn>
                <a:cxn ang="0">
                  <a:pos x="97" y="87"/>
                </a:cxn>
                <a:cxn ang="0">
                  <a:pos x="89" y="89"/>
                </a:cxn>
                <a:cxn ang="0">
                  <a:pos x="81" y="94"/>
                </a:cxn>
                <a:cxn ang="0">
                  <a:pos x="75" y="100"/>
                </a:cxn>
                <a:cxn ang="0">
                  <a:pos x="70" y="108"/>
                </a:cxn>
                <a:cxn ang="0">
                  <a:pos x="66" y="117"/>
                </a:cxn>
                <a:cxn ang="0">
                  <a:pos x="66" y="118"/>
                </a:cxn>
                <a:cxn ang="0">
                  <a:pos x="64" y="118"/>
                </a:cxn>
                <a:cxn ang="0">
                  <a:pos x="64" y="118"/>
                </a:cxn>
                <a:cxn ang="0">
                  <a:pos x="66" y="117"/>
                </a:cxn>
                <a:cxn ang="0">
                  <a:pos x="66" y="0"/>
                </a:cxn>
                <a:cxn ang="0">
                  <a:pos x="0" y="0"/>
                </a:cxn>
                <a:cxn ang="0">
                  <a:pos x="0" y="261"/>
                </a:cxn>
                <a:cxn ang="0">
                  <a:pos x="66" y="261"/>
                </a:cxn>
                <a:cxn ang="0">
                  <a:pos x="66" y="164"/>
                </a:cxn>
                <a:cxn ang="0">
                  <a:pos x="66" y="164"/>
                </a:cxn>
                <a:cxn ang="0">
                  <a:pos x="66" y="157"/>
                </a:cxn>
                <a:cxn ang="0">
                  <a:pos x="68" y="152"/>
                </a:cxn>
                <a:cxn ang="0">
                  <a:pos x="70" y="147"/>
                </a:cxn>
                <a:cxn ang="0">
                  <a:pos x="74" y="142"/>
                </a:cxn>
                <a:cxn ang="0">
                  <a:pos x="77" y="138"/>
                </a:cxn>
                <a:cxn ang="0">
                  <a:pos x="81" y="135"/>
                </a:cxn>
                <a:cxn ang="0">
                  <a:pos x="87" y="134"/>
                </a:cxn>
                <a:cxn ang="0">
                  <a:pos x="92" y="132"/>
                </a:cxn>
                <a:cxn ang="0">
                  <a:pos x="92" y="132"/>
                </a:cxn>
                <a:cxn ang="0">
                  <a:pos x="97" y="134"/>
                </a:cxn>
                <a:cxn ang="0">
                  <a:pos x="102" y="134"/>
                </a:cxn>
                <a:cxn ang="0">
                  <a:pos x="106" y="136"/>
                </a:cxn>
                <a:cxn ang="0">
                  <a:pos x="109" y="139"/>
                </a:cxn>
                <a:cxn ang="0">
                  <a:pos x="112" y="143"/>
                </a:cxn>
                <a:cxn ang="0">
                  <a:pos x="113" y="147"/>
                </a:cxn>
                <a:cxn ang="0">
                  <a:pos x="114" y="159"/>
                </a:cxn>
                <a:cxn ang="0">
                  <a:pos x="114" y="261"/>
                </a:cxn>
                <a:cxn ang="0">
                  <a:pos x="181" y="261"/>
                </a:cxn>
                <a:cxn ang="0">
                  <a:pos x="181" y="144"/>
                </a:cxn>
                <a:cxn ang="0">
                  <a:pos x="181" y="144"/>
                </a:cxn>
                <a:cxn ang="0">
                  <a:pos x="178" y="128"/>
                </a:cxn>
                <a:cxn ang="0">
                  <a:pos x="174" y="117"/>
                </a:cxn>
                <a:cxn ang="0">
                  <a:pos x="168" y="106"/>
                </a:cxn>
                <a:cxn ang="0">
                  <a:pos x="161" y="97"/>
                </a:cxn>
                <a:cxn ang="0">
                  <a:pos x="152" y="90"/>
                </a:cxn>
                <a:cxn ang="0">
                  <a:pos x="142" y="87"/>
                </a:cxn>
                <a:cxn ang="0">
                  <a:pos x="133" y="83"/>
                </a:cxn>
                <a:cxn ang="0">
                  <a:pos x="122" y="83"/>
                </a:cxn>
                <a:cxn ang="0">
                  <a:pos x="122" y="83"/>
                </a:cxn>
              </a:cxnLst>
              <a:rect l="0" t="0" r="r" b="b"/>
              <a:pathLst>
                <a:path w="181" h="261">
                  <a:moveTo>
                    <a:pt x="122" y="83"/>
                  </a:moveTo>
                  <a:lnTo>
                    <a:pt x="122" y="83"/>
                  </a:lnTo>
                  <a:lnTo>
                    <a:pt x="113" y="83"/>
                  </a:lnTo>
                  <a:lnTo>
                    <a:pt x="105" y="84"/>
                  </a:lnTo>
                  <a:lnTo>
                    <a:pt x="97" y="87"/>
                  </a:lnTo>
                  <a:lnTo>
                    <a:pt x="89" y="89"/>
                  </a:lnTo>
                  <a:lnTo>
                    <a:pt x="81" y="94"/>
                  </a:lnTo>
                  <a:lnTo>
                    <a:pt x="75" y="100"/>
                  </a:lnTo>
                  <a:lnTo>
                    <a:pt x="70" y="108"/>
                  </a:lnTo>
                  <a:lnTo>
                    <a:pt x="66" y="117"/>
                  </a:lnTo>
                  <a:lnTo>
                    <a:pt x="66" y="118"/>
                  </a:lnTo>
                  <a:lnTo>
                    <a:pt x="64" y="118"/>
                  </a:lnTo>
                  <a:lnTo>
                    <a:pt x="64" y="118"/>
                  </a:lnTo>
                  <a:lnTo>
                    <a:pt x="66" y="117"/>
                  </a:lnTo>
                  <a:lnTo>
                    <a:pt x="66" y="0"/>
                  </a:lnTo>
                  <a:lnTo>
                    <a:pt x="0" y="0"/>
                  </a:lnTo>
                  <a:lnTo>
                    <a:pt x="0" y="261"/>
                  </a:lnTo>
                  <a:lnTo>
                    <a:pt x="66" y="261"/>
                  </a:lnTo>
                  <a:lnTo>
                    <a:pt x="66" y="164"/>
                  </a:lnTo>
                  <a:lnTo>
                    <a:pt x="66" y="164"/>
                  </a:lnTo>
                  <a:lnTo>
                    <a:pt x="66" y="157"/>
                  </a:lnTo>
                  <a:lnTo>
                    <a:pt x="68" y="152"/>
                  </a:lnTo>
                  <a:lnTo>
                    <a:pt x="70" y="147"/>
                  </a:lnTo>
                  <a:lnTo>
                    <a:pt x="74" y="142"/>
                  </a:lnTo>
                  <a:lnTo>
                    <a:pt x="77" y="138"/>
                  </a:lnTo>
                  <a:lnTo>
                    <a:pt x="81" y="135"/>
                  </a:lnTo>
                  <a:lnTo>
                    <a:pt x="87" y="134"/>
                  </a:lnTo>
                  <a:lnTo>
                    <a:pt x="92" y="132"/>
                  </a:lnTo>
                  <a:lnTo>
                    <a:pt x="92" y="132"/>
                  </a:lnTo>
                  <a:lnTo>
                    <a:pt x="97" y="134"/>
                  </a:lnTo>
                  <a:lnTo>
                    <a:pt x="102" y="134"/>
                  </a:lnTo>
                  <a:lnTo>
                    <a:pt x="106" y="136"/>
                  </a:lnTo>
                  <a:lnTo>
                    <a:pt x="109" y="139"/>
                  </a:lnTo>
                  <a:lnTo>
                    <a:pt x="112" y="143"/>
                  </a:lnTo>
                  <a:lnTo>
                    <a:pt x="113" y="147"/>
                  </a:lnTo>
                  <a:lnTo>
                    <a:pt x="114" y="159"/>
                  </a:lnTo>
                  <a:lnTo>
                    <a:pt x="114" y="261"/>
                  </a:lnTo>
                  <a:lnTo>
                    <a:pt x="181" y="261"/>
                  </a:lnTo>
                  <a:lnTo>
                    <a:pt x="181" y="144"/>
                  </a:lnTo>
                  <a:lnTo>
                    <a:pt x="181" y="144"/>
                  </a:lnTo>
                  <a:lnTo>
                    <a:pt x="178" y="128"/>
                  </a:lnTo>
                  <a:lnTo>
                    <a:pt x="174" y="117"/>
                  </a:lnTo>
                  <a:lnTo>
                    <a:pt x="168" y="106"/>
                  </a:lnTo>
                  <a:lnTo>
                    <a:pt x="161" y="97"/>
                  </a:lnTo>
                  <a:lnTo>
                    <a:pt x="152" y="90"/>
                  </a:lnTo>
                  <a:lnTo>
                    <a:pt x="142" y="87"/>
                  </a:lnTo>
                  <a:lnTo>
                    <a:pt x="133" y="83"/>
                  </a:lnTo>
                  <a:lnTo>
                    <a:pt x="122" y="83"/>
                  </a:lnTo>
                  <a:lnTo>
                    <a:pt x="122" y="83"/>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8"/>
            <p:cNvSpPr>
              <a:spLocks noEditPoints="1"/>
            </p:cNvSpPr>
            <p:nvPr/>
          </p:nvSpPr>
          <p:spPr bwMode="gray">
            <a:xfrm>
              <a:off x="5362" y="369"/>
              <a:ext cx="96" cy="93"/>
            </a:xfrm>
            <a:custGeom>
              <a:avLst/>
              <a:gdLst/>
              <a:ahLst/>
              <a:cxnLst>
                <a:cxn ang="0">
                  <a:pos x="180" y="72"/>
                </a:cxn>
                <a:cxn ang="0">
                  <a:pos x="179" y="56"/>
                </a:cxn>
                <a:cxn ang="0">
                  <a:pos x="174" y="35"/>
                </a:cxn>
                <a:cxn ang="0">
                  <a:pos x="166" y="23"/>
                </a:cxn>
                <a:cxn ang="0">
                  <a:pos x="156" y="14"/>
                </a:cxn>
                <a:cxn ang="0">
                  <a:pos x="142" y="7"/>
                </a:cxn>
                <a:cxn ang="0">
                  <a:pos x="124" y="2"/>
                </a:cxn>
                <a:cxn ang="0">
                  <a:pos x="90" y="0"/>
                </a:cxn>
                <a:cxn ang="0">
                  <a:pos x="76" y="0"/>
                </a:cxn>
                <a:cxn ang="0">
                  <a:pos x="48" y="5"/>
                </a:cxn>
                <a:cxn ang="0">
                  <a:pos x="26" y="18"/>
                </a:cxn>
                <a:cxn ang="0">
                  <a:pos x="17" y="27"/>
                </a:cxn>
                <a:cxn ang="0">
                  <a:pos x="10" y="40"/>
                </a:cxn>
                <a:cxn ang="0">
                  <a:pos x="6" y="56"/>
                </a:cxn>
                <a:cxn ang="0">
                  <a:pos x="69" y="56"/>
                </a:cxn>
                <a:cxn ang="0">
                  <a:pos x="72" y="45"/>
                </a:cxn>
                <a:cxn ang="0">
                  <a:pos x="77" y="39"/>
                </a:cxn>
                <a:cxn ang="0">
                  <a:pos x="85" y="35"/>
                </a:cxn>
                <a:cxn ang="0">
                  <a:pos x="95" y="34"/>
                </a:cxn>
                <a:cxn ang="0">
                  <a:pos x="108" y="36"/>
                </a:cxn>
                <a:cxn ang="0">
                  <a:pos x="115" y="42"/>
                </a:cxn>
                <a:cxn ang="0">
                  <a:pos x="119" y="49"/>
                </a:cxn>
                <a:cxn ang="0">
                  <a:pos x="119" y="55"/>
                </a:cxn>
                <a:cxn ang="0">
                  <a:pos x="118" y="63"/>
                </a:cxn>
                <a:cxn ang="0">
                  <a:pos x="110" y="69"/>
                </a:cxn>
                <a:cxn ang="0">
                  <a:pos x="95" y="74"/>
                </a:cxn>
                <a:cxn ang="0">
                  <a:pos x="77" y="76"/>
                </a:cxn>
                <a:cxn ang="0">
                  <a:pos x="57" y="76"/>
                </a:cxn>
                <a:cxn ang="0">
                  <a:pos x="28" y="83"/>
                </a:cxn>
                <a:cxn ang="0">
                  <a:pos x="10" y="97"/>
                </a:cxn>
                <a:cxn ang="0">
                  <a:pos x="1" y="119"/>
                </a:cxn>
                <a:cxn ang="0">
                  <a:pos x="0" y="132"/>
                </a:cxn>
                <a:cxn ang="0">
                  <a:pos x="2" y="148"/>
                </a:cxn>
                <a:cxn ang="0">
                  <a:pos x="6" y="159"/>
                </a:cxn>
                <a:cxn ang="0">
                  <a:pos x="14" y="169"/>
                </a:cxn>
                <a:cxn ang="0">
                  <a:pos x="32" y="180"/>
                </a:cxn>
                <a:cxn ang="0">
                  <a:pos x="53" y="186"/>
                </a:cxn>
                <a:cxn ang="0">
                  <a:pos x="62" y="186"/>
                </a:cxn>
                <a:cxn ang="0">
                  <a:pos x="83" y="182"/>
                </a:cxn>
                <a:cxn ang="0">
                  <a:pos x="99" y="174"/>
                </a:cxn>
                <a:cxn ang="0">
                  <a:pos x="114" y="162"/>
                </a:cxn>
                <a:cxn ang="0">
                  <a:pos x="120" y="154"/>
                </a:cxn>
                <a:cxn ang="0">
                  <a:pos x="121" y="169"/>
                </a:cxn>
                <a:cxn ang="0">
                  <a:pos x="124" y="178"/>
                </a:cxn>
                <a:cxn ang="0">
                  <a:pos x="191" y="178"/>
                </a:cxn>
                <a:cxn ang="0">
                  <a:pos x="183" y="159"/>
                </a:cxn>
                <a:cxn ang="0">
                  <a:pos x="180" y="133"/>
                </a:cxn>
                <a:cxn ang="0">
                  <a:pos x="118" y="124"/>
                </a:cxn>
                <a:cxn ang="0">
                  <a:pos x="116" y="129"/>
                </a:cxn>
                <a:cxn ang="0">
                  <a:pos x="111" y="139"/>
                </a:cxn>
                <a:cxn ang="0">
                  <a:pos x="103" y="145"/>
                </a:cxn>
                <a:cxn ang="0">
                  <a:pos x="93" y="149"/>
                </a:cxn>
                <a:cxn ang="0">
                  <a:pos x="86" y="149"/>
                </a:cxn>
                <a:cxn ang="0">
                  <a:pos x="72" y="144"/>
                </a:cxn>
                <a:cxn ang="0">
                  <a:pos x="66" y="137"/>
                </a:cxn>
                <a:cxn ang="0">
                  <a:pos x="65" y="128"/>
                </a:cxn>
                <a:cxn ang="0">
                  <a:pos x="65" y="123"/>
                </a:cxn>
                <a:cxn ang="0">
                  <a:pos x="69" y="115"/>
                </a:cxn>
                <a:cxn ang="0">
                  <a:pos x="78" y="107"/>
                </a:cxn>
                <a:cxn ang="0">
                  <a:pos x="104" y="98"/>
                </a:cxn>
                <a:cxn ang="0">
                  <a:pos x="119" y="89"/>
                </a:cxn>
              </a:cxnLst>
              <a:rect l="0" t="0" r="r" b="b"/>
              <a:pathLst>
                <a:path w="191" h="186">
                  <a:moveTo>
                    <a:pt x="180" y="133"/>
                  </a:moveTo>
                  <a:lnTo>
                    <a:pt x="180" y="72"/>
                  </a:lnTo>
                  <a:lnTo>
                    <a:pt x="180" y="72"/>
                  </a:lnTo>
                  <a:lnTo>
                    <a:pt x="179" y="56"/>
                  </a:lnTo>
                  <a:lnTo>
                    <a:pt x="177" y="42"/>
                  </a:lnTo>
                  <a:lnTo>
                    <a:pt x="174" y="35"/>
                  </a:lnTo>
                  <a:lnTo>
                    <a:pt x="170" y="30"/>
                  </a:lnTo>
                  <a:lnTo>
                    <a:pt x="166" y="23"/>
                  </a:lnTo>
                  <a:lnTo>
                    <a:pt x="161" y="19"/>
                  </a:lnTo>
                  <a:lnTo>
                    <a:pt x="156" y="14"/>
                  </a:lnTo>
                  <a:lnTo>
                    <a:pt x="149" y="10"/>
                  </a:lnTo>
                  <a:lnTo>
                    <a:pt x="142" y="7"/>
                  </a:lnTo>
                  <a:lnTo>
                    <a:pt x="133" y="5"/>
                  </a:lnTo>
                  <a:lnTo>
                    <a:pt x="124" y="2"/>
                  </a:lnTo>
                  <a:lnTo>
                    <a:pt x="114" y="1"/>
                  </a:lnTo>
                  <a:lnTo>
                    <a:pt x="90" y="0"/>
                  </a:lnTo>
                  <a:lnTo>
                    <a:pt x="90" y="0"/>
                  </a:lnTo>
                  <a:lnTo>
                    <a:pt x="76" y="0"/>
                  </a:lnTo>
                  <a:lnTo>
                    <a:pt x="61" y="2"/>
                  </a:lnTo>
                  <a:lnTo>
                    <a:pt x="48" y="5"/>
                  </a:lnTo>
                  <a:lnTo>
                    <a:pt x="36" y="10"/>
                  </a:lnTo>
                  <a:lnTo>
                    <a:pt x="26" y="18"/>
                  </a:lnTo>
                  <a:lnTo>
                    <a:pt x="20" y="22"/>
                  </a:lnTo>
                  <a:lnTo>
                    <a:pt x="17" y="27"/>
                  </a:lnTo>
                  <a:lnTo>
                    <a:pt x="13" y="34"/>
                  </a:lnTo>
                  <a:lnTo>
                    <a:pt x="10" y="40"/>
                  </a:lnTo>
                  <a:lnTo>
                    <a:pt x="7" y="47"/>
                  </a:lnTo>
                  <a:lnTo>
                    <a:pt x="6" y="56"/>
                  </a:lnTo>
                  <a:lnTo>
                    <a:pt x="69" y="56"/>
                  </a:lnTo>
                  <a:lnTo>
                    <a:pt x="69" y="56"/>
                  </a:lnTo>
                  <a:lnTo>
                    <a:pt x="70" y="49"/>
                  </a:lnTo>
                  <a:lnTo>
                    <a:pt x="72" y="45"/>
                  </a:lnTo>
                  <a:lnTo>
                    <a:pt x="74" y="42"/>
                  </a:lnTo>
                  <a:lnTo>
                    <a:pt x="77" y="39"/>
                  </a:lnTo>
                  <a:lnTo>
                    <a:pt x="81" y="36"/>
                  </a:lnTo>
                  <a:lnTo>
                    <a:pt x="85" y="35"/>
                  </a:lnTo>
                  <a:lnTo>
                    <a:pt x="95" y="34"/>
                  </a:lnTo>
                  <a:lnTo>
                    <a:pt x="95" y="34"/>
                  </a:lnTo>
                  <a:lnTo>
                    <a:pt x="104" y="35"/>
                  </a:lnTo>
                  <a:lnTo>
                    <a:pt x="108" y="36"/>
                  </a:lnTo>
                  <a:lnTo>
                    <a:pt x="112" y="38"/>
                  </a:lnTo>
                  <a:lnTo>
                    <a:pt x="115" y="42"/>
                  </a:lnTo>
                  <a:lnTo>
                    <a:pt x="118" y="44"/>
                  </a:lnTo>
                  <a:lnTo>
                    <a:pt x="119" y="49"/>
                  </a:lnTo>
                  <a:lnTo>
                    <a:pt x="119" y="55"/>
                  </a:lnTo>
                  <a:lnTo>
                    <a:pt x="119" y="55"/>
                  </a:lnTo>
                  <a:lnTo>
                    <a:pt x="119" y="59"/>
                  </a:lnTo>
                  <a:lnTo>
                    <a:pt x="118" y="63"/>
                  </a:lnTo>
                  <a:lnTo>
                    <a:pt x="114" y="66"/>
                  </a:lnTo>
                  <a:lnTo>
                    <a:pt x="110" y="69"/>
                  </a:lnTo>
                  <a:lnTo>
                    <a:pt x="103" y="72"/>
                  </a:lnTo>
                  <a:lnTo>
                    <a:pt x="95" y="74"/>
                  </a:lnTo>
                  <a:lnTo>
                    <a:pt x="87" y="74"/>
                  </a:lnTo>
                  <a:lnTo>
                    <a:pt x="77" y="76"/>
                  </a:lnTo>
                  <a:lnTo>
                    <a:pt x="77" y="76"/>
                  </a:lnTo>
                  <a:lnTo>
                    <a:pt x="57" y="76"/>
                  </a:lnTo>
                  <a:lnTo>
                    <a:pt x="41" y="78"/>
                  </a:lnTo>
                  <a:lnTo>
                    <a:pt x="28" y="83"/>
                  </a:lnTo>
                  <a:lnTo>
                    <a:pt x="18" y="89"/>
                  </a:lnTo>
                  <a:lnTo>
                    <a:pt x="10" y="97"/>
                  </a:lnTo>
                  <a:lnTo>
                    <a:pt x="3" y="107"/>
                  </a:lnTo>
                  <a:lnTo>
                    <a:pt x="1" y="119"/>
                  </a:lnTo>
                  <a:lnTo>
                    <a:pt x="0" y="132"/>
                  </a:lnTo>
                  <a:lnTo>
                    <a:pt x="0" y="132"/>
                  </a:lnTo>
                  <a:lnTo>
                    <a:pt x="1" y="140"/>
                  </a:lnTo>
                  <a:lnTo>
                    <a:pt x="2" y="148"/>
                  </a:lnTo>
                  <a:lnTo>
                    <a:pt x="3" y="154"/>
                  </a:lnTo>
                  <a:lnTo>
                    <a:pt x="6" y="159"/>
                  </a:lnTo>
                  <a:lnTo>
                    <a:pt x="10" y="165"/>
                  </a:lnTo>
                  <a:lnTo>
                    <a:pt x="14" y="169"/>
                  </a:lnTo>
                  <a:lnTo>
                    <a:pt x="23" y="175"/>
                  </a:lnTo>
                  <a:lnTo>
                    <a:pt x="32" y="180"/>
                  </a:lnTo>
                  <a:lnTo>
                    <a:pt x="43" y="183"/>
                  </a:lnTo>
                  <a:lnTo>
                    <a:pt x="53" y="186"/>
                  </a:lnTo>
                  <a:lnTo>
                    <a:pt x="62" y="186"/>
                  </a:lnTo>
                  <a:lnTo>
                    <a:pt x="62" y="186"/>
                  </a:lnTo>
                  <a:lnTo>
                    <a:pt x="76" y="184"/>
                  </a:lnTo>
                  <a:lnTo>
                    <a:pt x="83" y="182"/>
                  </a:lnTo>
                  <a:lnTo>
                    <a:pt x="91" y="179"/>
                  </a:lnTo>
                  <a:lnTo>
                    <a:pt x="99" y="174"/>
                  </a:lnTo>
                  <a:lnTo>
                    <a:pt x="107" y="169"/>
                  </a:lnTo>
                  <a:lnTo>
                    <a:pt x="114" y="162"/>
                  </a:lnTo>
                  <a:lnTo>
                    <a:pt x="119" y="154"/>
                  </a:lnTo>
                  <a:lnTo>
                    <a:pt x="120" y="154"/>
                  </a:lnTo>
                  <a:lnTo>
                    <a:pt x="120" y="154"/>
                  </a:lnTo>
                  <a:lnTo>
                    <a:pt x="121" y="169"/>
                  </a:lnTo>
                  <a:lnTo>
                    <a:pt x="123" y="174"/>
                  </a:lnTo>
                  <a:lnTo>
                    <a:pt x="124" y="178"/>
                  </a:lnTo>
                  <a:lnTo>
                    <a:pt x="191" y="178"/>
                  </a:lnTo>
                  <a:lnTo>
                    <a:pt x="191" y="178"/>
                  </a:lnTo>
                  <a:lnTo>
                    <a:pt x="186" y="170"/>
                  </a:lnTo>
                  <a:lnTo>
                    <a:pt x="183" y="159"/>
                  </a:lnTo>
                  <a:lnTo>
                    <a:pt x="180" y="148"/>
                  </a:lnTo>
                  <a:lnTo>
                    <a:pt x="180" y="133"/>
                  </a:lnTo>
                  <a:lnTo>
                    <a:pt x="180" y="133"/>
                  </a:lnTo>
                  <a:close/>
                  <a:moveTo>
                    <a:pt x="118" y="124"/>
                  </a:moveTo>
                  <a:lnTo>
                    <a:pt x="118" y="124"/>
                  </a:lnTo>
                  <a:lnTo>
                    <a:pt x="116" y="129"/>
                  </a:lnTo>
                  <a:lnTo>
                    <a:pt x="115" y="133"/>
                  </a:lnTo>
                  <a:lnTo>
                    <a:pt x="111" y="139"/>
                  </a:lnTo>
                  <a:lnTo>
                    <a:pt x="108" y="141"/>
                  </a:lnTo>
                  <a:lnTo>
                    <a:pt x="103" y="145"/>
                  </a:lnTo>
                  <a:lnTo>
                    <a:pt x="98" y="148"/>
                  </a:lnTo>
                  <a:lnTo>
                    <a:pt x="93" y="149"/>
                  </a:lnTo>
                  <a:lnTo>
                    <a:pt x="86" y="149"/>
                  </a:lnTo>
                  <a:lnTo>
                    <a:pt x="86" y="149"/>
                  </a:lnTo>
                  <a:lnTo>
                    <a:pt x="78" y="148"/>
                  </a:lnTo>
                  <a:lnTo>
                    <a:pt x="72" y="144"/>
                  </a:lnTo>
                  <a:lnTo>
                    <a:pt x="69" y="140"/>
                  </a:lnTo>
                  <a:lnTo>
                    <a:pt x="66" y="137"/>
                  </a:lnTo>
                  <a:lnTo>
                    <a:pt x="65" y="132"/>
                  </a:lnTo>
                  <a:lnTo>
                    <a:pt x="65" y="128"/>
                  </a:lnTo>
                  <a:lnTo>
                    <a:pt x="65" y="128"/>
                  </a:lnTo>
                  <a:lnTo>
                    <a:pt x="65" y="123"/>
                  </a:lnTo>
                  <a:lnTo>
                    <a:pt x="66" y="119"/>
                  </a:lnTo>
                  <a:lnTo>
                    <a:pt x="69" y="115"/>
                  </a:lnTo>
                  <a:lnTo>
                    <a:pt x="72" y="111"/>
                  </a:lnTo>
                  <a:lnTo>
                    <a:pt x="78" y="107"/>
                  </a:lnTo>
                  <a:lnTo>
                    <a:pt x="86" y="103"/>
                  </a:lnTo>
                  <a:lnTo>
                    <a:pt x="104" y="98"/>
                  </a:lnTo>
                  <a:lnTo>
                    <a:pt x="112" y="94"/>
                  </a:lnTo>
                  <a:lnTo>
                    <a:pt x="119" y="89"/>
                  </a:lnTo>
                  <a:lnTo>
                    <a:pt x="118" y="124"/>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9"/>
            <p:cNvSpPr>
              <a:spLocks/>
            </p:cNvSpPr>
            <p:nvPr/>
          </p:nvSpPr>
          <p:spPr bwMode="gray">
            <a:xfrm>
              <a:off x="5525" y="405"/>
              <a:ext cx="1" cy="1"/>
            </a:xfrm>
            <a:custGeom>
              <a:avLst/>
              <a:gdLst/>
              <a:ahLst/>
              <a:cxnLst>
                <a:cxn ang="0">
                  <a:pos x="1" y="0"/>
                </a:cxn>
                <a:cxn ang="0">
                  <a:pos x="0" y="2"/>
                </a:cxn>
                <a:cxn ang="0">
                  <a:pos x="0" y="2"/>
                </a:cxn>
                <a:cxn ang="0">
                  <a:pos x="1" y="2"/>
                </a:cxn>
                <a:cxn ang="0">
                  <a:pos x="1" y="0"/>
                </a:cxn>
              </a:cxnLst>
              <a:rect l="0" t="0" r="r" b="b"/>
              <a:pathLst>
                <a:path w="1" h="2">
                  <a:moveTo>
                    <a:pt x="1" y="0"/>
                  </a:moveTo>
                  <a:lnTo>
                    <a:pt x="0" y="2"/>
                  </a:lnTo>
                  <a:lnTo>
                    <a:pt x="0" y="2"/>
                  </a:lnTo>
                  <a:lnTo>
                    <a:pt x="1" y="2"/>
                  </a:lnTo>
                  <a:lnTo>
                    <a:pt x="1"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10"/>
            <p:cNvSpPr>
              <a:spLocks/>
            </p:cNvSpPr>
            <p:nvPr/>
          </p:nvSpPr>
          <p:spPr bwMode="gray">
            <a:xfrm>
              <a:off x="5451" y="373"/>
              <a:ext cx="150" cy="85"/>
            </a:xfrm>
            <a:custGeom>
              <a:avLst/>
              <a:gdLst/>
              <a:ahLst/>
              <a:cxnLst>
                <a:cxn ang="0">
                  <a:pos x="237" y="0"/>
                </a:cxn>
                <a:cxn ang="0">
                  <a:pos x="216" y="108"/>
                </a:cxn>
                <a:cxn ang="0">
                  <a:pos x="216" y="108"/>
                </a:cxn>
                <a:cxn ang="0">
                  <a:pos x="183" y="0"/>
                </a:cxn>
                <a:cxn ang="0">
                  <a:pos x="116" y="0"/>
                </a:cxn>
                <a:cxn ang="0">
                  <a:pos x="83" y="108"/>
                </a:cxn>
                <a:cxn ang="0">
                  <a:pos x="83" y="108"/>
                </a:cxn>
                <a:cxn ang="0">
                  <a:pos x="62" y="0"/>
                </a:cxn>
                <a:cxn ang="0">
                  <a:pos x="0" y="0"/>
                </a:cxn>
                <a:cxn ang="0">
                  <a:pos x="48" y="172"/>
                </a:cxn>
                <a:cxn ang="0">
                  <a:pos x="119" y="172"/>
                </a:cxn>
                <a:cxn ang="0">
                  <a:pos x="149" y="66"/>
                </a:cxn>
                <a:cxn ang="0">
                  <a:pos x="149" y="66"/>
                </a:cxn>
                <a:cxn ang="0">
                  <a:pos x="149" y="66"/>
                </a:cxn>
                <a:cxn ang="0">
                  <a:pos x="150" y="64"/>
                </a:cxn>
                <a:cxn ang="0">
                  <a:pos x="150" y="66"/>
                </a:cxn>
                <a:cxn ang="0">
                  <a:pos x="149" y="66"/>
                </a:cxn>
                <a:cxn ang="0">
                  <a:pos x="180" y="172"/>
                </a:cxn>
                <a:cxn ang="0">
                  <a:pos x="251" y="172"/>
                </a:cxn>
                <a:cxn ang="0">
                  <a:pos x="300" y="0"/>
                </a:cxn>
                <a:cxn ang="0">
                  <a:pos x="237" y="0"/>
                </a:cxn>
              </a:cxnLst>
              <a:rect l="0" t="0" r="r" b="b"/>
              <a:pathLst>
                <a:path w="300" h="172">
                  <a:moveTo>
                    <a:pt x="237" y="0"/>
                  </a:moveTo>
                  <a:lnTo>
                    <a:pt x="216" y="108"/>
                  </a:lnTo>
                  <a:lnTo>
                    <a:pt x="216" y="108"/>
                  </a:lnTo>
                  <a:lnTo>
                    <a:pt x="183" y="0"/>
                  </a:lnTo>
                  <a:lnTo>
                    <a:pt x="116" y="0"/>
                  </a:lnTo>
                  <a:lnTo>
                    <a:pt x="83" y="108"/>
                  </a:lnTo>
                  <a:lnTo>
                    <a:pt x="83" y="108"/>
                  </a:lnTo>
                  <a:lnTo>
                    <a:pt x="62" y="0"/>
                  </a:lnTo>
                  <a:lnTo>
                    <a:pt x="0" y="0"/>
                  </a:lnTo>
                  <a:lnTo>
                    <a:pt x="48" y="172"/>
                  </a:lnTo>
                  <a:lnTo>
                    <a:pt x="119" y="172"/>
                  </a:lnTo>
                  <a:lnTo>
                    <a:pt x="149" y="66"/>
                  </a:lnTo>
                  <a:lnTo>
                    <a:pt x="149" y="66"/>
                  </a:lnTo>
                  <a:lnTo>
                    <a:pt x="149" y="66"/>
                  </a:lnTo>
                  <a:lnTo>
                    <a:pt x="150" y="64"/>
                  </a:lnTo>
                  <a:lnTo>
                    <a:pt x="150" y="66"/>
                  </a:lnTo>
                  <a:lnTo>
                    <a:pt x="149" y="66"/>
                  </a:lnTo>
                  <a:lnTo>
                    <a:pt x="180" y="172"/>
                  </a:lnTo>
                  <a:lnTo>
                    <a:pt x="251" y="172"/>
                  </a:lnTo>
                  <a:lnTo>
                    <a:pt x="300" y="0"/>
                  </a:lnTo>
                  <a:lnTo>
                    <a:pt x="237" y="0"/>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11"/>
            <p:cNvSpPr>
              <a:spLocks noEditPoints="1"/>
            </p:cNvSpPr>
            <p:nvPr/>
          </p:nvSpPr>
          <p:spPr bwMode="gray">
            <a:xfrm>
              <a:off x="5615" y="361"/>
              <a:ext cx="37" cy="36"/>
            </a:xfrm>
            <a:custGeom>
              <a:avLst/>
              <a:gdLst/>
              <a:ahLst/>
              <a:cxnLst>
                <a:cxn ang="0">
                  <a:pos x="0" y="35"/>
                </a:cxn>
                <a:cxn ang="0">
                  <a:pos x="4" y="21"/>
                </a:cxn>
                <a:cxn ang="0">
                  <a:pos x="11" y="10"/>
                </a:cxn>
                <a:cxn ang="0">
                  <a:pos x="23" y="2"/>
                </a:cxn>
                <a:cxn ang="0">
                  <a:pos x="36" y="0"/>
                </a:cxn>
                <a:cxn ang="0">
                  <a:pos x="44" y="0"/>
                </a:cxn>
                <a:cxn ang="0">
                  <a:pos x="57" y="5"/>
                </a:cxn>
                <a:cxn ang="0">
                  <a:pos x="68" y="15"/>
                </a:cxn>
                <a:cxn ang="0">
                  <a:pos x="73" y="28"/>
                </a:cxn>
                <a:cxn ang="0">
                  <a:pos x="73" y="35"/>
                </a:cxn>
                <a:cxn ang="0">
                  <a:pos x="70" y="49"/>
                </a:cxn>
                <a:cxn ang="0">
                  <a:pos x="63" y="61"/>
                </a:cxn>
                <a:cxn ang="0">
                  <a:pos x="51" y="69"/>
                </a:cxn>
                <a:cxn ang="0">
                  <a:pos x="36" y="72"/>
                </a:cxn>
                <a:cxn ang="0">
                  <a:pos x="30" y="70"/>
                </a:cxn>
                <a:cxn ang="0">
                  <a:pos x="17" y="65"/>
                </a:cxn>
                <a:cxn ang="0">
                  <a:pos x="6" y="56"/>
                </a:cxn>
                <a:cxn ang="0">
                  <a:pos x="1" y="43"/>
                </a:cxn>
                <a:cxn ang="0">
                  <a:pos x="0" y="35"/>
                </a:cxn>
                <a:cxn ang="0">
                  <a:pos x="36" y="65"/>
                </a:cxn>
                <a:cxn ang="0">
                  <a:pos x="48" y="64"/>
                </a:cxn>
                <a:cxn ang="0">
                  <a:pos x="57" y="57"/>
                </a:cxn>
                <a:cxn ang="0">
                  <a:pos x="64" y="47"/>
                </a:cxn>
                <a:cxn ang="0">
                  <a:pos x="66" y="35"/>
                </a:cxn>
                <a:cxn ang="0">
                  <a:pos x="65" y="30"/>
                </a:cxn>
                <a:cxn ang="0">
                  <a:pos x="61" y="18"/>
                </a:cxn>
                <a:cxn ang="0">
                  <a:pos x="53" y="10"/>
                </a:cxn>
                <a:cxn ang="0">
                  <a:pos x="43" y="6"/>
                </a:cxn>
                <a:cxn ang="0">
                  <a:pos x="36" y="5"/>
                </a:cxn>
                <a:cxn ang="0">
                  <a:pos x="26" y="7"/>
                </a:cxn>
                <a:cxn ang="0">
                  <a:pos x="15" y="14"/>
                </a:cxn>
                <a:cxn ang="0">
                  <a:pos x="10" y="23"/>
                </a:cxn>
                <a:cxn ang="0">
                  <a:pos x="7" y="35"/>
                </a:cxn>
                <a:cxn ang="0">
                  <a:pos x="7" y="42"/>
                </a:cxn>
                <a:cxn ang="0">
                  <a:pos x="13" y="52"/>
                </a:cxn>
                <a:cxn ang="0">
                  <a:pos x="21" y="61"/>
                </a:cxn>
                <a:cxn ang="0">
                  <a:pos x="31" y="65"/>
                </a:cxn>
                <a:cxn ang="0">
                  <a:pos x="36" y="65"/>
                </a:cxn>
                <a:cxn ang="0">
                  <a:pos x="23" y="56"/>
                </a:cxn>
                <a:cxn ang="0">
                  <a:pos x="39" y="14"/>
                </a:cxn>
                <a:cxn ang="0">
                  <a:pos x="45" y="15"/>
                </a:cxn>
                <a:cxn ang="0">
                  <a:pos x="53" y="21"/>
                </a:cxn>
                <a:cxn ang="0">
                  <a:pos x="53" y="26"/>
                </a:cxn>
                <a:cxn ang="0">
                  <a:pos x="51" y="35"/>
                </a:cxn>
                <a:cxn ang="0">
                  <a:pos x="43" y="38"/>
                </a:cxn>
                <a:cxn ang="0">
                  <a:pos x="48" y="56"/>
                </a:cxn>
                <a:cxn ang="0">
                  <a:pos x="30" y="38"/>
                </a:cxn>
                <a:cxn ang="0">
                  <a:pos x="36" y="32"/>
                </a:cxn>
                <a:cxn ang="0">
                  <a:pos x="40" y="32"/>
                </a:cxn>
                <a:cxn ang="0">
                  <a:pos x="47" y="30"/>
                </a:cxn>
                <a:cxn ang="0">
                  <a:pos x="47" y="26"/>
                </a:cxn>
                <a:cxn ang="0">
                  <a:pos x="44" y="21"/>
                </a:cxn>
                <a:cxn ang="0">
                  <a:pos x="38" y="19"/>
                </a:cxn>
                <a:cxn ang="0">
                  <a:pos x="30" y="32"/>
                </a:cxn>
              </a:cxnLst>
              <a:rect l="0" t="0" r="r" b="b"/>
              <a:pathLst>
                <a:path w="73" h="72">
                  <a:moveTo>
                    <a:pt x="0" y="35"/>
                  </a:moveTo>
                  <a:lnTo>
                    <a:pt x="0" y="35"/>
                  </a:lnTo>
                  <a:lnTo>
                    <a:pt x="1" y="28"/>
                  </a:lnTo>
                  <a:lnTo>
                    <a:pt x="4" y="21"/>
                  </a:lnTo>
                  <a:lnTo>
                    <a:pt x="6" y="15"/>
                  </a:lnTo>
                  <a:lnTo>
                    <a:pt x="11" y="10"/>
                  </a:lnTo>
                  <a:lnTo>
                    <a:pt x="17" y="5"/>
                  </a:lnTo>
                  <a:lnTo>
                    <a:pt x="23" y="2"/>
                  </a:lnTo>
                  <a:lnTo>
                    <a:pt x="30" y="0"/>
                  </a:lnTo>
                  <a:lnTo>
                    <a:pt x="36" y="0"/>
                  </a:lnTo>
                  <a:lnTo>
                    <a:pt x="36" y="0"/>
                  </a:lnTo>
                  <a:lnTo>
                    <a:pt x="44" y="0"/>
                  </a:lnTo>
                  <a:lnTo>
                    <a:pt x="51" y="2"/>
                  </a:lnTo>
                  <a:lnTo>
                    <a:pt x="57" y="5"/>
                  </a:lnTo>
                  <a:lnTo>
                    <a:pt x="63" y="10"/>
                  </a:lnTo>
                  <a:lnTo>
                    <a:pt x="68" y="15"/>
                  </a:lnTo>
                  <a:lnTo>
                    <a:pt x="70" y="21"/>
                  </a:lnTo>
                  <a:lnTo>
                    <a:pt x="73" y="28"/>
                  </a:lnTo>
                  <a:lnTo>
                    <a:pt x="73" y="35"/>
                  </a:lnTo>
                  <a:lnTo>
                    <a:pt x="73" y="35"/>
                  </a:lnTo>
                  <a:lnTo>
                    <a:pt x="73" y="43"/>
                  </a:lnTo>
                  <a:lnTo>
                    <a:pt x="70" y="49"/>
                  </a:lnTo>
                  <a:lnTo>
                    <a:pt x="68" y="56"/>
                  </a:lnTo>
                  <a:lnTo>
                    <a:pt x="63" y="61"/>
                  </a:lnTo>
                  <a:lnTo>
                    <a:pt x="57" y="65"/>
                  </a:lnTo>
                  <a:lnTo>
                    <a:pt x="51" y="69"/>
                  </a:lnTo>
                  <a:lnTo>
                    <a:pt x="44" y="70"/>
                  </a:lnTo>
                  <a:lnTo>
                    <a:pt x="36" y="72"/>
                  </a:lnTo>
                  <a:lnTo>
                    <a:pt x="36" y="72"/>
                  </a:lnTo>
                  <a:lnTo>
                    <a:pt x="30" y="70"/>
                  </a:lnTo>
                  <a:lnTo>
                    <a:pt x="23" y="69"/>
                  </a:lnTo>
                  <a:lnTo>
                    <a:pt x="17" y="65"/>
                  </a:lnTo>
                  <a:lnTo>
                    <a:pt x="11" y="61"/>
                  </a:lnTo>
                  <a:lnTo>
                    <a:pt x="6" y="56"/>
                  </a:lnTo>
                  <a:lnTo>
                    <a:pt x="4" y="49"/>
                  </a:lnTo>
                  <a:lnTo>
                    <a:pt x="1" y="43"/>
                  </a:lnTo>
                  <a:lnTo>
                    <a:pt x="0" y="35"/>
                  </a:lnTo>
                  <a:lnTo>
                    <a:pt x="0" y="35"/>
                  </a:lnTo>
                  <a:close/>
                  <a:moveTo>
                    <a:pt x="36" y="65"/>
                  </a:moveTo>
                  <a:lnTo>
                    <a:pt x="36" y="65"/>
                  </a:lnTo>
                  <a:lnTo>
                    <a:pt x="43" y="65"/>
                  </a:lnTo>
                  <a:lnTo>
                    <a:pt x="48" y="64"/>
                  </a:lnTo>
                  <a:lnTo>
                    <a:pt x="53" y="61"/>
                  </a:lnTo>
                  <a:lnTo>
                    <a:pt x="57" y="57"/>
                  </a:lnTo>
                  <a:lnTo>
                    <a:pt x="61" y="52"/>
                  </a:lnTo>
                  <a:lnTo>
                    <a:pt x="64" y="47"/>
                  </a:lnTo>
                  <a:lnTo>
                    <a:pt x="65" y="42"/>
                  </a:lnTo>
                  <a:lnTo>
                    <a:pt x="66" y="35"/>
                  </a:lnTo>
                  <a:lnTo>
                    <a:pt x="66" y="35"/>
                  </a:lnTo>
                  <a:lnTo>
                    <a:pt x="65" y="30"/>
                  </a:lnTo>
                  <a:lnTo>
                    <a:pt x="64" y="23"/>
                  </a:lnTo>
                  <a:lnTo>
                    <a:pt x="61" y="18"/>
                  </a:lnTo>
                  <a:lnTo>
                    <a:pt x="57" y="14"/>
                  </a:lnTo>
                  <a:lnTo>
                    <a:pt x="53" y="10"/>
                  </a:lnTo>
                  <a:lnTo>
                    <a:pt x="48" y="7"/>
                  </a:lnTo>
                  <a:lnTo>
                    <a:pt x="43" y="6"/>
                  </a:lnTo>
                  <a:lnTo>
                    <a:pt x="36" y="5"/>
                  </a:lnTo>
                  <a:lnTo>
                    <a:pt x="36" y="5"/>
                  </a:lnTo>
                  <a:lnTo>
                    <a:pt x="31" y="6"/>
                  </a:lnTo>
                  <a:lnTo>
                    <a:pt x="26" y="7"/>
                  </a:lnTo>
                  <a:lnTo>
                    <a:pt x="21" y="10"/>
                  </a:lnTo>
                  <a:lnTo>
                    <a:pt x="15" y="14"/>
                  </a:lnTo>
                  <a:lnTo>
                    <a:pt x="13" y="18"/>
                  </a:lnTo>
                  <a:lnTo>
                    <a:pt x="10" y="23"/>
                  </a:lnTo>
                  <a:lnTo>
                    <a:pt x="7" y="30"/>
                  </a:lnTo>
                  <a:lnTo>
                    <a:pt x="7" y="35"/>
                  </a:lnTo>
                  <a:lnTo>
                    <a:pt x="7" y="35"/>
                  </a:lnTo>
                  <a:lnTo>
                    <a:pt x="7" y="42"/>
                  </a:lnTo>
                  <a:lnTo>
                    <a:pt x="10" y="47"/>
                  </a:lnTo>
                  <a:lnTo>
                    <a:pt x="13" y="52"/>
                  </a:lnTo>
                  <a:lnTo>
                    <a:pt x="15" y="57"/>
                  </a:lnTo>
                  <a:lnTo>
                    <a:pt x="21" y="61"/>
                  </a:lnTo>
                  <a:lnTo>
                    <a:pt x="26" y="64"/>
                  </a:lnTo>
                  <a:lnTo>
                    <a:pt x="31" y="65"/>
                  </a:lnTo>
                  <a:lnTo>
                    <a:pt x="36" y="65"/>
                  </a:lnTo>
                  <a:lnTo>
                    <a:pt x="36" y="65"/>
                  </a:lnTo>
                  <a:close/>
                  <a:moveTo>
                    <a:pt x="30" y="56"/>
                  </a:moveTo>
                  <a:lnTo>
                    <a:pt x="23" y="56"/>
                  </a:lnTo>
                  <a:lnTo>
                    <a:pt x="23" y="14"/>
                  </a:lnTo>
                  <a:lnTo>
                    <a:pt x="39" y="14"/>
                  </a:lnTo>
                  <a:lnTo>
                    <a:pt x="39" y="14"/>
                  </a:lnTo>
                  <a:lnTo>
                    <a:pt x="45" y="15"/>
                  </a:lnTo>
                  <a:lnTo>
                    <a:pt x="49" y="18"/>
                  </a:lnTo>
                  <a:lnTo>
                    <a:pt x="53" y="21"/>
                  </a:lnTo>
                  <a:lnTo>
                    <a:pt x="53" y="26"/>
                  </a:lnTo>
                  <a:lnTo>
                    <a:pt x="53" y="26"/>
                  </a:lnTo>
                  <a:lnTo>
                    <a:pt x="53" y="31"/>
                  </a:lnTo>
                  <a:lnTo>
                    <a:pt x="51" y="35"/>
                  </a:lnTo>
                  <a:lnTo>
                    <a:pt x="47" y="36"/>
                  </a:lnTo>
                  <a:lnTo>
                    <a:pt x="43" y="38"/>
                  </a:lnTo>
                  <a:lnTo>
                    <a:pt x="55" y="56"/>
                  </a:lnTo>
                  <a:lnTo>
                    <a:pt x="48" y="56"/>
                  </a:lnTo>
                  <a:lnTo>
                    <a:pt x="36" y="38"/>
                  </a:lnTo>
                  <a:lnTo>
                    <a:pt x="30" y="38"/>
                  </a:lnTo>
                  <a:lnTo>
                    <a:pt x="30" y="56"/>
                  </a:lnTo>
                  <a:close/>
                  <a:moveTo>
                    <a:pt x="36" y="32"/>
                  </a:moveTo>
                  <a:lnTo>
                    <a:pt x="36" y="32"/>
                  </a:lnTo>
                  <a:lnTo>
                    <a:pt x="40" y="32"/>
                  </a:lnTo>
                  <a:lnTo>
                    <a:pt x="44" y="32"/>
                  </a:lnTo>
                  <a:lnTo>
                    <a:pt x="47" y="30"/>
                  </a:lnTo>
                  <a:lnTo>
                    <a:pt x="47" y="26"/>
                  </a:lnTo>
                  <a:lnTo>
                    <a:pt x="47" y="26"/>
                  </a:lnTo>
                  <a:lnTo>
                    <a:pt x="47" y="23"/>
                  </a:lnTo>
                  <a:lnTo>
                    <a:pt x="44" y="21"/>
                  </a:lnTo>
                  <a:lnTo>
                    <a:pt x="42" y="21"/>
                  </a:lnTo>
                  <a:lnTo>
                    <a:pt x="38" y="19"/>
                  </a:lnTo>
                  <a:lnTo>
                    <a:pt x="30" y="19"/>
                  </a:lnTo>
                  <a:lnTo>
                    <a:pt x="30" y="32"/>
                  </a:lnTo>
                  <a:lnTo>
                    <a:pt x="36" y="32"/>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12"/>
            <p:cNvSpPr>
              <a:spLocks noEditPoints="1"/>
            </p:cNvSpPr>
            <p:nvPr/>
          </p:nvSpPr>
          <p:spPr bwMode="gray">
            <a:xfrm>
              <a:off x="5364" y="126"/>
              <a:ext cx="215" cy="188"/>
            </a:xfrm>
            <a:custGeom>
              <a:avLst/>
              <a:gdLst/>
              <a:ahLst/>
              <a:cxnLst>
                <a:cxn ang="0">
                  <a:pos x="430" y="346"/>
                </a:cxn>
                <a:cxn ang="0">
                  <a:pos x="429" y="332"/>
                </a:cxn>
                <a:cxn ang="0">
                  <a:pos x="423" y="319"/>
                </a:cxn>
                <a:cxn ang="0">
                  <a:pos x="250" y="33"/>
                </a:cxn>
                <a:cxn ang="0">
                  <a:pos x="246" y="26"/>
                </a:cxn>
                <a:cxn ang="0">
                  <a:pos x="234" y="15"/>
                </a:cxn>
                <a:cxn ang="0">
                  <a:pos x="219" y="5"/>
                </a:cxn>
                <a:cxn ang="0">
                  <a:pos x="202" y="1"/>
                </a:cxn>
                <a:cxn ang="0">
                  <a:pos x="192" y="0"/>
                </a:cxn>
                <a:cxn ang="0">
                  <a:pos x="192" y="42"/>
                </a:cxn>
                <a:cxn ang="0">
                  <a:pos x="183" y="43"/>
                </a:cxn>
                <a:cxn ang="0">
                  <a:pos x="170" y="53"/>
                </a:cxn>
                <a:cxn ang="0">
                  <a:pos x="164" y="59"/>
                </a:cxn>
                <a:cxn ang="0">
                  <a:pos x="164" y="59"/>
                </a:cxn>
                <a:cxn ang="0">
                  <a:pos x="4" y="321"/>
                </a:cxn>
                <a:cxn ang="0">
                  <a:pos x="0" y="336"/>
                </a:cxn>
                <a:cxn ang="0">
                  <a:pos x="0" y="341"/>
                </a:cxn>
                <a:cxn ang="0">
                  <a:pos x="4" y="351"/>
                </a:cxn>
                <a:cxn ang="0">
                  <a:pos x="12" y="360"/>
                </a:cxn>
                <a:cxn ang="0">
                  <a:pos x="24" y="364"/>
                </a:cxn>
                <a:cxn ang="0">
                  <a:pos x="353" y="366"/>
                </a:cxn>
                <a:cxn ang="0">
                  <a:pos x="361" y="364"/>
                </a:cxn>
                <a:cxn ang="0">
                  <a:pos x="374" y="357"/>
                </a:cxn>
                <a:cxn ang="0">
                  <a:pos x="423" y="376"/>
                </a:cxn>
                <a:cxn ang="0">
                  <a:pos x="423" y="374"/>
                </a:cxn>
                <a:cxn ang="0">
                  <a:pos x="429" y="360"/>
                </a:cxn>
                <a:cxn ang="0">
                  <a:pos x="430" y="346"/>
                </a:cxn>
                <a:cxn ang="0">
                  <a:pos x="375" y="337"/>
                </a:cxn>
                <a:cxn ang="0">
                  <a:pos x="374" y="341"/>
                </a:cxn>
                <a:cxn ang="0">
                  <a:pos x="371" y="349"/>
                </a:cxn>
                <a:cxn ang="0">
                  <a:pos x="361" y="357"/>
                </a:cxn>
                <a:cxn ang="0">
                  <a:pos x="353" y="358"/>
                </a:cxn>
                <a:cxn ang="0">
                  <a:pos x="31" y="358"/>
                </a:cxn>
                <a:cxn ang="0">
                  <a:pos x="21" y="357"/>
                </a:cxn>
                <a:cxn ang="0">
                  <a:pos x="15" y="351"/>
                </a:cxn>
                <a:cxn ang="0">
                  <a:pos x="10" y="343"/>
                </a:cxn>
                <a:cxn ang="0">
                  <a:pos x="8" y="336"/>
                </a:cxn>
                <a:cxn ang="0">
                  <a:pos x="8" y="329"/>
                </a:cxn>
                <a:cxn ang="0">
                  <a:pos x="11" y="322"/>
                </a:cxn>
                <a:cxn ang="0">
                  <a:pos x="12" y="321"/>
                </a:cxn>
                <a:cxn ang="0">
                  <a:pos x="171" y="63"/>
                </a:cxn>
                <a:cxn ang="0">
                  <a:pos x="179" y="54"/>
                </a:cxn>
                <a:cxn ang="0">
                  <a:pos x="192" y="50"/>
                </a:cxn>
                <a:cxn ang="0">
                  <a:pos x="198" y="51"/>
                </a:cxn>
                <a:cxn ang="0">
                  <a:pos x="209" y="58"/>
                </a:cxn>
                <a:cxn ang="0">
                  <a:pos x="213" y="63"/>
                </a:cxn>
                <a:cxn ang="0">
                  <a:pos x="370" y="321"/>
                </a:cxn>
                <a:cxn ang="0">
                  <a:pos x="371" y="324"/>
                </a:cxn>
                <a:cxn ang="0">
                  <a:pos x="374" y="328"/>
                </a:cxn>
                <a:cxn ang="0">
                  <a:pos x="375" y="336"/>
                </a:cxn>
                <a:cxn ang="0">
                  <a:pos x="375" y="337"/>
                </a:cxn>
              </a:cxnLst>
              <a:rect l="0" t="0" r="r" b="b"/>
              <a:pathLst>
                <a:path w="430" h="376">
                  <a:moveTo>
                    <a:pt x="430" y="346"/>
                  </a:moveTo>
                  <a:lnTo>
                    <a:pt x="430" y="346"/>
                  </a:lnTo>
                  <a:lnTo>
                    <a:pt x="430" y="340"/>
                  </a:lnTo>
                  <a:lnTo>
                    <a:pt x="429" y="332"/>
                  </a:lnTo>
                  <a:lnTo>
                    <a:pt x="427" y="325"/>
                  </a:lnTo>
                  <a:lnTo>
                    <a:pt x="423" y="319"/>
                  </a:lnTo>
                  <a:lnTo>
                    <a:pt x="423" y="319"/>
                  </a:lnTo>
                  <a:lnTo>
                    <a:pt x="250" y="33"/>
                  </a:lnTo>
                  <a:lnTo>
                    <a:pt x="250" y="33"/>
                  </a:lnTo>
                  <a:lnTo>
                    <a:pt x="246" y="26"/>
                  </a:lnTo>
                  <a:lnTo>
                    <a:pt x="239" y="20"/>
                  </a:lnTo>
                  <a:lnTo>
                    <a:pt x="234" y="15"/>
                  </a:lnTo>
                  <a:lnTo>
                    <a:pt x="226" y="9"/>
                  </a:lnTo>
                  <a:lnTo>
                    <a:pt x="219" y="5"/>
                  </a:lnTo>
                  <a:lnTo>
                    <a:pt x="212" y="3"/>
                  </a:lnTo>
                  <a:lnTo>
                    <a:pt x="202" y="1"/>
                  </a:lnTo>
                  <a:lnTo>
                    <a:pt x="193" y="0"/>
                  </a:lnTo>
                  <a:lnTo>
                    <a:pt x="192" y="0"/>
                  </a:lnTo>
                  <a:lnTo>
                    <a:pt x="192" y="0"/>
                  </a:lnTo>
                  <a:lnTo>
                    <a:pt x="192" y="42"/>
                  </a:lnTo>
                  <a:lnTo>
                    <a:pt x="192" y="42"/>
                  </a:lnTo>
                  <a:lnTo>
                    <a:pt x="183" y="43"/>
                  </a:lnTo>
                  <a:lnTo>
                    <a:pt x="176" y="47"/>
                  </a:lnTo>
                  <a:lnTo>
                    <a:pt x="170" y="53"/>
                  </a:lnTo>
                  <a:lnTo>
                    <a:pt x="164" y="59"/>
                  </a:lnTo>
                  <a:lnTo>
                    <a:pt x="164" y="59"/>
                  </a:lnTo>
                  <a:lnTo>
                    <a:pt x="164" y="59"/>
                  </a:lnTo>
                  <a:lnTo>
                    <a:pt x="164" y="59"/>
                  </a:lnTo>
                  <a:lnTo>
                    <a:pt x="4" y="321"/>
                  </a:lnTo>
                  <a:lnTo>
                    <a:pt x="4" y="321"/>
                  </a:lnTo>
                  <a:lnTo>
                    <a:pt x="0" y="328"/>
                  </a:lnTo>
                  <a:lnTo>
                    <a:pt x="0" y="336"/>
                  </a:lnTo>
                  <a:lnTo>
                    <a:pt x="0" y="336"/>
                  </a:lnTo>
                  <a:lnTo>
                    <a:pt x="0" y="341"/>
                  </a:lnTo>
                  <a:lnTo>
                    <a:pt x="2" y="347"/>
                  </a:lnTo>
                  <a:lnTo>
                    <a:pt x="4" y="351"/>
                  </a:lnTo>
                  <a:lnTo>
                    <a:pt x="8" y="357"/>
                  </a:lnTo>
                  <a:lnTo>
                    <a:pt x="12" y="360"/>
                  </a:lnTo>
                  <a:lnTo>
                    <a:pt x="17" y="363"/>
                  </a:lnTo>
                  <a:lnTo>
                    <a:pt x="24" y="364"/>
                  </a:lnTo>
                  <a:lnTo>
                    <a:pt x="31" y="366"/>
                  </a:lnTo>
                  <a:lnTo>
                    <a:pt x="353" y="366"/>
                  </a:lnTo>
                  <a:lnTo>
                    <a:pt x="353" y="366"/>
                  </a:lnTo>
                  <a:lnTo>
                    <a:pt x="361" y="364"/>
                  </a:lnTo>
                  <a:lnTo>
                    <a:pt x="369" y="362"/>
                  </a:lnTo>
                  <a:lnTo>
                    <a:pt x="374" y="357"/>
                  </a:lnTo>
                  <a:lnTo>
                    <a:pt x="379" y="350"/>
                  </a:lnTo>
                  <a:lnTo>
                    <a:pt x="423" y="376"/>
                  </a:lnTo>
                  <a:lnTo>
                    <a:pt x="423" y="374"/>
                  </a:lnTo>
                  <a:lnTo>
                    <a:pt x="423" y="374"/>
                  </a:lnTo>
                  <a:lnTo>
                    <a:pt x="427" y="367"/>
                  </a:lnTo>
                  <a:lnTo>
                    <a:pt x="429" y="360"/>
                  </a:lnTo>
                  <a:lnTo>
                    <a:pt x="430" y="354"/>
                  </a:lnTo>
                  <a:lnTo>
                    <a:pt x="430" y="346"/>
                  </a:lnTo>
                  <a:lnTo>
                    <a:pt x="430" y="346"/>
                  </a:lnTo>
                  <a:close/>
                  <a:moveTo>
                    <a:pt x="375" y="337"/>
                  </a:moveTo>
                  <a:lnTo>
                    <a:pt x="375" y="337"/>
                  </a:lnTo>
                  <a:lnTo>
                    <a:pt x="374" y="341"/>
                  </a:lnTo>
                  <a:lnTo>
                    <a:pt x="373" y="345"/>
                  </a:lnTo>
                  <a:lnTo>
                    <a:pt x="371" y="349"/>
                  </a:lnTo>
                  <a:lnTo>
                    <a:pt x="369" y="351"/>
                  </a:lnTo>
                  <a:lnTo>
                    <a:pt x="361" y="357"/>
                  </a:lnTo>
                  <a:lnTo>
                    <a:pt x="357" y="358"/>
                  </a:lnTo>
                  <a:lnTo>
                    <a:pt x="353" y="358"/>
                  </a:lnTo>
                  <a:lnTo>
                    <a:pt x="31" y="358"/>
                  </a:lnTo>
                  <a:lnTo>
                    <a:pt x="31" y="358"/>
                  </a:lnTo>
                  <a:lnTo>
                    <a:pt x="25" y="358"/>
                  </a:lnTo>
                  <a:lnTo>
                    <a:pt x="21" y="357"/>
                  </a:lnTo>
                  <a:lnTo>
                    <a:pt x="17" y="354"/>
                  </a:lnTo>
                  <a:lnTo>
                    <a:pt x="15" y="351"/>
                  </a:lnTo>
                  <a:lnTo>
                    <a:pt x="11" y="347"/>
                  </a:lnTo>
                  <a:lnTo>
                    <a:pt x="10" y="343"/>
                  </a:lnTo>
                  <a:lnTo>
                    <a:pt x="8" y="340"/>
                  </a:lnTo>
                  <a:lnTo>
                    <a:pt x="8" y="336"/>
                  </a:lnTo>
                  <a:lnTo>
                    <a:pt x="8" y="336"/>
                  </a:lnTo>
                  <a:lnTo>
                    <a:pt x="8" y="329"/>
                  </a:lnTo>
                  <a:lnTo>
                    <a:pt x="11" y="322"/>
                  </a:lnTo>
                  <a:lnTo>
                    <a:pt x="11" y="322"/>
                  </a:lnTo>
                  <a:lnTo>
                    <a:pt x="12" y="321"/>
                  </a:lnTo>
                  <a:lnTo>
                    <a:pt x="12" y="321"/>
                  </a:lnTo>
                  <a:lnTo>
                    <a:pt x="171" y="63"/>
                  </a:lnTo>
                  <a:lnTo>
                    <a:pt x="171" y="63"/>
                  </a:lnTo>
                  <a:lnTo>
                    <a:pt x="174" y="58"/>
                  </a:lnTo>
                  <a:lnTo>
                    <a:pt x="179" y="54"/>
                  </a:lnTo>
                  <a:lnTo>
                    <a:pt x="185" y="51"/>
                  </a:lnTo>
                  <a:lnTo>
                    <a:pt x="192" y="50"/>
                  </a:lnTo>
                  <a:lnTo>
                    <a:pt x="192" y="50"/>
                  </a:lnTo>
                  <a:lnTo>
                    <a:pt x="198" y="51"/>
                  </a:lnTo>
                  <a:lnTo>
                    <a:pt x="205" y="54"/>
                  </a:lnTo>
                  <a:lnTo>
                    <a:pt x="209" y="58"/>
                  </a:lnTo>
                  <a:lnTo>
                    <a:pt x="213" y="63"/>
                  </a:lnTo>
                  <a:lnTo>
                    <a:pt x="213" y="63"/>
                  </a:lnTo>
                  <a:lnTo>
                    <a:pt x="370" y="321"/>
                  </a:lnTo>
                  <a:lnTo>
                    <a:pt x="370" y="321"/>
                  </a:lnTo>
                  <a:lnTo>
                    <a:pt x="371" y="324"/>
                  </a:lnTo>
                  <a:lnTo>
                    <a:pt x="371" y="324"/>
                  </a:lnTo>
                  <a:lnTo>
                    <a:pt x="374" y="328"/>
                  </a:lnTo>
                  <a:lnTo>
                    <a:pt x="374" y="328"/>
                  </a:lnTo>
                  <a:lnTo>
                    <a:pt x="375" y="332"/>
                  </a:lnTo>
                  <a:lnTo>
                    <a:pt x="375" y="336"/>
                  </a:lnTo>
                  <a:lnTo>
                    <a:pt x="375" y="336"/>
                  </a:lnTo>
                  <a:lnTo>
                    <a:pt x="375" y="337"/>
                  </a:lnTo>
                  <a:lnTo>
                    <a:pt x="375" y="33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13"/>
            <p:cNvSpPr>
              <a:spLocks noEditPoints="1"/>
            </p:cNvSpPr>
            <p:nvPr/>
          </p:nvSpPr>
          <p:spPr bwMode="gray">
            <a:xfrm>
              <a:off x="5313" y="100"/>
              <a:ext cx="295" cy="252"/>
            </a:xfrm>
            <a:custGeom>
              <a:avLst/>
              <a:gdLst/>
              <a:ahLst/>
              <a:cxnLst>
                <a:cxn ang="0">
                  <a:pos x="391" y="58"/>
                </a:cxn>
                <a:cxn ang="0">
                  <a:pos x="373" y="34"/>
                </a:cxn>
                <a:cxn ang="0">
                  <a:pos x="338" y="9"/>
                </a:cxn>
                <a:cxn ang="0">
                  <a:pos x="295" y="0"/>
                </a:cxn>
                <a:cxn ang="0">
                  <a:pos x="270" y="3"/>
                </a:cxn>
                <a:cxn ang="0">
                  <a:pos x="232" y="20"/>
                </a:cxn>
                <a:cxn ang="0">
                  <a:pos x="199" y="58"/>
                </a:cxn>
                <a:cxn ang="0">
                  <a:pos x="15" y="362"/>
                </a:cxn>
                <a:cxn ang="0">
                  <a:pos x="4" y="385"/>
                </a:cxn>
                <a:cxn ang="0">
                  <a:pos x="0" y="410"/>
                </a:cxn>
                <a:cxn ang="0">
                  <a:pos x="5" y="439"/>
                </a:cxn>
                <a:cxn ang="0">
                  <a:pos x="17" y="463"/>
                </a:cxn>
                <a:cxn ang="0">
                  <a:pos x="34" y="484"/>
                </a:cxn>
                <a:cxn ang="0">
                  <a:pos x="58" y="498"/>
                </a:cxn>
                <a:cxn ang="0">
                  <a:pos x="85" y="505"/>
                </a:cxn>
                <a:cxn ang="0">
                  <a:pos x="485" y="505"/>
                </a:cxn>
                <a:cxn ang="0">
                  <a:pos x="496" y="505"/>
                </a:cxn>
                <a:cxn ang="0">
                  <a:pos x="525" y="501"/>
                </a:cxn>
                <a:cxn ang="0">
                  <a:pos x="550" y="489"/>
                </a:cxn>
                <a:cxn ang="0">
                  <a:pos x="569" y="470"/>
                </a:cxn>
                <a:cxn ang="0">
                  <a:pos x="584" y="447"/>
                </a:cxn>
                <a:cxn ang="0">
                  <a:pos x="590" y="419"/>
                </a:cxn>
                <a:cxn ang="0">
                  <a:pos x="590" y="397"/>
                </a:cxn>
                <a:cxn ang="0">
                  <a:pos x="577" y="362"/>
                </a:cxn>
                <a:cxn ang="0">
                  <a:pos x="525" y="427"/>
                </a:cxn>
                <a:cxn ang="0">
                  <a:pos x="510" y="440"/>
                </a:cxn>
                <a:cxn ang="0">
                  <a:pos x="492" y="449"/>
                </a:cxn>
                <a:cxn ang="0">
                  <a:pos x="479" y="451"/>
                </a:cxn>
                <a:cxn ang="0">
                  <a:pos x="101" y="451"/>
                </a:cxn>
                <a:cxn ang="0">
                  <a:pos x="75" y="435"/>
                </a:cxn>
                <a:cxn ang="0">
                  <a:pos x="60" y="408"/>
                </a:cxn>
                <a:cxn ang="0">
                  <a:pos x="60" y="389"/>
                </a:cxn>
                <a:cxn ang="0">
                  <a:pos x="68" y="368"/>
                </a:cxn>
                <a:cxn ang="0">
                  <a:pos x="240" y="81"/>
                </a:cxn>
                <a:cxn ang="0">
                  <a:pos x="251" y="69"/>
                </a:cxn>
                <a:cxn ang="0">
                  <a:pos x="270" y="56"/>
                </a:cxn>
                <a:cxn ang="0">
                  <a:pos x="294" y="51"/>
                </a:cxn>
                <a:cxn ang="0">
                  <a:pos x="295" y="8"/>
                </a:cxn>
                <a:cxn ang="0">
                  <a:pos x="335" y="16"/>
                </a:cxn>
                <a:cxn ang="0">
                  <a:pos x="367" y="39"/>
                </a:cxn>
                <a:cxn ang="0">
                  <a:pos x="570" y="366"/>
                </a:cxn>
                <a:cxn ang="0">
                  <a:pos x="580" y="388"/>
                </a:cxn>
                <a:cxn ang="0">
                  <a:pos x="584" y="411"/>
                </a:cxn>
                <a:cxn ang="0">
                  <a:pos x="576" y="444"/>
                </a:cxn>
              </a:cxnLst>
              <a:rect l="0" t="0" r="r" b="b"/>
              <a:pathLst>
                <a:path w="590" h="505">
                  <a:moveTo>
                    <a:pt x="577" y="362"/>
                  </a:moveTo>
                  <a:lnTo>
                    <a:pt x="577" y="362"/>
                  </a:lnTo>
                  <a:lnTo>
                    <a:pt x="391" y="58"/>
                  </a:lnTo>
                  <a:lnTo>
                    <a:pt x="391" y="58"/>
                  </a:lnTo>
                  <a:lnTo>
                    <a:pt x="382" y="45"/>
                  </a:lnTo>
                  <a:lnTo>
                    <a:pt x="373" y="34"/>
                  </a:lnTo>
                  <a:lnTo>
                    <a:pt x="362" y="24"/>
                  </a:lnTo>
                  <a:lnTo>
                    <a:pt x="350" y="16"/>
                  </a:lnTo>
                  <a:lnTo>
                    <a:pt x="338" y="9"/>
                  </a:lnTo>
                  <a:lnTo>
                    <a:pt x="324" y="4"/>
                  </a:lnTo>
                  <a:lnTo>
                    <a:pt x="310" y="1"/>
                  </a:lnTo>
                  <a:lnTo>
                    <a:pt x="295" y="0"/>
                  </a:lnTo>
                  <a:lnTo>
                    <a:pt x="295" y="0"/>
                  </a:lnTo>
                  <a:lnTo>
                    <a:pt x="283" y="1"/>
                  </a:lnTo>
                  <a:lnTo>
                    <a:pt x="270" y="3"/>
                  </a:lnTo>
                  <a:lnTo>
                    <a:pt x="257" y="7"/>
                  </a:lnTo>
                  <a:lnTo>
                    <a:pt x="244" y="12"/>
                  </a:lnTo>
                  <a:lnTo>
                    <a:pt x="232" y="20"/>
                  </a:lnTo>
                  <a:lnTo>
                    <a:pt x="219" y="30"/>
                  </a:lnTo>
                  <a:lnTo>
                    <a:pt x="209" y="42"/>
                  </a:lnTo>
                  <a:lnTo>
                    <a:pt x="199" y="58"/>
                  </a:lnTo>
                  <a:lnTo>
                    <a:pt x="15" y="362"/>
                  </a:lnTo>
                  <a:lnTo>
                    <a:pt x="15" y="362"/>
                  </a:lnTo>
                  <a:lnTo>
                    <a:pt x="15" y="362"/>
                  </a:lnTo>
                  <a:lnTo>
                    <a:pt x="15" y="362"/>
                  </a:lnTo>
                  <a:lnTo>
                    <a:pt x="8" y="373"/>
                  </a:lnTo>
                  <a:lnTo>
                    <a:pt x="4" y="385"/>
                  </a:lnTo>
                  <a:lnTo>
                    <a:pt x="1" y="398"/>
                  </a:lnTo>
                  <a:lnTo>
                    <a:pt x="0" y="410"/>
                  </a:lnTo>
                  <a:lnTo>
                    <a:pt x="0" y="410"/>
                  </a:lnTo>
                  <a:lnTo>
                    <a:pt x="1" y="421"/>
                  </a:lnTo>
                  <a:lnTo>
                    <a:pt x="3" y="430"/>
                  </a:lnTo>
                  <a:lnTo>
                    <a:pt x="5" y="439"/>
                  </a:lnTo>
                  <a:lnTo>
                    <a:pt x="8" y="447"/>
                  </a:lnTo>
                  <a:lnTo>
                    <a:pt x="12" y="456"/>
                  </a:lnTo>
                  <a:lnTo>
                    <a:pt x="17" y="463"/>
                  </a:lnTo>
                  <a:lnTo>
                    <a:pt x="22" y="470"/>
                  </a:lnTo>
                  <a:lnTo>
                    <a:pt x="28" y="477"/>
                  </a:lnTo>
                  <a:lnTo>
                    <a:pt x="34" y="484"/>
                  </a:lnTo>
                  <a:lnTo>
                    <a:pt x="42" y="489"/>
                  </a:lnTo>
                  <a:lnTo>
                    <a:pt x="50" y="494"/>
                  </a:lnTo>
                  <a:lnTo>
                    <a:pt x="58" y="498"/>
                  </a:lnTo>
                  <a:lnTo>
                    <a:pt x="67" y="501"/>
                  </a:lnTo>
                  <a:lnTo>
                    <a:pt x="76" y="503"/>
                  </a:lnTo>
                  <a:lnTo>
                    <a:pt x="85" y="505"/>
                  </a:lnTo>
                  <a:lnTo>
                    <a:pt x="95" y="505"/>
                  </a:lnTo>
                  <a:lnTo>
                    <a:pt x="95" y="505"/>
                  </a:lnTo>
                  <a:lnTo>
                    <a:pt x="485" y="505"/>
                  </a:lnTo>
                  <a:lnTo>
                    <a:pt x="485" y="505"/>
                  </a:lnTo>
                  <a:lnTo>
                    <a:pt x="496" y="505"/>
                  </a:lnTo>
                  <a:lnTo>
                    <a:pt x="496" y="505"/>
                  </a:lnTo>
                  <a:lnTo>
                    <a:pt x="506" y="505"/>
                  </a:lnTo>
                  <a:lnTo>
                    <a:pt x="515" y="503"/>
                  </a:lnTo>
                  <a:lnTo>
                    <a:pt x="525" y="501"/>
                  </a:lnTo>
                  <a:lnTo>
                    <a:pt x="534" y="498"/>
                  </a:lnTo>
                  <a:lnTo>
                    <a:pt x="542" y="494"/>
                  </a:lnTo>
                  <a:lnTo>
                    <a:pt x="550" y="489"/>
                  </a:lnTo>
                  <a:lnTo>
                    <a:pt x="557" y="484"/>
                  </a:lnTo>
                  <a:lnTo>
                    <a:pt x="564" y="477"/>
                  </a:lnTo>
                  <a:lnTo>
                    <a:pt x="569" y="470"/>
                  </a:lnTo>
                  <a:lnTo>
                    <a:pt x="574" y="463"/>
                  </a:lnTo>
                  <a:lnTo>
                    <a:pt x="580" y="455"/>
                  </a:lnTo>
                  <a:lnTo>
                    <a:pt x="584" y="447"/>
                  </a:lnTo>
                  <a:lnTo>
                    <a:pt x="586" y="439"/>
                  </a:lnTo>
                  <a:lnTo>
                    <a:pt x="589" y="430"/>
                  </a:lnTo>
                  <a:lnTo>
                    <a:pt x="590" y="419"/>
                  </a:lnTo>
                  <a:lnTo>
                    <a:pt x="590" y="410"/>
                  </a:lnTo>
                  <a:lnTo>
                    <a:pt x="590" y="410"/>
                  </a:lnTo>
                  <a:lnTo>
                    <a:pt x="590" y="397"/>
                  </a:lnTo>
                  <a:lnTo>
                    <a:pt x="588" y="385"/>
                  </a:lnTo>
                  <a:lnTo>
                    <a:pt x="582" y="373"/>
                  </a:lnTo>
                  <a:lnTo>
                    <a:pt x="577" y="362"/>
                  </a:lnTo>
                  <a:lnTo>
                    <a:pt x="577" y="362"/>
                  </a:lnTo>
                  <a:close/>
                  <a:moveTo>
                    <a:pt x="525" y="427"/>
                  </a:moveTo>
                  <a:lnTo>
                    <a:pt x="525" y="427"/>
                  </a:lnTo>
                  <a:lnTo>
                    <a:pt x="521" y="432"/>
                  </a:lnTo>
                  <a:lnTo>
                    <a:pt x="515" y="436"/>
                  </a:lnTo>
                  <a:lnTo>
                    <a:pt x="510" y="440"/>
                  </a:lnTo>
                  <a:lnTo>
                    <a:pt x="505" y="444"/>
                  </a:lnTo>
                  <a:lnTo>
                    <a:pt x="498" y="447"/>
                  </a:lnTo>
                  <a:lnTo>
                    <a:pt x="492" y="449"/>
                  </a:lnTo>
                  <a:lnTo>
                    <a:pt x="485" y="451"/>
                  </a:lnTo>
                  <a:lnTo>
                    <a:pt x="479" y="451"/>
                  </a:lnTo>
                  <a:lnTo>
                    <a:pt x="479" y="451"/>
                  </a:lnTo>
                  <a:lnTo>
                    <a:pt x="112" y="451"/>
                  </a:lnTo>
                  <a:lnTo>
                    <a:pt x="112" y="451"/>
                  </a:lnTo>
                  <a:lnTo>
                    <a:pt x="101" y="451"/>
                  </a:lnTo>
                  <a:lnTo>
                    <a:pt x="91" y="447"/>
                  </a:lnTo>
                  <a:lnTo>
                    <a:pt x="83" y="442"/>
                  </a:lnTo>
                  <a:lnTo>
                    <a:pt x="75" y="435"/>
                  </a:lnTo>
                  <a:lnTo>
                    <a:pt x="68" y="427"/>
                  </a:lnTo>
                  <a:lnTo>
                    <a:pt x="63" y="418"/>
                  </a:lnTo>
                  <a:lnTo>
                    <a:pt x="60" y="408"/>
                  </a:lnTo>
                  <a:lnTo>
                    <a:pt x="59" y="397"/>
                  </a:lnTo>
                  <a:lnTo>
                    <a:pt x="59" y="397"/>
                  </a:lnTo>
                  <a:lnTo>
                    <a:pt x="60" y="389"/>
                  </a:lnTo>
                  <a:lnTo>
                    <a:pt x="62" y="381"/>
                  </a:lnTo>
                  <a:lnTo>
                    <a:pt x="64" y="375"/>
                  </a:lnTo>
                  <a:lnTo>
                    <a:pt x="68" y="368"/>
                  </a:lnTo>
                  <a:lnTo>
                    <a:pt x="237" y="85"/>
                  </a:lnTo>
                  <a:lnTo>
                    <a:pt x="237" y="85"/>
                  </a:lnTo>
                  <a:lnTo>
                    <a:pt x="240" y="81"/>
                  </a:lnTo>
                  <a:lnTo>
                    <a:pt x="240" y="81"/>
                  </a:lnTo>
                  <a:lnTo>
                    <a:pt x="245" y="75"/>
                  </a:lnTo>
                  <a:lnTo>
                    <a:pt x="251" y="69"/>
                  </a:lnTo>
                  <a:lnTo>
                    <a:pt x="257" y="64"/>
                  </a:lnTo>
                  <a:lnTo>
                    <a:pt x="264" y="60"/>
                  </a:lnTo>
                  <a:lnTo>
                    <a:pt x="270" y="56"/>
                  </a:lnTo>
                  <a:lnTo>
                    <a:pt x="278" y="54"/>
                  </a:lnTo>
                  <a:lnTo>
                    <a:pt x="286" y="52"/>
                  </a:lnTo>
                  <a:lnTo>
                    <a:pt x="294" y="51"/>
                  </a:lnTo>
                  <a:lnTo>
                    <a:pt x="294" y="8"/>
                  </a:lnTo>
                  <a:lnTo>
                    <a:pt x="295" y="8"/>
                  </a:lnTo>
                  <a:lnTo>
                    <a:pt x="295" y="8"/>
                  </a:lnTo>
                  <a:lnTo>
                    <a:pt x="310" y="8"/>
                  </a:lnTo>
                  <a:lnTo>
                    <a:pt x="323" y="12"/>
                  </a:lnTo>
                  <a:lnTo>
                    <a:pt x="335" y="16"/>
                  </a:lnTo>
                  <a:lnTo>
                    <a:pt x="346" y="22"/>
                  </a:lnTo>
                  <a:lnTo>
                    <a:pt x="357" y="30"/>
                  </a:lnTo>
                  <a:lnTo>
                    <a:pt x="367" y="39"/>
                  </a:lnTo>
                  <a:lnTo>
                    <a:pt x="376" y="50"/>
                  </a:lnTo>
                  <a:lnTo>
                    <a:pt x="384" y="62"/>
                  </a:lnTo>
                  <a:lnTo>
                    <a:pt x="570" y="366"/>
                  </a:lnTo>
                  <a:lnTo>
                    <a:pt x="570" y="366"/>
                  </a:lnTo>
                  <a:lnTo>
                    <a:pt x="576" y="376"/>
                  </a:lnTo>
                  <a:lnTo>
                    <a:pt x="580" y="388"/>
                  </a:lnTo>
                  <a:lnTo>
                    <a:pt x="582" y="400"/>
                  </a:lnTo>
                  <a:lnTo>
                    <a:pt x="584" y="411"/>
                  </a:lnTo>
                  <a:lnTo>
                    <a:pt x="584" y="411"/>
                  </a:lnTo>
                  <a:lnTo>
                    <a:pt x="582" y="423"/>
                  </a:lnTo>
                  <a:lnTo>
                    <a:pt x="580" y="434"/>
                  </a:lnTo>
                  <a:lnTo>
                    <a:pt x="576" y="444"/>
                  </a:lnTo>
                  <a:lnTo>
                    <a:pt x="570" y="455"/>
                  </a:lnTo>
                  <a:lnTo>
                    <a:pt x="525" y="427"/>
                  </a:lnTo>
                  <a:close/>
                </a:path>
              </a:pathLst>
            </a:custGeom>
            <a:solidFill>
              <a:srgbClr val="FFFFFF"/>
            </a:soli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3" name="Slide Number Placeholder 42"/>
          <p:cNvSpPr>
            <a:spLocks noGrp="1"/>
          </p:cNvSpPr>
          <p:nvPr>
            <p:ph type="sldNum" sz="quarter" idx="4"/>
          </p:nvPr>
        </p:nvSpPr>
        <p:spPr bwMode="gray">
          <a:xfrm>
            <a:off x="8709025" y="6594475"/>
            <a:ext cx="434975" cy="254000"/>
          </a:xfrm>
          <a:prstGeom prst="rect">
            <a:avLst/>
          </a:prstGeom>
        </p:spPr>
        <p:txBody>
          <a:bodyPr vert="horz" lIns="91440" tIns="45720" rIns="91440" bIns="45720" rtlCol="0" anchor="ctr"/>
          <a:lstStyle>
            <a:lvl1pPr algn="ctr" fontAlgn="auto">
              <a:spcBef>
                <a:spcPts val="0"/>
              </a:spcBef>
              <a:spcAft>
                <a:spcPts val="0"/>
              </a:spcAft>
              <a:defRPr sz="1000" b="1" smtClean="0">
                <a:solidFill>
                  <a:schemeClr val="bg1"/>
                </a:solidFill>
                <a:latin typeface="+mn-lt"/>
                <a:cs typeface="+mn-cs"/>
              </a:defRPr>
            </a:lvl1pPr>
          </a:lstStyle>
          <a:p>
            <a:pPr>
              <a:defRPr/>
            </a:pPr>
            <a:fld id="{D9045FF4-DE3A-4037-97D2-F7F1DF1A231D}" type="slidenum">
              <a:rPr lang="en-US" smtClean="0"/>
              <a:pPr>
                <a:defRPr/>
              </a:pPr>
              <a:t>‹#›</a:t>
            </a:fld>
            <a:endParaRPr lang="en-US"/>
          </a:p>
        </p:txBody>
      </p:sp>
      <p:cxnSp>
        <p:nvCxnSpPr>
          <p:cNvPr id="45" name="Straight Connector 44"/>
          <p:cNvCxnSpPr/>
          <p:nvPr/>
        </p:nvCxnSpPr>
        <p:spPr bwMode="gray">
          <a:xfrm rot="16200000" flipV="1">
            <a:off x="8608219" y="6723856"/>
            <a:ext cx="217488"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bwMode="gray">
          <a:xfrm>
            <a:off x="0" y="858839"/>
            <a:ext cx="9144000" cy="436562"/>
          </a:xfrm>
          <a:prstGeom prst="rect">
            <a:avLst/>
          </a:prstGeom>
          <a:solidFill>
            <a:srgbClr val="84A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bwMode="gray">
          <a:xfrm>
            <a:off x="0" y="0"/>
            <a:ext cx="136525" cy="1295400"/>
          </a:xfrm>
          <a:prstGeom prst="rect">
            <a:avLst/>
          </a:prstGeom>
          <a:solidFill>
            <a:srgbClr val="FBA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Rectangle 49"/>
          <p:cNvSpPr/>
          <p:nvPr/>
        </p:nvSpPr>
        <p:spPr bwMode="gray">
          <a:xfrm>
            <a:off x="0" y="6451600"/>
            <a:ext cx="9144000" cy="130175"/>
          </a:xfrm>
          <a:prstGeom prst="rect">
            <a:avLst/>
          </a:prstGeom>
          <a:solidFill>
            <a:srgbClr val="84A5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kern="1200" dirty="0">
              <a:solidFill>
                <a:schemeClr val="lt1"/>
              </a:solidFill>
              <a:latin typeface="+mn-lt"/>
              <a:ea typeface="+mn-ea"/>
              <a:cs typeface="+mn-cs"/>
            </a:endParaRPr>
          </a:p>
        </p:txBody>
      </p:sp>
      <p:sp>
        <p:nvSpPr>
          <p:cNvPr id="68" name="Title Placeholder 67"/>
          <p:cNvSpPr>
            <a:spLocks noGrp="1"/>
          </p:cNvSpPr>
          <p:nvPr>
            <p:ph type="title"/>
          </p:nvPr>
        </p:nvSpPr>
        <p:spPr bwMode="gray">
          <a:xfrm>
            <a:off x="333375" y="1"/>
            <a:ext cx="7673975" cy="858838"/>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
        <p:nvSpPr>
          <p:cNvPr id="69" name="Footer Placeholder 68"/>
          <p:cNvSpPr>
            <a:spLocks noGrp="1"/>
          </p:cNvSpPr>
          <p:nvPr>
            <p:ph type="ftr" sz="quarter" idx="3"/>
          </p:nvPr>
        </p:nvSpPr>
        <p:spPr bwMode="gray">
          <a:xfrm>
            <a:off x="0" y="6610350"/>
            <a:ext cx="8640763" cy="247650"/>
          </a:xfrm>
          <a:prstGeom prst="rect">
            <a:avLst/>
          </a:prstGeom>
        </p:spPr>
        <p:txBody>
          <a:bodyPr vert="horz" lIns="91440" tIns="45720" rIns="91440" bIns="45720" rtlCol="0" anchor="ctr"/>
          <a:lstStyle>
            <a:lvl1pPr algn="r">
              <a:defRPr sz="800" cap="all" baseline="0">
                <a:solidFill>
                  <a:schemeClr val="bg1"/>
                </a:solidFill>
              </a:defRPr>
            </a:lvl1pPr>
          </a:lstStyle>
          <a:p>
            <a:r>
              <a:rPr lang="en-US" smtClean="0"/>
              <a:t>Footer</a:t>
            </a:r>
            <a:endParaRPr lang="en-US" dirty="0"/>
          </a:p>
        </p:txBody>
      </p:sp>
      <p:sp>
        <p:nvSpPr>
          <p:cNvPr id="51" name="Text Box 6"/>
          <p:cNvSpPr txBox="1">
            <a:spLocks noChangeArrowheads="1"/>
          </p:cNvSpPr>
          <p:nvPr/>
        </p:nvSpPr>
        <p:spPr bwMode="gray">
          <a:xfrm>
            <a:off x="57150" y="6432550"/>
            <a:ext cx="1670050" cy="185738"/>
          </a:xfrm>
          <a:prstGeom prst="rect">
            <a:avLst/>
          </a:prstGeom>
          <a:noFill/>
          <a:ln w="9525" algn="ctr">
            <a:noFill/>
            <a:miter lim="800000"/>
            <a:headEnd/>
            <a:tailEnd/>
          </a:ln>
          <a:effectLst/>
        </p:spPr>
        <p:txBody>
          <a:bodyPr>
            <a:spAutoFit/>
          </a:bodyPr>
          <a:lstStyle/>
          <a:p>
            <a:pPr eaLnBrk="0" hangingPunct="0">
              <a:spcBef>
                <a:spcPct val="50000"/>
              </a:spcBef>
              <a:defRPr/>
            </a:pPr>
            <a:r>
              <a:rPr lang="en-US" sz="600" dirty="0" smtClean="0">
                <a:solidFill>
                  <a:srgbClr val="3968AA"/>
                </a:solidFill>
                <a:latin typeface="Arial Narrow" pitchFamily="34" charset="0"/>
                <a:ea typeface="ＭＳ Ｐゴシック" pitchFamily="-106" charset="-128"/>
                <a:cs typeface="+mn-cs"/>
              </a:rPr>
              <a:t>01M042012D</a:t>
            </a:r>
            <a:endParaRPr lang="en-US" sz="600" dirty="0">
              <a:solidFill>
                <a:srgbClr val="3968AA"/>
              </a:solidFill>
              <a:latin typeface="Arial Narrow" pitchFamily="34" charset="0"/>
              <a:ea typeface="ＭＳ Ｐゴシック" pitchFamily="-106" charset="-128"/>
              <a:cs typeface="+mn-cs"/>
            </a:endParaRP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transition/>
  <p:timing>
    <p:tnLst>
      <p:par>
        <p:cTn id="1" dur="indefinite" restart="never" nodeType="tmRoot"/>
      </p:par>
    </p:tnLst>
  </p:timing>
  <p:hf hdr="0" dt="0"/>
  <p:txStyles>
    <p:titleStyle>
      <a:lvl1pPr algn="l" rtl="0" eaLnBrk="0" fontAlgn="base" hangingPunct="0">
        <a:spcBef>
          <a:spcPct val="0"/>
        </a:spcBef>
        <a:spcAft>
          <a:spcPct val="0"/>
        </a:spcAft>
        <a:def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0"/>
        </a:spcBef>
        <a:spcAft>
          <a:spcPts val="400"/>
        </a:spcAft>
        <a:buClr>
          <a:srgbClr val="3968AA"/>
        </a:buClr>
        <a:buFont typeface="Arial" charset="0"/>
        <a:buChar char="►"/>
        <a:defRPr>
          <a:solidFill>
            <a:schemeClr val="bg2"/>
          </a:solidFill>
          <a:latin typeface="+mn-lt"/>
          <a:ea typeface="+mn-ea"/>
          <a:cs typeface="+mn-cs"/>
        </a:defRPr>
      </a:lvl1pPr>
      <a:lvl2pPr marL="742950" indent="-285750" algn="l" rtl="0" eaLnBrk="0" fontAlgn="base" hangingPunct="0">
        <a:spcBef>
          <a:spcPct val="0"/>
        </a:spcBef>
        <a:spcAft>
          <a:spcPts val="400"/>
        </a:spcAft>
        <a:buClr>
          <a:srgbClr val="3968AA"/>
        </a:buClr>
        <a:buChar char="–"/>
        <a:defRPr sz="1600">
          <a:solidFill>
            <a:schemeClr val="bg2"/>
          </a:solidFill>
          <a:latin typeface="+mn-lt"/>
        </a:defRPr>
      </a:lvl2pPr>
      <a:lvl3pPr marL="1143000" indent="-228600" algn="l" rtl="0" eaLnBrk="0" fontAlgn="base" hangingPunct="0">
        <a:spcBef>
          <a:spcPct val="0"/>
        </a:spcBef>
        <a:spcAft>
          <a:spcPts val="400"/>
        </a:spcAft>
        <a:buClr>
          <a:srgbClr val="3968AA"/>
        </a:buClr>
        <a:buChar char="•"/>
        <a:defRPr sz="1400">
          <a:solidFill>
            <a:schemeClr val="bg2"/>
          </a:solidFill>
          <a:latin typeface="+mn-lt"/>
        </a:defRPr>
      </a:lvl3pPr>
      <a:lvl4pPr marL="1600200" indent="-228600" algn="l" rtl="0" eaLnBrk="0" fontAlgn="base" hangingPunct="0">
        <a:spcBef>
          <a:spcPct val="0"/>
        </a:spcBef>
        <a:spcAft>
          <a:spcPts val="400"/>
        </a:spcAft>
        <a:buClr>
          <a:srgbClr val="3968AA"/>
        </a:buClr>
        <a:buChar char="–"/>
        <a:defRPr sz="1200">
          <a:solidFill>
            <a:schemeClr val="bg2"/>
          </a:solidFill>
          <a:latin typeface="+mn-lt"/>
        </a:defRPr>
      </a:lvl4pPr>
      <a:lvl5pPr marL="2057400" indent="-228600" algn="l" rtl="0" eaLnBrk="0" fontAlgn="base" hangingPunct="0">
        <a:spcBef>
          <a:spcPct val="0"/>
        </a:spcBef>
        <a:spcAft>
          <a:spcPts val="400"/>
        </a:spcAft>
        <a:buClr>
          <a:srgbClr val="3968AA"/>
        </a:buClr>
        <a:buChar char="»"/>
        <a:defRPr sz="1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William S. Haas		Catalina Lamadrid</a:t>
            </a:r>
          </a:p>
          <a:p>
            <a:pPr lvl="1"/>
            <a:r>
              <a:rPr lang="en-US" dirty="0" smtClean="0"/>
              <a:t>Director, Energy Programs	Senior Energy &amp; Sustainability Consultant</a:t>
            </a:r>
            <a:endParaRPr lang="en-US" dirty="0"/>
          </a:p>
        </p:txBody>
      </p:sp>
      <p:sp>
        <p:nvSpPr>
          <p:cNvPr id="5" name="Text Placeholder 4"/>
          <p:cNvSpPr>
            <a:spLocks noGrp="1"/>
          </p:cNvSpPr>
          <p:nvPr>
            <p:ph type="body" sz="quarter" idx="11"/>
          </p:nvPr>
        </p:nvSpPr>
        <p:spPr/>
        <p:txBody>
          <a:bodyPr/>
          <a:lstStyle/>
          <a:p>
            <a:r>
              <a:rPr lang="en-US" dirty="0" smtClean="0"/>
              <a:t>Near-Zero Zone September Rollout</a:t>
            </a:r>
          </a:p>
          <a:p>
            <a:r>
              <a:rPr lang="en-US" dirty="0" smtClean="0"/>
              <a:t>Assessing Your Industrial Energy Efficiency Potential</a:t>
            </a:r>
          </a:p>
          <a:p>
            <a:pPr lvl="1"/>
            <a:r>
              <a:rPr lang="en-US" dirty="0" smtClean="0"/>
              <a:t>September 24 - 27, 2012</a:t>
            </a:r>
          </a:p>
        </p:txBody>
      </p:sp>
      <p:sp>
        <p:nvSpPr>
          <p:cNvPr id="10" name="Content Placeholder 9"/>
          <p:cNvSpPr>
            <a:spLocks noGrp="1"/>
          </p:cNvSpPr>
          <p:nvPr>
            <p:ph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Corporate Profile</a:t>
            </a:r>
            <a:endParaRPr lang="en-US" dirty="0"/>
          </a:p>
        </p:txBody>
      </p:sp>
      <p:sp>
        <p:nvSpPr>
          <p:cNvPr id="7" name="Slide Number Placeholder 6"/>
          <p:cNvSpPr>
            <a:spLocks noGrp="1"/>
          </p:cNvSpPr>
          <p:nvPr>
            <p:ph type="sldNum" sz="quarter" idx="10"/>
          </p:nvPr>
        </p:nvSpPr>
        <p:spPr bwMode="gray"/>
        <p:txBody>
          <a:bodyPr/>
          <a:lstStyle/>
          <a:p>
            <a:pPr>
              <a:defRPr/>
            </a:pPr>
            <a:fld id="{54DEAF0A-F092-4060-9D74-9074EB7B3AD3}" type="slidenum">
              <a:rPr lang="en-US" smtClean="0"/>
              <a:pPr>
                <a:defRPr/>
              </a:pPr>
              <a:t>2</a:t>
            </a:fld>
            <a:endParaRPr lang="en-US"/>
          </a:p>
        </p:txBody>
      </p:sp>
      <p:sp>
        <p:nvSpPr>
          <p:cNvPr id="10" name="Footer Placeholder 9"/>
          <p:cNvSpPr>
            <a:spLocks noGrp="1"/>
          </p:cNvSpPr>
          <p:nvPr>
            <p:ph type="ftr" sz="quarter" idx="11"/>
          </p:nvPr>
        </p:nvSpPr>
        <p:spPr bwMode="gray"/>
        <p:txBody>
          <a:bodyPr/>
          <a:lstStyle/>
          <a:p>
            <a:pPr>
              <a:defRPr/>
            </a:pPr>
            <a:r>
              <a:rPr lang="en-US" smtClean="0"/>
              <a:t>Shaw overview</a:t>
            </a:r>
            <a:endParaRPr lang="en-US"/>
          </a:p>
        </p:txBody>
      </p:sp>
      <p:sp>
        <p:nvSpPr>
          <p:cNvPr id="8" name="Content Placeholder 7"/>
          <p:cNvSpPr>
            <a:spLocks noGrp="1"/>
          </p:cNvSpPr>
          <p:nvPr>
            <p:ph type="body" sz="quarter" idx="12"/>
          </p:nvPr>
        </p:nvSpPr>
        <p:spPr bwMode="gray"/>
        <p:txBody>
          <a:bodyPr/>
          <a:lstStyle/>
          <a:p>
            <a:pPr marL="0" lvl="0" indent="0">
              <a:buNone/>
              <a:defRPr/>
            </a:pPr>
            <a:r>
              <a:rPr lang="en-US" sz="1800" dirty="0" smtClean="0">
                <a:solidFill>
                  <a:srgbClr val="000000"/>
                </a:solidFill>
              </a:rPr>
              <a:t>The Shaw Group Inc.</a:t>
            </a:r>
            <a:r>
              <a:rPr lang="en-US" sz="1800" b="1" kern="1200" baseline="30000" dirty="0" smtClean="0">
                <a:solidFill>
                  <a:srgbClr val="000000"/>
                </a:solidFill>
                <a:latin typeface="Arial" charset="0"/>
              </a:rPr>
              <a:t>®</a:t>
            </a:r>
            <a:r>
              <a:rPr lang="en-US" sz="1800" dirty="0" smtClean="0">
                <a:solidFill>
                  <a:srgbClr val="000000"/>
                </a:solidFill>
              </a:rPr>
              <a:t> is a leading global provider of technology, engineering,  procurement, construction, maintenance, fabrication, manufacturing, consulting, remediation, and facilities management services to clients in the energy, chemicals, environmental, infrastructure, and emergency response industries. </a:t>
            </a:r>
          </a:p>
          <a:p>
            <a:pPr marL="0" lvl="0" indent="0">
              <a:lnSpc>
                <a:spcPct val="150000"/>
              </a:lnSpc>
              <a:buNone/>
              <a:defRPr/>
            </a:pPr>
            <a:r>
              <a:rPr lang="en-US" sz="1600" dirty="0" smtClean="0">
                <a:solidFill>
                  <a:srgbClr val="000000"/>
                </a:solidFill>
              </a:rPr>
              <a:t> </a:t>
            </a:r>
          </a:p>
          <a:p>
            <a:pPr lvl="0">
              <a:lnSpc>
                <a:spcPct val="150000"/>
              </a:lnSpc>
              <a:defRPr/>
            </a:pPr>
            <a:r>
              <a:rPr lang="en-US" sz="1600" b="1" dirty="0" smtClean="0">
                <a:solidFill>
                  <a:srgbClr val="000000"/>
                </a:solidFill>
              </a:rPr>
              <a:t>Headquarters: </a:t>
            </a:r>
            <a:r>
              <a:rPr lang="en-US" sz="1600" dirty="0" smtClean="0">
                <a:solidFill>
                  <a:srgbClr val="000000"/>
                </a:solidFill>
              </a:rPr>
              <a:t>Baton Rouge, LA</a:t>
            </a:r>
          </a:p>
          <a:p>
            <a:pPr lvl="0">
              <a:lnSpc>
                <a:spcPct val="150000"/>
              </a:lnSpc>
              <a:defRPr/>
            </a:pPr>
            <a:r>
              <a:rPr lang="en-US" sz="1600" b="1" dirty="0" smtClean="0">
                <a:solidFill>
                  <a:srgbClr val="000000"/>
                </a:solidFill>
              </a:rPr>
              <a:t>Stock Ticker: </a:t>
            </a:r>
            <a:r>
              <a:rPr lang="en-US" sz="1600" dirty="0" smtClean="0">
                <a:solidFill>
                  <a:srgbClr val="000000"/>
                </a:solidFill>
              </a:rPr>
              <a:t>NYSE: SHAW</a:t>
            </a:r>
          </a:p>
          <a:p>
            <a:pPr lvl="0">
              <a:lnSpc>
                <a:spcPct val="150000"/>
              </a:lnSpc>
              <a:defRPr/>
            </a:pPr>
            <a:r>
              <a:rPr lang="en-US" sz="1600" b="1" dirty="0" smtClean="0">
                <a:solidFill>
                  <a:srgbClr val="000000"/>
                </a:solidFill>
              </a:rPr>
              <a:t>Number of employees: </a:t>
            </a:r>
            <a:r>
              <a:rPr lang="en-US" sz="1600" dirty="0" smtClean="0">
                <a:solidFill>
                  <a:srgbClr val="000000"/>
                </a:solidFill>
              </a:rPr>
              <a:t>25,000 </a:t>
            </a:r>
          </a:p>
          <a:p>
            <a:pPr lvl="0">
              <a:lnSpc>
                <a:spcPct val="150000"/>
              </a:lnSpc>
              <a:defRPr/>
            </a:pPr>
            <a:r>
              <a:rPr lang="en-US" sz="1600" b="1" dirty="0" smtClean="0">
                <a:solidFill>
                  <a:srgbClr val="000000"/>
                </a:solidFill>
              </a:rPr>
              <a:t>FY 2011 Revenues: </a:t>
            </a:r>
            <a:r>
              <a:rPr lang="en-US" sz="1600" dirty="0" smtClean="0">
                <a:solidFill>
                  <a:srgbClr val="000000"/>
                </a:solidFill>
              </a:rPr>
              <a:t>$5.9 billion</a:t>
            </a:r>
          </a:p>
          <a:p>
            <a:pPr lvl="0">
              <a:lnSpc>
                <a:spcPct val="150000"/>
              </a:lnSpc>
              <a:defRPr/>
            </a:pPr>
            <a:r>
              <a:rPr lang="en-US" sz="1600" b="1" dirty="0" smtClean="0">
                <a:solidFill>
                  <a:srgbClr val="000000"/>
                </a:solidFill>
              </a:rPr>
              <a:t>Backlog: </a:t>
            </a:r>
            <a:r>
              <a:rPr lang="en-US" sz="1600" dirty="0" smtClean="0">
                <a:solidFill>
                  <a:srgbClr val="000000"/>
                </a:solidFill>
              </a:rPr>
              <a:t>$</a:t>
            </a:r>
            <a:r>
              <a:rPr lang="en-US" sz="1600" dirty="0" smtClean="0"/>
              <a:t>18.2</a:t>
            </a:r>
            <a:r>
              <a:rPr lang="en-US" sz="1600" dirty="0" smtClean="0">
                <a:solidFill>
                  <a:srgbClr val="000000"/>
                </a:solidFill>
              </a:rPr>
              <a:t> billion (as of </a:t>
            </a:r>
            <a:r>
              <a:rPr lang="en-US" sz="1600" dirty="0" smtClean="0"/>
              <a:t>5/31</a:t>
            </a:r>
            <a:r>
              <a:rPr lang="en-US" sz="1600" dirty="0" smtClean="0">
                <a:solidFill>
                  <a:srgbClr val="000000"/>
                </a:solidFill>
              </a:rPr>
              <a:t>/12)</a:t>
            </a:r>
          </a:p>
          <a:p>
            <a:pPr lvl="0">
              <a:lnSpc>
                <a:spcPct val="150000"/>
              </a:lnSpc>
              <a:defRPr/>
            </a:pPr>
            <a:r>
              <a:rPr lang="en-US" sz="1600" b="1" dirty="0" smtClean="0">
                <a:solidFill>
                  <a:srgbClr val="000000"/>
                </a:solidFill>
              </a:rPr>
              <a:t>Website: </a:t>
            </a:r>
            <a:r>
              <a:rPr lang="en-US" sz="1600" dirty="0" smtClean="0">
                <a:solidFill>
                  <a:srgbClr val="000000"/>
                </a:solidFill>
              </a:rPr>
              <a:t>www.shawgrp.com</a:t>
            </a:r>
          </a:p>
          <a:p>
            <a:pPr lvl="0">
              <a:defRPr/>
            </a:pPr>
            <a:endParaRPr lang="en-US" sz="1600" dirty="0" smtClean="0">
              <a:solidFill>
                <a:srgbClr val="000000"/>
              </a:solidFill>
            </a:endParaRPr>
          </a:p>
          <a:p>
            <a:pPr lvl="0">
              <a:defRPr/>
            </a:pPr>
            <a:endParaRPr lang="en-US" dirty="0"/>
          </a:p>
        </p:txBody>
      </p:sp>
      <p:pic>
        <p:nvPicPr>
          <p:cNvPr id="11" name="Picture 6" descr="\\Seidenfs01\denmktg_proposals\_Photos\_PhotosNew\_SG_DenverOfficePeople\IMG_1365_cc.jpg"/>
          <p:cNvPicPr>
            <a:picLocks noChangeAspect="1" noChangeArrowheads="1"/>
          </p:cNvPicPr>
          <p:nvPr/>
        </p:nvPicPr>
        <p:blipFill>
          <a:blip r:embed="rId2" cstate="screen"/>
          <a:stretch>
            <a:fillRect/>
          </a:stretch>
        </p:blipFill>
        <p:spPr bwMode="gray">
          <a:xfrm>
            <a:off x="4554362" y="3129813"/>
            <a:ext cx="3395838" cy="2264995"/>
          </a:xfrm>
          <a:prstGeom prst="rect">
            <a:avLst/>
          </a:prstGeom>
          <a:noFill/>
          <a:ln w="38100">
            <a:solidFill>
              <a:srgbClr val="FFFFFF"/>
            </a:solidFill>
            <a:miter lim="800000"/>
            <a:headEnd/>
            <a:tailEnd/>
          </a:ln>
          <a:effectLst>
            <a:outerShdw blurRad="63500" algn="tl" rotWithShape="0">
              <a:prstClr val="black">
                <a:alpha val="50000"/>
              </a:prstClr>
            </a:outerShdw>
          </a:effectLst>
        </p:spPr>
      </p:pic>
      <p:sp>
        <p:nvSpPr>
          <p:cNvPr id="9" name="Rectangle 17"/>
          <p:cNvSpPr>
            <a:spLocks noChangeArrowheads="1"/>
          </p:cNvSpPr>
          <p:nvPr/>
        </p:nvSpPr>
        <p:spPr bwMode="gray">
          <a:xfrm>
            <a:off x="7391400" y="2781088"/>
            <a:ext cx="1257300" cy="1206712"/>
          </a:xfrm>
          <a:prstGeom prst="rect">
            <a:avLst/>
          </a:prstGeom>
          <a:solidFill>
            <a:srgbClr val="C0C0C0"/>
          </a:solidFill>
          <a:ln w="28575">
            <a:solidFill>
              <a:srgbClr val="FFFFFF"/>
            </a:solidFill>
            <a:miter lim="800000"/>
            <a:headEnd/>
            <a:tailEnd/>
          </a:ln>
          <a:effectLst>
            <a:outerShdw blurRad="63500" algn="tl" rotWithShape="0">
              <a:prstClr val="black">
                <a:alpha val="40000"/>
              </a:prstClr>
            </a:outerShdw>
          </a:effectLst>
        </p:spPr>
        <p:txBody>
          <a:bodyPr anchor="ctr"/>
          <a:lstStyle/>
          <a:p>
            <a:pPr algn="ctr">
              <a:defRPr/>
            </a:pPr>
            <a:endParaRPr lang="en-US" sz="1200" dirty="0">
              <a:solidFill>
                <a:schemeClr val="bg1"/>
              </a:solidFill>
            </a:endParaRPr>
          </a:p>
        </p:txBody>
      </p:sp>
      <p:pic>
        <p:nvPicPr>
          <p:cNvPr id="1027" name="Picture 3" descr="T:\DenMktg_Proposals\Marketing\SG Overview Presentation 05M052007D\SGOS_Art\NYSEGraphic.png"/>
          <p:cNvPicPr>
            <a:picLocks noChangeAspect="1" noChangeArrowheads="1"/>
          </p:cNvPicPr>
          <p:nvPr/>
        </p:nvPicPr>
        <p:blipFill>
          <a:blip r:embed="rId3" cstate="screen"/>
          <a:srcRect/>
          <a:stretch>
            <a:fillRect/>
          </a:stretch>
        </p:blipFill>
        <p:spPr bwMode="gray">
          <a:xfrm>
            <a:off x="7307791" y="2786589"/>
            <a:ext cx="1275009" cy="1171977"/>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600"/>
              </a:spcBef>
            </a:pPr>
            <a:r>
              <a:rPr lang="en-US" dirty="0" smtClean="0"/>
              <a:t>What An Audit Is:</a:t>
            </a:r>
          </a:p>
          <a:p>
            <a:pPr lvl="1">
              <a:spcBef>
                <a:spcPts val="600"/>
              </a:spcBef>
            </a:pPr>
            <a:r>
              <a:rPr lang="en-US" dirty="0" smtClean="0"/>
              <a:t>Analysis of the energy used in a facility</a:t>
            </a:r>
          </a:p>
          <a:p>
            <a:pPr lvl="1">
              <a:spcBef>
                <a:spcPts val="600"/>
              </a:spcBef>
            </a:pPr>
            <a:r>
              <a:rPr lang="en-US" dirty="0" smtClean="0"/>
              <a:t>Identifies opportunities to reduce energy usage</a:t>
            </a:r>
          </a:p>
          <a:p>
            <a:pPr lvl="1">
              <a:spcBef>
                <a:spcPts val="600"/>
              </a:spcBef>
            </a:pPr>
            <a:r>
              <a:rPr lang="en-US" dirty="0" smtClean="0"/>
              <a:t>Tool to reduce both operational and capital expenditures</a:t>
            </a:r>
          </a:p>
        </p:txBody>
      </p:sp>
      <p:sp>
        <p:nvSpPr>
          <p:cNvPr id="7" name="Text Placeholder 6"/>
          <p:cNvSpPr>
            <a:spLocks noGrp="1"/>
          </p:cNvSpPr>
          <p:nvPr>
            <p:ph type="body" sz="quarter" idx="11"/>
          </p:nvPr>
        </p:nvSpPr>
        <p:spPr/>
        <p:txBody>
          <a:bodyPr>
            <a:normAutofit/>
          </a:bodyPr>
          <a:lstStyle/>
          <a:p>
            <a:pPr>
              <a:spcBef>
                <a:spcPts val="600"/>
              </a:spcBef>
            </a:pPr>
            <a:r>
              <a:rPr lang="en-US" dirty="0" smtClean="0"/>
              <a:t>Audit Review Areas:</a:t>
            </a:r>
          </a:p>
          <a:p>
            <a:pPr lvl="1">
              <a:spcBef>
                <a:spcPts val="600"/>
              </a:spcBef>
            </a:pPr>
            <a:r>
              <a:rPr lang="en-US" dirty="0" smtClean="0"/>
              <a:t>HVAC Systems</a:t>
            </a:r>
          </a:p>
          <a:p>
            <a:pPr lvl="1">
              <a:spcBef>
                <a:spcPts val="600"/>
              </a:spcBef>
            </a:pPr>
            <a:r>
              <a:rPr lang="en-US" dirty="0" smtClean="0"/>
              <a:t>Building System Operation</a:t>
            </a:r>
          </a:p>
          <a:p>
            <a:pPr lvl="1">
              <a:spcBef>
                <a:spcPts val="600"/>
              </a:spcBef>
            </a:pPr>
            <a:r>
              <a:rPr lang="en-US" dirty="0" smtClean="0"/>
              <a:t>Operational Procedures</a:t>
            </a:r>
          </a:p>
          <a:p>
            <a:pPr lvl="1">
              <a:spcBef>
                <a:spcPts val="600"/>
              </a:spcBef>
            </a:pPr>
            <a:r>
              <a:rPr lang="en-US" dirty="0" smtClean="0"/>
              <a:t>Building Automation &amp; Control</a:t>
            </a:r>
          </a:p>
          <a:p>
            <a:pPr lvl="1">
              <a:spcBef>
                <a:spcPts val="600"/>
              </a:spcBef>
            </a:pPr>
            <a:r>
              <a:rPr lang="en-US" dirty="0" smtClean="0"/>
              <a:t>Lighting &amp; Lighting Control</a:t>
            </a:r>
          </a:p>
          <a:p>
            <a:pPr lvl="1">
              <a:spcBef>
                <a:spcPts val="600"/>
              </a:spcBef>
            </a:pPr>
            <a:r>
              <a:rPr lang="en-US" dirty="0" smtClean="0"/>
              <a:t>Pumps &amp; Motors</a:t>
            </a:r>
          </a:p>
          <a:p>
            <a:pPr lvl="1">
              <a:spcBef>
                <a:spcPts val="600"/>
              </a:spcBef>
            </a:pPr>
            <a:r>
              <a:rPr lang="en-US" dirty="0" smtClean="0"/>
              <a:t>Water Consumption Systems</a:t>
            </a:r>
          </a:p>
          <a:p>
            <a:pPr lvl="1">
              <a:spcBef>
                <a:spcPts val="600"/>
              </a:spcBef>
            </a:pPr>
            <a:r>
              <a:rPr lang="en-US" dirty="0" smtClean="0"/>
              <a:t>Domestic Hot Water Systems</a:t>
            </a:r>
          </a:p>
          <a:p>
            <a:pPr lvl="1">
              <a:spcBef>
                <a:spcPts val="600"/>
              </a:spcBef>
            </a:pPr>
            <a:r>
              <a:rPr lang="en-US" dirty="0" smtClean="0"/>
              <a:t>Process Equipment</a:t>
            </a:r>
          </a:p>
          <a:p>
            <a:pPr lvl="1">
              <a:spcBef>
                <a:spcPts val="600"/>
              </a:spcBef>
            </a:pPr>
            <a:r>
              <a:rPr lang="en-US" dirty="0" smtClean="0"/>
              <a:t>Utility Automation &amp; Metering</a:t>
            </a:r>
          </a:p>
          <a:p>
            <a:pPr lvl="1">
              <a:spcBef>
                <a:spcPts val="600"/>
              </a:spcBef>
            </a:pPr>
            <a:r>
              <a:rPr lang="en-US" dirty="0" smtClean="0"/>
              <a:t>Renewable Energy Systems</a:t>
            </a:r>
          </a:p>
          <a:p>
            <a:pPr>
              <a:spcBef>
                <a:spcPts val="600"/>
              </a:spcBef>
            </a:pPr>
            <a:endParaRPr lang="en-US" dirty="0" smtClean="0"/>
          </a:p>
          <a:p>
            <a:pPr>
              <a:spcBef>
                <a:spcPts val="600"/>
              </a:spcBef>
            </a:pPr>
            <a:endParaRPr lang="en-US" dirty="0" smtClean="0"/>
          </a:p>
          <a:p>
            <a:pPr>
              <a:spcBef>
                <a:spcPts val="600"/>
              </a:spcBef>
            </a:pPr>
            <a:endParaRPr lang="en-US" dirty="0"/>
          </a:p>
        </p:txBody>
      </p:sp>
      <p:sp>
        <p:nvSpPr>
          <p:cNvPr id="4" name="Slide Number Placeholder 3"/>
          <p:cNvSpPr>
            <a:spLocks noGrp="1"/>
          </p:cNvSpPr>
          <p:nvPr>
            <p:ph type="sldNum" sz="quarter" idx="13"/>
          </p:nvPr>
        </p:nvSpPr>
        <p:spPr/>
        <p:txBody>
          <a:bodyPr/>
          <a:lstStyle/>
          <a:p>
            <a:pPr>
              <a:defRPr/>
            </a:pPr>
            <a:fld id="{01AECEDA-A127-442F-AAF5-F1DD3FE4F146}" type="slidenum">
              <a:rPr lang="en-US" smtClean="0"/>
              <a:pPr>
                <a:defRPr/>
              </a:pPr>
              <a:t>3</a:t>
            </a:fld>
            <a:endParaRPr lang="en-US"/>
          </a:p>
        </p:txBody>
      </p:sp>
      <p:sp>
        <p:nvSpPr>
          <p:cNvPr id="5" name="Footer Placeholder 4"/>
          <p:cNvSpPr>
            <a:spLocks noGrp="1"/>
          </p:cNvSpPr>
          <p:nvPr>
            <p:ph type="ftr" sz="quarter" idx="14"/>
          </p:nvPr>
        </p:nvSpPr>
        <p:spPr/>
        <p:txBody>
          <a:bodyPr/>
          <a:lstStyle/>
          <a:p>
            <a:pPr>
              <a:defRPr/>
            </a:pPr>
            <a:r>
              <a:rPr lang="en-US" smtClean="0"/>
              <a:t>Footer</a:t>
            </a:r>
            <a:endParaRPr lang="en-US" dirty="0"/>
          </a:p>
        </p:txBody>
      </p:sp>
      <p:sp>
        <p:nvSpPr>
          <p:cNvPr id="6" name="Title 5"/>
          <p:cNvSpPr>
            <a:spLocks noGrp="1"/>
          </p:cNvSpPr>
          <p:nvPr>
            <p:ph type="title"/>
          </p:nvPr>
        </p:nvSpPr>
        <p:spPr/>
        <p:txBody>
          <a:bodyPr/>
          <a:lstStyle/>
          <a:p>
            <a:r>
              <a:rPr lang="en-US" dirty="0" smtClean="0"/>
              <a:t>Energy Audit Overview</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1"/>
          </p:nvPr>
        </p:nvSpPr>
        <p:spPr/>
        <p:txBody>
          <a:bodyPr/>
          <a:lstStyle/>
          <a:p>
            <a:pPr>
              <a:defRPr/>
            </a:pPr>
            <a:fld id="{01AECEDA-A127-442F-AAF5-F1DD3FE4F146}" type="slidenum">
              <a:rPr lang="en-US" smtClean="0"/>
              <a:pPr>
                <a:defRPr/>
              </a:pPr>
              <a:t>4</a:t>
            </a:fld>
            <a:endParaRPr lang="en-US"/>
          </a:p>
        </p:txBody>
      </p:sp>
      <p:sp>
        <p:nvSpPr>
          <p:cNvPr id="7" name="Title 6"/>
          <p:cNvSpPr>
            <a:spLocks noGrp="1"/>
          </p:cNvSpPr>
          <p:nvPr>
            <p:ph type="title"/>
          </p:nvPr>
        </p:nvSpPr>
        <p:spPr/>
        <p:txBody>
          <a:bodyPr/>
          <a:lstStyle/>
          <a:p>
            <a:r>
              <a:rPr lang="en-US" dirty="0" smtClean="0"/>
              <a:t>Energy Audit Process</a:t>
            </a:r>
            <a:endParaRPr lang="en-US" dirty="0"/>
          </a:p>
        </p:txBody>
      </p:sp>
      <p:sp>
        <p:nvSpPr>
          <p:cNvPr id="5" name="Footer Placeholder 4"/>
          <p:cNvSpPr>
            <a:spLocks noGrp="1"/>
          </p:cNvSpPr>
          <p:nvPr>
            <p:ph type="ftr" sz="quarter" idx="22"/>
          </p:nvPr>
        </p:nvSpPr>
        <p:spPr/>
        <p:txBody>
          <a:bodyPr/>
          <a:lstStyle/>
          <a:p>
            <a:pPr>
              <a:defRPr/>
            </a:pPr>
            <a:r>
              <a:rPr lang="en-US" smtClean="0"/>
              <a:t>Footer</a:t>
            </a:r>
            <a:endParaRPr lang="en-US" dirty="0"/>
          </a:p>
        </p:txBody>
      </p:sp>
      <p:sp>
        <p:nvSpPr>
          <p:cNvPr id="8" name="Text Placeholder 7"/>
          <p:cNvSpPr>
            <a:spLocks noGrp="1"/>
          </p:cNvSpPr>
          <p:nvPr>
            <p:ph type="body" sz="quarter" idx="23"/>
          </p:nvPr>
        </p:nvSpPr>
        <p:spPr/>
        <p:txBody>
          <a:bodyPr/>
          <a:lstStyle/>
          <a:p>
            <a:r>
              <a:rPr lang="en-US" b="1" dirty="0" smtClean="0"/>
              <a:t>Typical Report Format:</a:t>
            </a:r>
          </a:p>
          <a:p>
            <a:r>
              <a:rPr lang="en-US" dirty="0" smtClean="0"/>
              <a:t>Facility and System Energy Performance Analysis</a:t>
            </a:r>
          </a:p>
          <a:p>
            <a:endParaRPr lang="en-US" dirty="0" smtClean="0"/>
          </a:p>
          <a:p>
            <a:r>
              <a:rPr lang="en-US" dirty="0" smtClean="0"/>
              <a:t>Energy Efficiency Improvement Opportunities</a:t>
            </a:r>
          </a:p>
          <a:p>
            <a:endParaRPr lang="en-US" dirty="0" smtClean="0"/>
          </a:p>
          <a:p>
            <a:r>
              <a:rPr lang="en-US" dirty="0" smtClean="0"/>
              <a:t>No-Cost/ Low-Cost Improvements</a:t>
            </a:r>
          </a:p>
          <a:p>
            <a:endParaRPr lang="en-US" dirty="0" smtClean="0"/>
          </a:p>
          <a:p>
            <a:r>
              <a:rPr lang="en-US" dirty="0" smtClean="0"/>
              <a:t>Capital Improvements</a:t>
            </a:r>
          </a:p>
          <a:p>
            <a:endParaRPr lang="en-US" dirty="0" smtClean="0"/>
          </a:p>
          <a:p>
            <a:r>
              <a:rPr lang="en-US" dirty="0" smtClean="0"/>
              <a:t>Prioritization of Improvements</a:t>
            </a:r>
          </a:p>
          <a:p>
            <a:endParaRPr lang="en-US" dirty="0" smtClean="0"/>
          </a:p>
          <a:p>
            <a:r>
              <a:rPr lang="en-US" dirty="0" smtClean="0"/>
              <a:t>Cost, ROI, Incentives, Implementation Difficulty</a:t>
            </a:r>
          </a:p>
          <a:p>
            <a:endParaRPr lang="en-US" dirty="0" smtClean="0"/>
          </a:p>
          <a:p>
            <a:endParaRPr lang="en-US" dirty="0"/>
          </a:p>
        </p:txBody>
      </p:sp>
      <p:graphicFrame>
        <p:nvGraphicFramePr>
          <p:cNvPr id="9" name="Diagram 8"/>
          <p:cNvGraphicFramePr/>
          <p:nvPr/>
        </p:nvGraphicFramePr>
        <p:xfrm>
          <a:off x="419594" y="1159492"/>
          <a:ext cx="6096000" cy="455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N:\PROJECTS\Turkey Izmir Industrial Zone\Korozo\2_Pictures\Jon's Pics\IMG_2203.jpg"/>
          <p:cNvPicPr>
            <a:picLocks noGrp="1" noChangeAspect="1" noChangeArrowheads="1"/>
          </p:cNvPicPr>
          <p:nvPr>
            <p:ph type="pic" sz="quarter" idx="17"/>
          </p:nvPr>
        </p:nvPicPr>
        <p:blipFill>
          <a:blip r:embed="rId2" cstate="print"/>
          <a:srcRect l="4415" t="8036" r="20779" b="8036"/>
          <a:stretch>
            <a:fillRect/>
          </a:stretch>
        </p:blipFill>
        <p:spPr bwMode="auto">
          <a:xfrm>
            <a:off x="5712030" y="3732977"/>
            <a:ext cx="3681351" cy="2865439"/>
          </a:xfrm>
          <a:prstGeom prst="rect">
            <a:avLst/>
          </a:prstGeom>
          <a:noFill/>
          <a:ln w="9525">
            <a:noFill/>
            <a:miter lim="800000"/>
            <a:headEnd/>
            <a:tailEnd/>
          </a:ln>
        </p:spPr>
      </p:pic>
      <p:sp>
        <p:nvSpPr>
          <p:cNvPr id="2" name="Text Placeholder 1"/>
          <p:cNvSpPr>
            <a:spLocks noGrp="1"/>
          </p:cNvSpPr>
          <p:nvPr>
            <p:ph type="body" sz="quarter" idx="18"/>
          </p:nvPr>
        </p:nvSpPr>
        <p:spPr>
          <a:xfrm>
            <a:off x="333374" y="1077913"/>
            <a:ext cx="5117399" cy="5475287"/>
          </a:xfrm>
        </p:spPr>
        <p:txBody>
          <a:bodyPr>
            <a:normAutofit/>
          </a:bodyPr>
          <a:lstStyle/>
          <a:p>
            <a:pPr>
              <a:spcBef>
                <a:spcPts val="1200"/>
              </a:spcBef>
            </a:pPr>
            <a:r>
              <a:rPr lang="en-US" dirty="0" smtClean="0"/>
              <a:t>Describes where and how where energy is used in processes and facilities</a:t>
            </a:r>
          </a:p>
          <a:p>
            <a:pPr>
              <a:spcBef>
                <a:spcPts val="1200"/>
              </a:spcBef>
            </a:pPr>
            <a:r>
              <a:rPr lang="en-US" dirty="0" smtClean="0"/>
              <a:t>Typically identifies 10% to 30% in potential annual energy cost savings</a:t>
            </a:r>
          </a:p>
          <a:p>
            <a:pPr>
              <a:spcBef>
                <a:spcPts val="1200"/>
              </a:spcBef>
            </a:pPr>
            <a:r>
              <a:rPr lang="en-US" dirty="0" smtClean="0"/>
              <a:t>Identifies the most cost effective options and prioritizes opportunities</a:t>
            </a:r>
          </a:p>
          <a:p>
            <a:pPr>
              <a:spcBef>
                <a:spcPts val="1200"/>
              </a:spcBef>
            </a:pPr>
            <a:r>
              <a:rPr lang="en-US" dirty="0" smtClean="0"/>
              <a:t>Provides Return on Investment (ROI) and other decision making criteria</a:t>
            </a:r>
          </a:p>
          <a:p>
            <a:pPr>
              <a:spcBef>
                <a:spcPts val="1200"/>
              </a:spcBef>
            </a:pPr>
            <a:r>
              <a:rPr lang="en-US" dirty="0" smtClean="0"/>
              <a:t>Supports capital planning efforts</a:t>
            </a:r>
          </a:p>
          <a:p>
            <a:pPr>
              <a:spcBef>
                <a:spcPts val="1200"/>
              </a:spcBef>
            </a:pPr>
            <a:r>
              <a:rPr lang="en-US" dirty="0" smtClean="0"/>
              <a:t>Can optimize building comfort and system performance</a:t>
            </a:r>
          </a:p>
          <a:p>
            <a:pPr>
              <a:spcBef>
                <a:spcPts val="1200"/>
              </a:spcBef>
            </a:pPr>
            <a:r>
              <a:rPr lang="en-US" dirty="0" smtClean="0"/>
              <a:t>Provides opportunities to realize environmental benefits and reduce greenhouse gas emissions</a:t>
            </a:r>
          </a:p>
        </p:txBody>
      </p:sp>
      <p:sp>
        <p:nvSpPr>
          <p:cNvPr id="6" name="Slide Number Placeholder 5"/>
          <p:cNvSpPr>
            <a:spLocks noGrp="1"/>
          </p:cNvSpPr>
          <p:nvPr>
            <p:ph type="sldNum" sz="quarter" idx="20"/>
          </p:nvPr>
        </p:nvSpPr>
        <p:spPr/>
        <p:txBody>
          <a:bodyPr/>
          <a:lstStyle/>
          <a:p>
            <a:pPr>
              <a:defRPr/>
            </a:pPr>
            <a:fld id="{BF1EEF59-5C06-4100-BCF1-B2884F38111A}" type="slidenum">
              <a:rPr lang="en-US" smtClean="0"/>
              <a:pPr>
                <a:defRPr/>
              </a:pPr>
              <a:t>5</a:t>
            </a:fld>
            <a:endParaRPr lang="en-US"/>
          </a:p>
        </p:txBody>
      </p:sp>
      <p:sp>
        <p:nvSpPr>
          <p:cNvPr id="8" name="Footer Placeholder 7"/>
          <p:cNvSpPr>
            <a:spLocks noGrp="1"/>
          </p:cNvSpPr>
          <p:nvPr>
            <p:ph type="ftr" sz="quarter" idx="21"/>
          </p:nvPr>
        </p:nvSpPr>
        <p:spPr/>
        <p:txBody>
          <a:bodyPr/>
          <a:lstStyle/>
          <a:p>
            <a:pPr>
              <a:defRPr/>
            </a:pPr>
            <a:r>
              <a:rPr lang="en-US" smtClean="0"/>
              <a:t>Footer</a:t>
            </a:r>
            <a:endParaRPr lang="en-US" dirty="0"/>
          </a:p>
        </p:txBody>
      </p:sp>
      <p:sp>
        <p:nvSpPr>
          <p:cNvPr id="17" name="Title 16"/>
          <p:cNvSpPr>
            <a:spLocks noGrp="1"/>
          </p:cNvSpPr>
          <p:nvPr>
            <p:ph type="title"/>
          </p:nvPr>
        </p:nvSpPr>
        <p:spPr/>
        <p:txBody>
          <a:bodyPr/>
          <a:lstStyle/>
          <a:p>
            <a:r>
              <a:rPr lang="en-US" dirty="0" smtClean="0"/>
              <a:t>Energy Audit Benefits</a:t>
            </a:r>
            <a:endParaRPr lang="en-US" dirty="0"/>
          </a:p>
        </p:txBody>
      </p:sp>
      <p:pic>
        <p:nvPicPr>
          <p:cNvPr id="19" name="Picture 2" descr="N:\PROJECTS\Turkey Izmir Industrial Zone\Norm Industries\2_Pictures\Jon's Pictures\IMG_1824.jpg"/>
          <p:cNvPicPr>
            <a:picLocks noGrp="1" noChangeAspect="1" noChangeArrowheads="1"/>
          </p:cNvPicPr>
          <p:nvPr>
            <p:ph type="pic" sz="quarter" idx="14"/>
          </p:nvPr>
        </p:nvPicPr>
        <p:blipFill>
          <a:blip r:embed="rId3" cstate="print"/>
          <a:srcRect l="24935" t="8013" b="8013"/>
          <a:stretch>
            <a:fillRect/>
          </a:stretch>
        </p:blipFill>
        <p:spPr bwMode="auto">
          <a:xfrm>
            <a:off x="5712031" y="858838"/>
            <a:ext cx="3431969" cy="28670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N:\PROJECTS\Turkey Izmir Industrial Zone\CMS\2_pictures\IMG_0514.JPG"/>
          <p:cNvPicPr>
            <a:picLocks noGrp="1" noChangeAspect="1" noChangeArrowheads="1"/>
          </p:cNvPicPr>
          <p:nvPr>
            <p:ph type="pic" sz="quarter" idx="14"/>
          </p:nvPr>
        </p:nvPicPr>
        <p:blipFill>
          <a:blip r:embed="rId2" cstate="print"/>
          <a:srcRect t="17263" b="17263"/>
          <a:stretch>
            <a:fillRect/>
          </a:stretch>
        </p:blipFill>
        <p:spPr bwMode="auto">
          <a:prstGeom prst="rect">
            <a:avLst/>
          </a:prstGeom>
          <a:noFill/>
          <a:ln w="9525">
            <a:noFill/>
            <a:miter lim="800000"/>
            <a:headEnd/>
            <a:tailEnd/>
          </a:ln>
        </p:spPr>
      </p:pic>
      <p:sp>
        <p:nvSpPr>
          <p:cNvPr id="8" name="Text Placeholder 7"/>
          <p:cNvSpPr>
            <a:spLocks noGrp="1"/>
          </p:cNvSpPr>
          <p:nvPr>
            <p:ph type="body" sz="quarter" idx="18"/>
          </p:nvPr>
        </p:nvSpPr>
        <p:spPr/>
        <p:txBody>
          <a:bodyPr/>
          <a:lstStyle/>
          <a:p>
            <a:pPr>
              <a:spcBef>
                <a:spcPts val="1200"/>
              </a:spcBef>
            </a:pPr>
            <a:r>
              <a:rPr lang="en-US" dirty="0" smtClean="0"/>
              <a:t>Share US and Turkish energy efficiency assessment techniques and technologies</a:t>
            </a:r>
          </a:p>
          <a:p>
            <a:pPr>
              <a:spcBef>
                <a:spcPts val="1200"/>
              </a:spcBef>
            </a:pPr>
            <a:r>
              <a:rPr lang="en-US" dirty="0" smtClean="0"/>
              <a:t>Energy Audits of 4 initial companies</a:t>
            </a:r>
          </a:p>
          <a:p>
            <a:pPr lvl="1">
              <a:spcBef>
                <a:spcPts val="1200"/>
              </a:spcBef>
            </a:pPr>
            <a:r>
              <a:rPr lang="en-US" dirty="0" smtClean="0"/>
              <a:t>Focus on wide spectrum of industries</a:t>
            </a:r>
          </a:p>
          <a:p>
            <a:pPr lvl="1">
              <a:spcBef>
                <a:spcPts val="1200"/>
              </a:spcBef>
            </a:pPr>
            <a:r>
              <a:rPr lang="en-US" dirty="0" smtClean="0"/>
              <a:t>Target low cost improvements as well as capital cost</a:t>
            </a:r>
          </a:p>
          <a:p>
            <a:pPr lvl="1">
              <a:spcBef>
                <a:spcPts val="1200"/>
              </a:spcBef>
            </a:pPr>
            <a:r>
              <a:rPr lang="en-US" dirty="0" smtClean="0"/>
              <a:t>Assess and improve existing energy efficiency installation</a:t>
            </a:r>
          </a:p>
          <a:p>
            <a:pPr>
              <a:spcBef>
                <a:spcPts val="1200"/>
              </a:spcBef>
            </a:pPr>
            <a:endParaRPr lang="en-US" dirty="0" smtClean="0"/>
          </a:p>
          <a:p>
            <a:pPr lvl="1">
              <a:spcBef>
                <a:spcPts val="1200"/>
              </a:spcBef>
            </a:pPr>
            <a:endParaRPr lang="en-US" dirty="0" smtClean="0"/>
          </a:p>
          <a:p>
            <a:pPr>
              <a:spcBef>
                <a:spcPts val="1200"/>
              </a:spcBef>
            </a:pPr>
            <a:endParaRPr lang="en-US" dirty="0"/>
          </a:p>
        </p:txBody>
      </p:sp>
      <p:sp>
        <p:nvSpPr>
          <p:cNvPr id="4" name="Slide Number Placeholder 3"/>
          <p:cNvSpPr>
            <a:spLocks noGrp="1"/>
          </p:cNvSpPr>
          <p:nvPr>
            <p:ph type="sldNum" sz="quarter" idx="20"/>
          </p:nvPr>
        </p:nvSpPr>
        <p:spPr/>
        <p:txBody>
          <a:bodyPr/>
          <a:lstStyle/>
          <a:p>
            <a:pPr>
              <a:defRPr/>
            </a:pPr>
            <a:fld id="{01AECEDA-A127-442F-AAF5-F1DD3FE4F146}" type="slidenum">
              <a:rPr lang="en-US" smtClean="0"/>
              <a:pPr>
                <a:defRPr/>
              </a:pPr>
              <a:t>6</a:t>
            </a:fld>
            <a:endParaRPr lang="en-US"/>
          </a:p>
        </p:txBody>
      </p:sp>
      <p:sp>
        <p:nvSpPr>
          <p:cNvPr id="7" name="Title 6"/>
          <p:cNvSpPr>
            <a:spLocks noGrp="1"/>
          </p:cNvSpPr>
          <p:nvPr>
            <p:ph type="title"/>
          </p:nvPr>
        </p:nvSpPr>
        <p:spPr/>
        <p:txBody>
          <a:bodyPr/>
          <a:lstStyle/>
          <a:p>
            <a:r>
              <a:rPr lang="en-US" dirty="0" smtClean="0"/>
              <a:t>Near Zero Zone Energy Efficiency Opportunities</a:t>
            </a:r>
            <a:endParaRPr lang="en-US" dirty="0"/>
          </a:p>
        </p:txBody>
      </p:sp>
      <p:sp>
        <p:nvSpPr>
          <p:cNvPr id="5" name="Footer Placeholder 4"/>
          <p:cNvSpPr>
            <a:spLocks noGrp="1"/>
          </p:cNvSpPr>
          <p:nvPr>
            <p:ph type="ftr" sz="quarter" idx="21"/>
          </p:nvPr>
        </p:nvSpPr>
        <p:spPr/>
        <p:txBody>
          <a:bodyPr/>
          <a:lstStyle/>
          <a:p>
            <a:pPr>
              <a:defRPr/>
            </a:pPr>
            <a:r>
              <a:rPr lang="en-US" smtClean="0"/>
              <a:t>Footer</a:t>
            </a:r>
            <a:endParaRPr lang="en-US" dirty="0"/>
          </a:p>
        </p:txBody>
      </p:sp>
      <p:pic>
        <p:nvPicPr>
          <p:cNvPr id="17" name="Picture 2" descr="N:\PROJECTS\Turkey Izmir Industrial Zone\Ege\2_Pictures\IMG_0733.JPG"/>
          <p:cNvPicPr>
            <a:picLocks noGrp="1" noChangeAspect="1" noChangeArrowheads="1"/>
          </p:cNvPicPr>
          <p:nvPr>
            <p:ph type="pic" sz="quarter" idx="17"/>
          </p:nvPr>
        </p:nvPicPr>
        <p:blipFill>
          <a:blip r:embed="rId3" cstate="print"/>
          <a:srcRect l="7103" r="7103"/>
          <a:stretch>
            <a:fillRect/>
          </a:stretch>
        </p:blipFill>
        <p:spPr bwMode="auto">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Industrial Zone Specific Examples</a:t>
            </a:r>
            <a:endParaRPr lang="en-US" dirty="0"/>
          </a:p>
        </p:txBody>
      </p:sp>
      <p:sp>
        <p:nvSpPr>
          <p:cNvPr id="5" name="Slide Number Placeholder 4"/>
          <p:cNvSpPr>
            <a:spLocks noGrp="1"/>
          </p:cNvSpPr>
          <p:nvPr>
            <p:ph type="sldNum" sz="quarter" idx="10"/>
          </p:nvPr>
        </p:nvSpPr>
        <p:spPr/>
        <p:txBody>
          <a:bodyPr/>
          <a:lstStyle/>
          <a:p>
            <a:pPr>
              <a:defRPr/>
            </a:pPr>
            <a:fld id="{C48E339B-20F4-498B-8515-07993B60072E}"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smtClean="0"/>
              <a:t>Footer</a:t>
            </a:r>
            <a:endParaRPr lang="en-US" dirty="0"/>
          </a:p>
        </p:txBody>
      </p:sp>
      <p:sp>
        <p:nvSpPr>
          <p:cNvPr id="9" name="Text Placeholder 8"/>
          <p:cNvSpPr>
            <a:spLocks noGrp="1"/>
          </p:cNvSpPr>
          <p:nvPr>
            <p:ph type="body" sz="quarter" idx="12"/>
          </p:nvPr>
        </p:nvSpPr>
        <p:spPr>
          <a:xfrm>
            <a:off x="333375" y="3633849"/>
            <a:ext cx="8639175" cy="2843150"/>
          </a:xfrm>
        </p:spPr>
        <p:txBody>
          <a:bodyPr/>
          <a:lstStyle/>
          <a:p>
            <a:pPr>
              <a:spcBef>
                <a:spcPts val="600"/>
              </a:spcBef>
            </a:pPr>
            <a:r>
              <a:rPr lang="en-US" dirty="0" smtClean="0"/>
              <a:t>Energy Efficiency Opportunities in Turkish Industries</a:t>
            </a:r>
          </a:p>
          <a:p>
            <a:pPr lvl="1">
              <a:spcBef>
                <a:spcPts val="600"/>
              </a:spcBef>
            </a:pPr>
            <a:r>
              <a:rPr lang="en-US" dirty="0" smtClean="0"/>
              <a:t>Boiler and steam system</a:t>
            </a:r>
          </a:p>
          <a:p>
            <a:pPr lvl="1">
              <a:spcBef>
                <a:spcPts val="600"/>
              </a:spcBef>
            </a:pPr>
            <a:r>
              <a:rPr lang="en-US" dirty="0" smtClean="0"/>
              <a:t>Compressed air system</a:t>
            </a:r>
          </a:p>
          <a:p>
            <a:pPr lvl="1">
              <a:spcBef>
                <a:spcPts val="600"/>
              </a:spcBef>
            </a:pPr>
            <a:r>
              <a:rPr lang="en-US" dirty="0" smtClean="0"/>
              <a:t>Power quality</a:t>
            </a:r>
          </a:p>
          <a:p>
            <a:pPr lvl="1">
              <a:spcBef>
                <a:spcPts val="600"/>
              </a:spcBef>
            </a:pPr>
            <a:r>
              <a:rPr lang="en-US" dirty="0" smtClean="0"/>
              <a:t>Insulation</a:t>
            </a:r>
          </a:p>
          <a:p>
            <a:pPr lvl="1">
              <a:spcBef>
                <a:spcPts val="600"/>
              </a:spcBef>
            </a:pPr>
            <a:r>
              <a:rPr lang="en-US" dirty="0" smtClean="0"/>
              <a:t>Process energy intensity characterization</a:t>
            </a:r>
            <a:endParaRPr lang="en-US" dirty="0"/>
          </a:p>
        </p:txBody>
      </p:sp>
      <p:graphicFrame>
        <p:nvGraphicFramePr>
          <p:cNvPr id="10" name="Table 9"/>
          <p:cNvGraphicFramePr>
            <a:graphicFrameLocks noGrp="1"/>
          </p:cNvGraphicFramePr>
          <p:nvPr/>
        </p:nvGraphicFramePr>
        <p:xfrm>
          <a:off x="300841" y="1135742"/>
          <a:ext cx="8593778" cy="2148840"/>
        </p:xfrm>
        <a:graphic>
          <a:graphicData uri="http://schemas.openxmlformats.org/drawingml/2006/table">
            <a:tbl>
              <a:tblPr firstRow="1" bandRow="1">
                <a:tableStyleId>{5C22544A-7EE6-4342-B048-85BDC9FD1C3A}</a:tableStyleId>
              </a:tblPr>
              <a:tblGrid>
                <a:gridCol w="1635298"/>
                <a:gridCol w="2184599"/>
                <a:gridCol w="1947553"/>
                <a:gridCol w="1270660"/>
                <a:gridCol w="1555668"/>
              </a:tblGrid>
              <a:tr h="370840">
                <a:tc>
                  <a:txBody>
                    <a:bodyPr/>
                    <a:lstStyle/>
                    <a:p>
                      <a:pPr algn="ctr"/>
                      <a:r>
                        <a:rPr lang="en-US" sz="1400" dirty="0" smtClean="0"/>
                        <a:t>Industry</a:t>
                      </a:r>
                      <a:endParaRPr lang="en-US" sz="1400" dirty="0"/>
                    </a:p>
                  </a:txBody>
                  <a:tcPr/>
                </a:tc>
                <a:tc>
                  <a:txBody>
                    <a:bodyPr/>
                    <a:lstStyle/>
                    <a:p>
                      <a:pPr algn="ctr"/>
                      <a:r>
                        <a:rPr lang="en-US" sz="1400" dirty="0" smtClean="0"/>
                        <a:t>ECRM Highlight</a:t>
                      </a:r>
                      <a:r>
                        <a:rPr lang="en-US" sz="1400" baseline="0" dirty="0" smtClean="0"/>
                        <a:t> 1</a:t>
                      </a:r>
                      <a:endParaRPr lang="en-US" sz="1400" dirty="0"/>
                    </a:p>
                  </a:txBody>
                  <a:tcPr/>
                </a:tc>
                <a:tc>
                  <a:txBody>
                    <a:bodyPr/>
                    <a:lstStyle/>
                    <a:p>
                      <a:pPr algn="ctr"/>
                      <a:r>
                        <a:rPr lang="en-US" sz="1400" dirty="0" smtClean="0"/>
                        <a:t>ECRM</a:t>
                      </a:r>
                      <a:r>
                        <a:rPr lang="en-US" sz="1400" baseline="0" dirty="0" smtClean="0"/>
                        <a:t> Highlight 2</a:t>
                      </a:r>
                      <a:endParaRPr lang="en-US" sz="1400" dirty="0"/>
                    </a:p>
                  </a:txBody>
                  <a:tcPr/>
                </a:tc>
                <a:tc>
                  <a:txBody>
                    <a:bodyPr/>
                    <a:lstStyle/>
                    <a:p>
                      <a:pPr algn="ctr"/>
                      <a:r>
                        <a:rPr lang="en-US" sz="1400" dirty="0" smtClean="0"/>
                        <a:t>Payback</a:t>
                      </a:r>
                      <a:endParaRPr lang="en-US" sz="1400" dirty="0"/>
                    </a:p>
                  </a:txBody>
                  <a:tcPr/>
                </a:tc>
                <a:tc>
                  <a:txBody>
                    <a:bodyPr/>
                    <a:lstStyle/>
                    <a:p>
                      <a:pPr algn="ctr"/>
                      <a:r>
                        <a:rPr lang="en-US" sz="1400" dirty="0" smtClean="0"/>
                        <a:t>Annual Savings</a:t>
                      </a:r>
                      <a:r>
                        <a:rPr lang="en-US" sz="1400" baseline="0" dirty="0" smtClean="0"/>
                        <a:t> ($US)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Foundry and Casting</a:t>
                      </a:r>
                      <a:endParaRPr lang="en-US" sz="1400" dirty="0"/>
                    </a:p>
                  </a:txBody>
                  <a:tcPr/>
                </a:tc>
                <a:tc>
                  <a:txBody>
                    <a:bodyPr/>
                    <a:lstStyle/>
                    <a:p>
                      <a:r>
                        <a:rPr lang="en-US" sz="1400" dirty="0" smtClean="0"/>
                        <a:t>Heat</a:t>
                      </a:r>
                      <a:r>
                        <a:rPr lang="en-US" sz="1400" baseline="0" dirty="0" smtClean="0"/>
                        <a:t> Recovery</a:t>
                      </a:r>
                      <a:endParaRPr lang="en-US" sz="1400" dirty="0"/>
                    </a:p>
                  </a:txBody>
                  <a:tcPr/>
                </a:tc>
                <a:tc>
                  <a:txBody>
                    <a:bodyPr/>
                    <a:lstStyle/>
                    <a:p>
                      <a:r>
                        <a:rPr lang="en-US" sz="1400" dirty="0" smtClean="0"/>
                        <a:t>Compressed Air</a:t>
                      </a:r>
                      <a:endParaRPr lang="en-US" sz="1400" dirty="0"/>
                    </a:p>
                  </a:txBody>
                  <a:tcPr/>
                </a:tc>
                <a:tc>
                  <a:txBody>
                    <a:bodyPr/>
                    <a:lstStyle/>
                    <a:p>
                      <a:r>
                        <a:rPr lang="en-US" sz="1400" dirty="0" smtClean="0"/>
                        <a:t>2-4 Yrs</a:t>
                      </a:r>
                      <a:endParaRPr lang="en-US" sz="1400" dirty="0"/>
                    </a:p>
                  </a:txBody>
                  <a:tcPr/>
                </a:tc>
                <a:tc>
                  <a:txBody>
                    <a:bodyPr/>
                    <a:lstStyle/>
                    <a:p>
                      <a:r>
                        <a:rPr lang="en-US" sz="1400" dirty="0" smtClean="0"/>
                        <a:t>$320K</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Steel Processing</a:t>
                      </a:r>
                      <a:endParaRPr lang="en-US" sz="1400" dirty="0"/>
                    </a:p>
                  </a:txBody>
                  <a:tcPr/>
                </a:tc>
                <a:tc>
                  <a:txBody>
                    <a:bodyPr/>
                    <a:lstStyle/>
                    <a:p>
                      <a:r>
                        <a:rPr lang="en-US" sz="1400" dirty="0" smtClean="0"/>
                        <a:t>Heat Recovery</a:t>
                      </a:r>
                      <a:endParaRPr lang="en-US" sz="1400" dirty="0"/>
                    </a:p>
                  </a:txBody>
                  <a:tcPr/>
                </a:tc>
                <a:tc>
                  <a:txBody>
                    <a:bodyPr/>
                    <a:lstStyle/>
                    <a:p>
                      <a:r>
                        <a:rPr lang="en-US" sz="1400" dirty="0" smtClean="0"/>
                        <a:t>Motor</a:t>
                      </a:r>
                      <a:r>
                        <a:rPr lang="en-US" sz="1400" baseline="0" dirty="0" smtClean="0"/>
                        <a:t> Retrofits</a:t>
                      </a:r>
                      <a:endParaRPr lang="en-US" sz="1400" dirty="0"/>
                    </a:p>
                  </a:txBody>
                  <a:tcPr/>
                </a:tc>
                <a:tc>
                  <a:txBody>
                    <a:bodyPr/>
                    <a:lstStyle/>
                    <a:p>
                      <a:r>
                        <a:rPr lang="en-US" sz="1400" dirty="0" smtClean="0"/>
                        <a:t>3-5 Yrs</a:t>
                      </a:r>
                      <a:endParaRPr lang="en-US" sz="1400" dirty="0"/>
                    </a:p>
                  </a:txBody>
                  <a:tcPr/>
                </a:tc>
                <a:tc>
                  <a:txBody>
                    <a:bodyPr/>
                    <a:lstStyle/>
                    <a:p>
                      <a:r>
                        <a:rPr lang="en-US" sz="1400" smtClean="0"/>
                        <a:t>$135K</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Textile</a:t>
                      </a:r>
                      <a:endParaRPr lang="en-US" sz="1400" dirty="0"/>
                    </a:p>
                  </a:txBody>
                  <a:tcPr/>
                </a:tc>
                <a:tc>
                  <a:txBody>
                    <a:bodyPr/>
                    <a:lstStyle/>
                    <a:p>
                      <a:r>
                        <a:rPr lang="en-US" sz="1400" dirty="0" smtClean="0"/>
                        <a:t>Heat Recovery</a:t>
                      </a:r>
                      <a:endParaRPr lang="en-US" sz="1400" dirty="0"/>
                    </a:p>
                  </a:txBody>
                  <a:tcPr/>
                </a:tc>
                <a:tc>
                  <a:txBody>
                    <a:bodyPr/>
                    <a:lstStyle/>
                    <a:p>
                      <a:r>
                        <a:rPr lang="en-US" sz="1400" dirty="0" smtClean="0"/>
                        <a:t>Insulating Paint</a:t>
                      </a:r>
                      <a:endParaRPr lang="en-US" sz="1400" dirty="0"/>
                    </a:p>
                  </a:txBody>
                  <a:tcPr/>
                </a:tc>
                <a:tc>
                  <a:txBody>
                    <a:bodyPr/>
                    <a:lstStyle/>
                    <a:p>
                      <a:r>
                        <a:rPr lang="en-US" sz="1400" dirty="0" smtClean="0"/>
                        <a:t>2-5</a:t>
                      </a:r>
                      <a:r>
                        <a:rPr lang="en-US" sz="1400" baseline="0" dirty="0" smtClean="0"/>
                        <a:t> Yrs</a:t>
                      </a:r>
                      <a:endParaRPr lang="en-US" sz="1400" dirty="0"/>
                    </a:p>
                  </a:txBody>
                  <a:tcPr/>
                </a:tc>
                <a:tc>
                  <a:txBody>
                    <a:bodyPr/>
                    <a:lstStyle/>
                    <a:p>
                      <a:r>
                        <a:rPr lang="en-US" sz="1400" dirty="0" smtClean="0"/>
                        <a:t>$58K</a:t>
                      </a:r>
                      <a:endParaRPr lang="en-US" sz="1400" dirty="0"/>
                    </a:p>
                  </a:txBody>
                  <a:tcPr/>
                </a:tc>
              </a:tr>
              <a:tr h="370840">
                <a:tc>
                  <a:txBody>
                    <a:bodyPr/>
                    <a:lstStyle/>
                    <a:p>
                      <a:r>
                        <a:rPr lang="en-US" sz="1400" dirty="0" smtClean="0"/>
                        <a:t>Plastics</a:t>
                      </a:r>
                      <a:endParaRPr lang="en-US" sz="1400" dirty="0"/>
                    </a:p>
                  </a:txBody>
                  <a:tcPr/>
                </a:tc>
                <a:tc>
                  <a:txBody>
                    <a:bodyPr/>
                    <a:lstStyle/>
                    <a:p>
                      <a:r>
                        <a:rPr lang="en-US" sz="1400" dirty="0" smtClean="0"/>
                        <a:t>Cooling Tower</a:t>
                      </a:r>
                      <a:r>
                        <a:rPr lang="en-US" sz="1400" baseline="0" dirty="0" smtClean="0"/>
                        <a:t> Upgrades</a:t>
                      </a:r>
                      <a:endParaRPr lang="en-US" sz="1400" dirty="0"/>
                    </a:p>
                  </a:txBody>
                  <a:tcPr/>
                </a:tc>
                <a:tc>
                  <a:txBody>
                    <a:bodyPr/>
                    <a:lstStyle/>
                    <a:p>
                      <a:r>
                        <a:rPr lang="en-US" sz="1400" dirty="0" smtClean="0"/>
                        <a:t>Compressed</a:t>
                      </a:r>
                      <a:r>
                        <a:rPr lang="en-US" sz="1400" baseline="0" dirty="0" smtClean="0"/>
                        <a:t> Air</a:t>
                      </a:r>
                      <a:endParaRPr lang="en-US" sz="1400" dirty="0"/>
                    </a:p>
                  </a:txBody>
                  <a:tcPr/>
                </a:tc>
                <a:tc>
                  <a:txBody>
                    <a:bodyPr/>
                    <a:lstStyle/>
                    <a:p>
                      <a:r>
                        <a:rPr lang="en-US" sz="1400" dirty="0" smtClean="0"/>
                        <a:t>2-5 Yrs</a:t>
                      </a:r>
                      <a:endParaRPr lang="en-US" sz="1400" dirty="0"/>
                    </a:p>
                  </a:txBody>
                  <a:tcPr/>
                </a:tc>
                <a:tc>
                  <a:txBody>
                    <a:bodyPr/>
                    <a:lstStyle/>
                    <a:p>
                      <a:r>
                        <a:rPr lang="en-US" sz="1400" dirty="0" smtClean="0"/>
                        <a:t>$30K</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Lessons Learned</a:t>
            </a:r>
            <a:endParaRPr lang="en-US" dirty="0"/>
          </a:p>
        </p:txBody>
      </p:sp>
      <p:sp>
        <p:nvSpPr>
          <p:cNvPr id="4" name="Slide Number Placeholder 3"/>
          <p:cNvSpPr>
            <a:spLocks noGrp="1"/>
          </p:cNvSpPr>
          <p:nvPr>
            <p:ph type="sldNum" sz="quarter" idx="10"/>
          </p:nvPr>
        </p:nvSpPr>
        <p:spPr/>
        <p:txBody>
          <a:bodyPr/>
          <a:lstStyle/>
          <a:p>
            <a:pPr>
              <a:defRPr/>
            </a:pPr>
            <a:fld id="{01AECEDA-A127-442F-AAF5-F1DD3FE4F146}"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Footer</a:t>
            </a:r>
            <a:endParaRPr lang="en-US" dirty="0"/>
          </a:p>
        </p:txBody>
      </p:sp>
      <p:sp>
        <p:nvSpPr>
          <p:cNvPr id="7" name="Text Placeholder 6"/>
          <p:cNvSpPr>
            <a:spLocks noGrp="1"/>
          </p:cNvSpPr>
          <p:nvPr>
            <p:ph type="body" sz="quarter" idx="12"/>
          </p:nvPr>
        </p:nvSpPr>
        <p:spPr>
          <a:xfrm>
            <a:off x="292432" y="1130915"/>
            <a:ext cx="8639175" cy="5400675"/>
          </a:xfrm>
        </p:spPr>
        <p:txBody>
          <a:bodyPr>
            <a:normAutofit/>
          </a:bodyPr>
          <a:lstStyle/>
          <a:p>
            <a:pPr>
              <a:spcBef>
                <a:spcPts val="1800"/>
              </a:spcBef>
            </a:pPr>
            <a:r>
              <a:rPr lang="en-US" sz="2000" dirty="0" smtClean="0"/>
              <a:t>Significant opportunities for low-cost, no-cost energy efficiency improvements</a:t>
            </a:r>
          </a:p>
          <a:p>
            <a:pPr>
              <a:spcBef>
                <a:spcPts val="1800"/>
              </a:spcBef>
            </a:pPr>
            <a:r>
              <a:rPr lang="en-US" sz="2000" dirty="0" smtClean="0"/>
              <a:t>Operations and Maintenance improvements represent an area of opportunity</a:t>
            </a:r>
          </a:p>
          <a:p>
            <a:pPr>
              <a:spcBef>
                <a:spcPts val="1800"/>
              </a:spcBef>
            </a:pPr>
            <a:r>
              <a:rPr lang="en-US" sz="2000" dirty="0" smtClean="0"/>
              <a:t>Staff training and awareness</a:t>
            </a:r>
          </a:p>
          <a:p>
            <a:pPr>
              <a:spcBef>
                <a:spcPts val="1800"/>
              </a:spcBef>
            </a:pPr>
            <a:r>
              <a:rPr lang="en-US" sz="2000" dirty="0" smtClean="0"/>
              <a:t>Simple payback ranges from 18 months to 5 years for many projects</a:t>
            </a:r>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150811" y="2233614"/>
            <a:ext cx="4571314" cy="2092726"/>
          </a:xfrm>
        </p:spPr>
        <p:txBody>
          <a:bodyPr/>
          <a:lstStyle/>
          <a:p>
            <a:r>
              <a:rPr lang="en-US" dirty="0" smtClean="0"/>
              <a:t>William S. Haas, LEED AP</a:t>
            </a:r>
          </a:p>
          <a:p>
            <a:r>
              <a:rPr lang="en-US" dirty="0" smtClean="0"/>
              <a:t>Director, Energy Programs </a:t>
            </a:r>
          </a:p>
          <a:p>
            <a:r>
              <a:rPr lang="en-US" dirty="0" smtClean="0"/>
              <a:t>william.haas@shawgrp.com </a:t>
            </a:r>
          </a:p>
          <a:p>
            <a:r>
              <a:rPr lang="en-US" dirty="0" smtClean="0"/>
              <a:t>Ph: +1 (312) 499-3517</a:t>
            </a:r>
          </a:p>
          <a:p>
            <a:endParaRPr lang="en-US" dirty="0" smtClean="0"/>
          </a:p>
          <a:p>
            <a:r>
              <a:rPr lang="en-US" dirty="0" smtClean="0"/>
              <a:t>Catalina Lamadrid, LEED AP, CEM</a:t>
            </a:r>
          </a:p>
          <a:p>
            <a:r>
              <a:rPr lang="en-US" dirty="0" smtClean="0"/>
              <a:t>Senior Energy and Sustainability Consultant </a:t>
            </a:r>
          </a:p>
          <a:p>
            <a:r>
              <a:rPr lang="en-US" dirty="0" smtClean="0"/>
              <a:t>catalina.lamadrid@shawgrp.com </a:t>
            </a:r>
          </a:p>
          <a:p>
            <a:r>
              <a:rPr lang="en-US" dirty="0" smtClean="0"/>
              <a:t>Ph: +1 (312) 499-3518</a:t>
            </a:r>
          </a:p>
        </p:txBody>
      </p:sp>
      <p:sp>
        <p:nvSpPr>
          <p:cNvPr id="9" name="Text Placeholder 8"/>
          <p:cNvSpPr>
            <a:spLocks noGrp="1"/>
          </p:cNvSpPr>
          <p:nvPr>
            <p:ph type="body" sz="quarter" idx="16"/>
          </p:nvPr>
        </p:nvSpPr>
        <p:spPr>
          <a:xfrm>
            <a:off x="147637" y="1924334"/>
            <a:ext cx="4574487" cy="316001"/>
          </a:xfrm>
        </p:spPr>
        <p:txBody>
          <a:bodyPr/>
          <a:lstStyle/>
          <a:p>
            <a:endParaRPr lang="en-US" dirty="0"/>
          </a:p>
        </p:txBody>
      </p:sp>
      <p:sp>
        <p:nvSpPr>
          <p:cNvPr id="10" name="Content Placeholder 9"/>
          <p:cNvSpPr>
            <a:spLocks noGrp="1"/>
          </p:cNvSpPr>
          <p:nvPr>
            <p:ph sz="quarter" idx="17"/>
          </p:nvPr>
        </p:nvSpPr>
        <p:spPr>
          <a:xfrm>
            <a:off x="0" y="1910687"/>
            <a:ext cx="163773" cy="2388358"/>
          </a:xfrm>
        </p:spPr>
        <p:txBody>
          <a:bodyPr/>
          <a:lstStyle/>
          <a:p>
            <a:endParaRPr lang="en-US" dirty="0"/>
          </a:p>
        </p:txBody>
      </p:sp>
      <p:sp>
        <p:nvSpPr>
          <p:cNvPr id="6" name="Slide Number Placeholder 5"/>
          <p:cNvSpPr>
            <a:spLocks noGrp="1"/>
          </p:cNvSpPr>
          <p:nvPr>
            <p:ph type="sldNum" sz="quarter" idx="4"/>
          </p:nvPr>
        </p:nvSpPr>
        <p:spPr/>
        <p:txBody>
          <a:bodyPr/>
          <a:lstStyle/>
          <a:p>
            <a:pPr>
              <a:defRPr/>
            </a:pPr>
            <a:fld id="{BF1EEF59-5C06-4100-BCF1-B2884F38111A}" type="slidenum">
              <a:rPr lang="en-US" smtClean="0"/>
              <a:pPr>
                <a:defRPr/>
              </a:pPr>
              <a:t>9</a:t>
            </a:fld>
            <a:endParaRPr lang="en-US"/>
          </a:p>
        </p:txBody>
      </p:sp>
      <p:sp>
        <p:nvSpPr>
          <p:cNvPr id="8" name="Footer Placeholder 7"/>
          <p:cNvSpPr>
            <a:spLocks noGrp="1"/>
          </p:cNvSpPr>
          <p:nvPr>
            <p:ph type="ftr" sz="quarter" idx="4294967295"/>
          </p:nvPr>
        </p:nvSpPr>
        <p:spPr>
          <a:xfrm>
            <a:off x="5057775" y="6600825"/>
            <a:ext cx="4086225" cy="257175"/>
          </a:xfrm>
          <a:prstGeom prst="rect">
            <a:avLst/>
          </a:prstGeom>
        </p:spPr>
        <p:txBody>
          <a:bodyPr/>
          <a:lstStyle/>
          <a:p>
            <a:pPr>
              <a:defRPr/>
            </a:pPr>
            <a:r>
              <a:rPr lang="en-US" smtClean="0"/>
              <a:t>Footer</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I_Sustainability_PPTTemplate_rev1-2">
  <a:themeElements>
    <a:clrScheme name="2012-PowerPointThemes">
      <a:dk1>
        <a:srgbClr val="FFFFFF"/>
      </a:dk1>
      <a:lt1>
        <a:srgbClr val="FFFFFF"/>
      </a:lt1>
      <a:dk2>
        <a:srgbClr val="001949"/>
      </a:dk2>
      <a:lt2>
        <a:srgbClr val="002060"/>
      </a:lt2>
      <a:accent1>
        <a:srgbClr val="3968AA"/>
      </a:accent1>
      <a:accent2>
        <a:srgbClr val="002060"/>
      </a:accent2>
      <a:accent3>
        <a:srgbClr val="F15F23"/>
      </a:accent3>
      <a:accent4>
        <a:srgbClr val="F8981D"/>
      </a:accent4>
      <a:accent5>
        <a:srgbClr val="115241"/>
      </a:accent5>
      <a:accent6>
        <a:srgbClr val="608142"/>
      </a:accent6>
      <a:hlink>
        <a:srgbClr val="0093C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a:themeElements>
    <a:clrScheme name="2012-PowerPointThemes">
      <a:dk1>
        <a:srgbClr val="000000"/>
      </a:dk1>
      <a:lt1>
        <a:srgbClr val="FFFFFF"/>
      </a:lt1>
      <a:dk2>
        <a:srgbClr val="001949"/>
      </a:dk2>
      <a:lt2>
        <a:srgbClr val="002060"/>
      </a:lt2>
      <a:accent1>
        <a:srgbClr val="3968AA"/>
      </a:accent1>
      <a:accent2>
        <a:srgbClr val="002060"/>
      </a:accent2>
      <a:accent3>
        <a:srgbClr val="F15F23"/>
      </a:accent3>
      <a:accent4>
        <a:srgbClr val="F8981D"/>
      </a:accent4>
      <a:accent5>
        <a:srgbClr val="115241"/>
      </a:accent5>
      <a:accent6>
        <a:srgbClr val="608142"/>
      </a:accent6>
      <a:hlink>
        <a:srgbClr val="0093CF"/>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FFFFFF"/>
        </a:dk1>
        <a:lt1>
          <a:srgbClr val="FFFFFF"/>
        </a:lt1>
        <a:dk2>
          <a:srgbClr val="FFFFFF"/>
        </a:dk2>
        <a:lt2>
          <a:srgbClr val="000000"/>
        </a:lt2>
        <a:accent1>
          <a:srgbClr val="000B74"/>
        </a:accent1>
        <a:accent2>
          <a:srgbClr val="F8981D"/>
        </a:accent2>
        <a:accent3>
          <a:srgbClr val="FFFFFF"/>
        </a:accent3>
        <a:accent4>
          <a:srgbClr val="DADADA"/>
        </a:accent4>
        <a:accent5>
          <a:srgbClr val="AAAABC"/>
        </a:accent5>
        <a:accent6>
          <a:srgbClr val="E18919"/>
        </a:accent6>
        <a:hlink>
          <a:srgbClr val="EE4623"/>
        </a:hlink>
        <a:folHlink>
          <a:srgbClr val="3968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lternate/Training Layout">
  <a:themeElements>
    <a:clrScheme name="ShawBrights">
      <a:dk1>
        <a:srgbClr val="002060"/>
      </a:dk1>
      <a:lt1>
        <a:srgbClr val="FFFFFF"/>
      </a:lt1>
      <a:dk2>
        <a:srgbClr val="0070C0"/>
      </a:dk2>
      <a:lt2>
        <a:srgbClr val="000000"/>
      </a:lt2>
      <a:accent1>
        <a:srgbClr val="3772C9"/>
      </a:accent1>
      <a:accent2>
        <a:srgbClr val="FFAB2F"/>
      </a:accent2>
      <a:accent3>
        <a:srgbClr val="1F99FD"/>
      </a:accent3>
      <a:accent4>
        <a:srgbClr val="FFCC00"/>
      </a:accent4>
      <a:accent5>
        <a:srgbClr val="00CCFF"/>
      </a:accent5>
      <a:accent6>
        <a:srgbClr val="92D050"/>
      </a:accent6>
      <a:hlink>
        <a:srgbClr val="00B0F0"/>
      </a:hlink>
      <a:folHlink>
        <a:srgbClr val="3968AA"/>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FFFFFF"/>
        </a:dk1>
        <a:lt1>
          <a:srgbClr val="FFFFFF"/>
        </a:lt1>
        <a:dk2>
          <a:srgbClr val="FFFFFF"/>
        </a:dk2>
        <a:lt2>
          <a:srgbClr val="000000"/>
        </a:lt2>
        <a:accent1>
          <a:srgbClr val="000B74"/>
        </a:accent1>
        <a:accent2>
          <a:srgbClr val="F8981D"/>
        </a:accent2>
        <a:accent3>
          <a:srgbClr val="FFFFFF"/>
        </a:accent3>
        <a:accent4>
          <a:srgbClr val="DADADA"/>
        </a:accent4>
        <a:accent5>
          <a:srgbClr val="AAAABC"/>
        </a:accent5>
        <a:accent6>
          <a:srgbClr val="E18919"/>
        </a:accent6>
        <a:hlink>
          <a:srgbClr val="EE4623"/>
        </a:hlink>
        <a:folHlink>
          <a:srgbClr val="3968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44BB0F9B5B64419C6515B741602AB5" ma:contentTypeVersion="50" ma:contentTypeDescription="Create a new document." ma:contentTypeScope="" ma:versionID="fc929dd909c582f892e0cd2b6c1db5cf">
  <xsd:schema xmlns:xsd="http://www.w3.org/2001/XMLSchema" xmlns:xs="http://www.w3.org/2001/XMLSchema" xmlns:p="http://schemas.microsoft.com/office/2006/metadata/properties" xmlns:ns2="fa126a2e-7118-4472-8528-9b6ddbfa93bf" targetNamespace="http://schemas.microsoft.com/office/2006/metadata/properties" ma:root="true" ma:fieldsID="ac035c86bbb9c54999b320ada4e65cdb" ns2:_="">
    <xsd:import namespace="fa126a2e-7118-4472-8528-9b6ddbfa93bf"/>
    <xsd:element name="properties">
      <xsd:complexType>
        <xsd:sequence>
          <xsd:element name="documentManagement">
            <xsd:complexType>
              <xsd:all>
                <xsd:element ref="ns2:File_x0020_Type0" minOccurs="0"/>
                <xsd:element ref="ns2:Created_x0020_By0" minOccurs="0"/>
                <xsd:element ref="ns2:Modified_x0020_By0" minOccurs="0"/>
                <xsd:element ref="ns2:File_x0020_Type1" minOccurs="0"/>
                <xsd:element ref="ns2:Created_x0020_By1" minOccurs="0"/>
                <xsd:element ref="ns2:Modified_x0020_By1" minOccurs="0"/>
                <xsd:element ref="ns2:Title0" minOccurs="0"/>
                <xsd:element ref="ns2:File_x0020_Type2" minOccurs="0"/>
                <xsd:element ref="ns2:Created_x0020_By2" minOccurs="0"/>
                <xsd:element ref="ns2:Modified_x0020_By2" minOccurs="0"/>
                <xsd:element ref="ns2:Title1" minOccurs="0"/>
                <xsd:element ref="ns2:File_x0020_Type3" minOccurs="0"/>
                <xsd:element ref="ns2:Created_x0020_By3" minOccurs="0"/>
                <xsd:element ref="ns2:Modified_x0020_By3" minOccurs="0"/>
                <xsd:element ref="ns2:Title2" minOccurs="0"/>
                <xsd:element ref="ns2:File_x0020_Type4" minOccurs="0"/>
                <xsd:element ref="ns2:Created_x0020_By4" minOccurs="0"/>
                <xsd:element ref="ns2:Modified_x0020_By4" minOccurs="0"/>
                <xsd:element ref="ns2:Title3" minOccurs="0"/>
                <xsd:element ref="ns2:File_x0020_Type5" minOccurs="0"/>
                <xsd:element ref="ns2:Created_x0020_By5" minOccurs="0"/>
                <xsd:element ref="ns2:Modified_x0020_By5" minOccurs="0"/>
                <xsd:element ref="ns2:Title4" minOccurs="0"/>
                <xsd:element ref="ns2:File_x0020_Type6" minOccurs="0"/>
                <xsd:element ref="ns2:Created_x0020_By6" minOccurs="0"/>
                <xsd:element ref="ns2:Modified_x0020_By6" minOccurs="0"/>
                <xsd:element ref="ns2:Title5" minOccurs="0"/>
                <xsd:element ref="ns2:File_x0020_Type7" minOccurs="0"/>
                <xsd:element ref="ns2:Created_x0020_By7" minOccurs="0"/>
                <xsd:element ref="ns2:Modified_x0020_By7" minOccurs="0"/>
                <xsd:element ref="ns2:Title6" minOccurs="0"/>
                <xsd:element ref="ns2:File_x0020_Type8" minOccurs="0"/>
                <xsd:element ref="ns2:Created_x0020_By8" minOccurs="0"/>
                <xsd:element ref="ns2:Modified_x0020_By8" minOccurs="0"/>
                <xsd:element ref="ns2:File_x0020_Type9" minOccurs="0"/>
                <xsd:element ref="ns2:Created_x0020_By9" minOccurs="0"/>
                <xsd:element ref="ns2:Modified_x0020_By9" minOccurs="0"/>
                <xsd:element ref="ns2:Title7" minOccurs="0"/>
                <xsd:element ref="ns2:File_x0020_Type10" minOccurs="0"/>
                <xsd:element ref="ns2:Created_x0020_By10" minOccurs="0"/>
                <xsd:element ref="ns2:Modified_x0020_By10" minOccurs="0"/>
                <xsd:element ref="ns2:Title8" minOccurs="0"/>
                <xsd:element ref="ns2:File_x0020_Type11" minOccurs="0"/>
                <xsd:element ref="ns2:Created_x0020_By11" minOccurs="0"/>
                <xsd:element ref="ns2:Modified_x0020_By11" minOccurs="0"/>
                <xsd:element ref="ns2:Title9" minOccurs="0"/>
                <xsd:element ref="ns2:File_x0020_Type12" minOccurs="0"/>
                <xsd:element ref="ns2:Created_x0020_By12" minOccurs="0"/>
                <xsd:element ref="ns2:Modified_x0020_By12" minOccurs="0"/>
                <xsd:element ref="ns2:Title1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26a2e-7118-4472-8528-9b6ddbfa93bf" elementFormDefault="qualified">
    <xsd:import namespace="http://schemas.microsoft.com/office/2006/documentManagement/types"/>
    <xsd:import namespace="http://schemas.microsoft.com/office/infopath/2007/PartnerControls"/>
    <xsd:element name="File_x0020_Type0" ma:index="8" nillable="true" ma:displayName="File_x0020_Type" ma:internalName="File_x0020_Type0">
      <xsd:simpleType>
        <xsd:restriction base="dms:Note">
          <xsd:maxLength value="255"/>
        </xsd:restriction>
      </xsd:simpleType>
    </xsd:element>
    <xsd:element name="Created_x0020_By0" ma:index="9" nillable="true" ma:displayName="Created_x0020_By" ma:internalName="Created_x0020_By0">
      <xsd:simpleType>
        <xsd:restriction base="dms:Note">
          <xsd:maxLength value="255"/>
        </xsd:restriction>
      </xsd:simpleType>
    </xsd:element>
    <xsd:element name="Modified_x0020_By0" ma:index="10" nillable="true" ma:displayName="Modified_x0020_By" ma:internalName="Modified_x0020_By0">
      <xsd:simpleType>
        <xsd:restriction base="dms:Note">
          <xsd:maxLength value="255"/>
        </xsd:restriction>
      </xsd:simpleType>
    </xsd:element>
    <xsd:element name="File_x0020_Type1" ma:index="11" nillable="true" ma:displayName="File_x0020_Type" ma:internalName="File_x0020_Type1">
      <xsd:simpleType>
        <xsd:restriction base="dms:Note">
          <xsd:maxLength value="255"/>
        </xsd:restriction>
      </xsd:simpleType>
    </xsd:element>
    <xsd:element name="Created_x0020_By1" ma:index="12" nillable="true" ma:displayName="Created_x0020_By" ma:internalName="Created_x0020_By1">
      <xsd:simpleType>
        <xsd:restriction base="dms:Note">
          <xsd:maxLength value="255"/>
        </xsd:restriction>
      </xsd:simpleType>
    </xsd:element>
    <xsd:element name="Modified_x0020_By1" ma:index="13" nillable="true" ma:displayName="Modified_x0020_By" ma:internalName="Modified_x0020_By1">
      <xsd:simpleType>
        <xsd:restriction base="dms:Note">
          <xsd:maxLength value="255"/>
        </xsd:restriction>
      </xsd:simpleType>
    </xsd:element>
    <xsd:element name="Title0" ma:index="14" nillable="true" ma:displayName="Title" ma:internalName="Title0">
      <xsd:simpleType>
        <xsd:restriction base="dms:Note">
          <xsd:maxLength value="255"/>
        </xsd:restriction>
      </xsd:simpleType>
    </xsd:element>
    <xsd:element name="File_x0020_Type2" ma:index="15" nillable="true" ma:displayName="File_x0020_Type" ma:internalName="File_x0020_Type2">
      <xsd:simpleType>
        <xsd:restriction base="dms:Note">
          <xsd:maxLength value="255"/>
        </xsd:restriction>
      </xsd:simpleType>
    </xsd:element>
    <xsd:element name="Created_x0020_By2" ma:index="16" nillable="true" ma:displayName="Created_x0020_By" ma:internalName="Created_x0020_By2">
      <xsd:simpleType>
        <xsd:restriction base="dms:Note">
          <xsd:maxLength value="255"/>
        </xsd:restriction>
      </xsd:simpleType>
    </xsd:element>
    <xsd:element name="Modified_x0020_By2" ma:index="17" nillable="true" ma:displayName="Modified_x0020_By" ma:internalName="Modified_x0020_By2">
      <xsd:simpleType>
        <xsd:restriction base="dms:Note">
          <xsd:maxLength value="255"/>
        </xsd:restriction>
      </xsd:simpleType>
    </xsd:element>
    <xsd:element name="Title1" ma:index="18" nillable="true" ma:displayName="Title" ma:internalName="Title1">
      <xsd:simpleType>
        <xsd:restriction base="dms:Note">
          <xsd:maxLength value="255"/>
        </xsd:restriction>
      </xsd:simpleType>
    </xsd:element>
    <xsd:element name="File_x0020_Type3" ma:index="19" nillable="true" ma:displayName="File_x0020_Type" ma:internalName="File_x0020_Type3">
      <xsd:simpleType>
        <xsd:restriction base="dms:Note">
          <xsd:maxLength value="255"/>
        </xsd:restriction>
      </xsd:simpleType>
    </xsd:element>
    <xsd:element name="Created_x0020_By3" ma:index="20" nillable="true" ma:displayName="Created_x0020_By" ma:internalName="Created_x0020_By3">
      <xsd:simpleType>
        <xsd:restriction base="dms:Note">
          <xsd:maxLength value="255"/>
        </xsd:restriction>
      </xsd:simpleType>
    </xsd:element>
    <xsd:element name="Modified_x0020_By3" ma:index="21" nillable="true" ma:displayName="Modified_x0020_By" ma:internalName="Modified_x0020_By3">
      <xsd:simpleType>
        <xsd:restriction base="dms:Note">
          <xsd:maxLength value="255"/>
        </xsd:restriction>
      </xsd:simpleType>
    </xsd:element>
    <xsd:element name="Title2" ma:index="22" nillable="true" ma:displayName="Title" ma:internalName="Title2">
      <xsd:simpleType>
        <xsd:restriction base="dms:Note">
          <xsd:maxLength value="255"/>
        </xsd:restriction>
      </xsd:simpleType>
    </xsd:element>
    <xsd:element name="File_x0020_Type4" ma:index="23" nillable="true" ma:displayName="File_x0020_Type" ma:internalName="File_x0020_Type4">
      <xsd:simpleType>
        <xsd:restriction base="dms:Note">
          <xsd:maxLength value="255"/>
        </xsd:restriction>
      </xsd:simpleType>
    </xsd:element>
    <xsd:element name="Created_x0020_By4" ma:index="24" nillable="true" ma:displayName="Created_x0020_By" ma:internalName="Created_x0020_By4">
      <xsd:simpleType>
        <xsd:restriction base="dms:Note">
          <xsd:maxLength value="255"/>
        </xsd:restriction>
      </xsd:simpleType>
    </xsd:element>
    <xsd:element name="Modified_x0020_By4" ma:index="25" nillable="true" ma:displayName="Modified_x0020_By" ma:internalName="Modified_x0020_By4">
      <xsd:simpleType>
        <xsd:restriction base="dms:Note">
          <xsd:maxLength value="255"/>
        </xsd:restriction>
      </xsd:simpleType>
    </xsd:element>
    <xsd:element name="Title3" ma:index="26" nillable="true" ma:displayName="Title" ma:internalName="Title3">
      <xsd:simpleType>
        <xsd:restriction base="dms:Note">
          <xsd:maxLength value="255"/>
        </xsd:restriction>
      </xsd:simpleType>
    </xsd:element>
    <xsd:element name="File_x0020_Type5" ma:index="27" nillable="true" ma:displayName="File_x0020_Type" ma:internalName="File_x0020_Type5">
      <xsd:simpleType>
        <xsd:restriction base="dms:Note">
          <xsd:maxLength value="255"/>
        </xsd:restriction>
      </xsd:simpleType>
    </xsd:element>
    <xsd:element name="Created_x0020_By5" ma:index="28" nillable="true" ma:displayName="Created_x0020_By" ma:internalName="Created_x0020_By5">
      <xsd:simpleType>
        <xsd:restriction base="dms:Note">
          <xsd:maxLength value="255"/>
        </xsd:restriction>
      </xsd:simpleType>
    </xsd:element>
    <xsd:element name="Modified_x0020_By5" ma:index="29" nillable="true" ma:displayName="Modified_x0020_By" ma:internalName="Modified_x0020_By5">
      <xsd:simpleType>
        <xsd:restriction base="dms:Note">
          <xsd:maxLength value="255"/>
        </xsd:restriction>
      </xsd:simpleType>
    </xsd:element>
    <xsd:element name="Title4" ma:index="30" nillable="true" ma:displayName="Title" ma:internalName="Title4">
      <xsd:simpleType>
        <xsd:restriction base="dms:Note">
          <xsd:maxLength value="255"/>
        </xsd:restriction>
      </xsd:simpleType>
    </xsd:element>
    <xsd:element name="File_x0020_Type6" ma:index="31" nillable="true" ma:displayName="File_x0020_Type" ma:internalName="File_x0020_Type6">
      <xsd:simpleType>
        <xsd:restriction base="dms:Note">
          <xsd:maxLength value="255"/>
        </xsd:restriction>
      </xsd:simpleType>
    </xsd:element>
    <xsd:element name="Created_x0020_By6" ma:index="32" nillable="true" ma:displayName="Created_x0020_By" ma:internalName="Created_x0020_By6">
      <xsd:simpleType>
        <xsd:restriction base="dms:Note">
          <xsd:maxLength value="255"/>
        </xsd:restriction>
      </xsd:simpleType>
    </xsd:element>
    <xsd:element name="Modified_x0020_By6" ma:index="33" nillable="true" ma:displayName="Modified_x0020_By" ma:internalName="Modified_x0020_By6">
      <xsd:simpleType>
        <xsd:restriction base="dms:Note">
          <xsd:maxLength value="255"/>
        </xsd:restriction>
      </xsd:simpleType>
    </xsd:element>
    <xsd:element name="Title5" ma:index="34" nillable="true" ma:displayName="Title" ma:internalName="Title5">
      <xsd:simpleType>
        <xsd:restriction base="dms:Note">
          <xsd:maxLength value="255"/>
        </xsd:restriction>
      </xsd:simpleType>
    </xsd:element>
    <xsd:element name="File_x0020_Type7" ma:index="35" nillable="true" ma:displayName="File_x0020_Type" ma:internalName="File_x0020_Type7">
      <xsd:simpleType>
        <xsd:restriction base="dms:Note">
          <xsd:maxLength value="255"/>
        </xsd:restriction>
      </xsd:simpleType>
    </xsd:element>
    <xsd:element name="Created_x0020_By7" ma:index="36" nillable="true" ma:displayName="Created_x0020_By" ma:internalName="Created_x0020_By7">
      <xsd:simpleType>
        <xsd:restriction base="dms:Note">
          <xsd:maxLength value="255"/>
        </xsd:restriction>
      </xsd:simpleType>
    </xsd:element>
    <xsd:element name="Modified_x0020_By7" ma:index="37" nillable="true" ma:displayName="Modified_x0020_By" ma:internalName="Modified_x0020_By7">
      <xsd:simpleType>
        <xsd:restriction base="dms:Note">
          <xsd:maxLength value="255"/>
        </xsd:restriction>
      </xsd:simpleType>
    </xsd:element>
    <xsd:element name="Title6" ma:index="38" nillable="true" ma:displayName="Title" ma:internalName="Title6">
      <xsd:simpleType>
        <xsd:restriction base="dms:Note">
          <xsd:maxLength value="255"/>
        </xsd:restriction>
      </xsd:simpleType>
    </xsd:element>
    <xsd:element name="File_x0020_Type8" ma:index="39" nillable="true" ma:displayName="File_x0020_Type" ma:internalName="File_x0020_Type8">
      <xsd:simpleType>
        <xsd:restriction base="dms:Note">
          <xsd:maxLength value="255"/>
        </xsd:restriction>
      </xsd:simpleType>
    </xsd:element>
    <xsd:element name="Created_x0020_By8" ma:index="40" nillable="true" ma:displayName="Created_x0020_By" ma:internalName="Created_x0020_By8">
      <xsd:simpleType>
        <xsd:restriction base="dms:Note">
          <xsd:maxLength value="255"/>
        </xsd:restriction>
      </xsd:simpleType>
    </xsd:element>
    <xsd:element name="Modified_x0020_By8" ma:index="41" nillable="true" ma:displayName="Modified_x0020_By" ma:internalName="Modified_x0020_By8">
      <xsd:simpleType>
        <xsd:restriction base="dms:Note">
          <xsd:maxLength value="255"/>
        </xsd:restriction>
      </xsd:simpleType>
    </xsd:element>
    <xsd:element name="File_x0020_Type9" ma:index="42" nillable="true" ma:displayName="File_x0020_Type" ma:internalName="File_x0020_Type9">
      <xsd:simpleType>
        <xsd:restriction base="dms:Note">
          <xsd:maxLength value="255"/>
        </xsd:restriction>
      </xsd:simpleType>
    </xsd:element>
    <xsd:element name="Created_x0020_By9" ma:index="43" nillable="true" ma:displayName="Created_x0020_By" ma:internalName="Created_x0020_By9">
      <xsd:simpleType>
        <xsd:restriction base="dms:Note">
          <xsd:maxLength value="255"/>
        </xsd:restriction>
      </xsd:simpleType>
    </xsd:element>
    <xsd:element name="Modified_x0020_By9" ma:index="44" nillable="true" ma:displayName="Modified_x0020_By" ma:internalName="Modified_x0020_By9">
      <xsd:simpleType>
        <xsd:restriction base="dms:Note">
          <xsd:maxLength value="255"/>
        </xsd:restriction>
      </xsd:simpleType>
    </xsd:element>
    <xsd:element name="Title7" ma:index="45" nillable="true" ma:displayName="Title" ma:internalName="Title7">
      <xsd:simpleType>
        <xsd:restriction base="dms:Note">
          <xsd:maxLength value="255"/>
        </xsd:restriction>
      </xsd:simpleType>
    </xsd:element>
    <xsd:element name="File_x0020_Type10" ma:index="46" nillable="true" ma:displayName="File_x0020_Type" ma:internalName="File_x0020_Type10">
      <xsd:simpleType>
        <xsd:restriction base="dms:Note">
          <xsd:maxLength value="255"/>
        </xsd:restriction>
      </xsd:simpleType>
    </xsd:element>
    <xsd:element name="Created_x0020_By10" ma:index="47" nillable="true" ma:displayName="Created_x0020_By" ma:internalName="Created_x0020_By10">
      <xsd:simpleType>
        <xsd:restriction base="dms:Note">
          <xsd:maxLength value="255"/>
        </xsd:restriction>
      </xsd:simpleType>
    </xsd:element>
    <xsd:element name="Modified_x0020_By10" ma:index="48" nillable="true" ma:displayName="Modified_x0020_By" ma:internalName="Modified_x0020_By10">
      <xsd:simpleType>
        <xsd:restriction base="dms:Note">
          <xsd:maxLength value="255"/>
        </xsd:restriction>
      </xsd:simpleType>
    </xsd:element>
    <xsd:element name="Title8" ma:index="49" nillable="true" ma:displayName="Title" ma:internalName="Title8">
      <xsd:simpleType>
        <xsd:restriction base="dms:Note">
          <xsd:maxLength value="255"/>
        </xsd:restriction>
      </xsd:simpleType>
    </xsd:element>
    <xsd:element name="File_x0020_Type11" ma:index="50" nillable="true" ma:displayName="File_x0020_Type" ma:internalName="File_x0020_Type11">
      <xsd:simpleType>
        <xsd:restriction base="dms:Note">
          <xsd:maxLength value="255"/>
        </xsd:restriction>
      </xsd:simpleType>
    </xsd:element>
    <xsd:element name="Created_x0020_By11" ma:index="51" nillable="true" ma:displayName="Created_x0020_By" ma:internalName="Created_x0020_By11">
      <xsd:simpleType>
        <xsd:restriction base="dms:Note">
          <xsd:maxLength value="255"/>
        </xsd:restriction>
      </xsd:simpleType>
    </xsd:element>
    <xsd:element name="Modified_x0020_By11" ma:index="52" nillable="true" ma:displayName="Modified_x0020_By" ma:internalName="Modified_x0020_By11">
      <xsd:simpleType>
        <xsd:restriction base="dms:Note">
          <xsd:maxLength value="255"/>
        </xsd:restriction>
      </xsd:simpleType>
    </xsd:element>
    <xsd:element name="Title9" ma:index="53" nillable="true" ma:displayName="Title" ma:internalName="Title9">
      <xsd:simpleType>
        <xsd:restriction base="dms:Note">
          <xsd:maxLength value="255"/>
        </xsd:restriction>
      </xsd:simpleType>
    </xsd:element>
    <xsd:element name="File_x0020_Type12" ma:index="54" nillable="true" ma:displayName="File_x0020_Type" ma:internalName="File_x0020_Type12">
      <xsd:simpleType>
        <xsd:restriction base="dms:Note">
          <xsd:maxLength value="255"/>
        </xsd:restriction>
      </xsd:simpleType>
    </xsd:element>
    <xsd:element name="Created_x0020_By12" ma:index="55" nillable="true" ma:displayName="Created_x0020_By" ma:internalName="Created_x0020_By12">
      <xsd:simpleType>
        <xsd:restriction base="dms:Note">
          <xsd:maxLength value="255"/>
        </xsd:restriction>
      </xsd:simpleType>
    </xsd:element>
    <xsd:element name="Modified_x0020_By12" ma:index="56" nillable="true" ma:displayName="Modified_x0020_By" ma:internalName="Modified_x0020_By12">
      <xsd:simpleType>
        <xsd:restriction base="dms:Note">
          <xsd:maxLength value="255"/>
        </xsd:restriction>
      </xsd:simpleType>
    </xsd:element>
    <xsd:element name="Title10" ma:index="57" nillable="true" ma:displayName="Title" ma:internalName="Title1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tle0 xmlns="fa126a2e-7118-4472-8528-9b6ddbfa93bf" xsi:nil="true"/>
    <Modified_x0020_By3 xmlns="fa126a2e-7118-4472-8528-9b6ddbfa93bf" xsi:nil="true"/>
    <Created_x0020_By5 xmlns="fa126a2e-7118-4472-8528-9b6ddbfa93bf" xsi:nil="true"/>
    <Modified_x0020_By6 xmlns="fa126a2e-7118-4472-8528-9b6ddbfa93bf" xsi:nil="true"/>
    <Title5 xmlns="fa126a2e-7118-4472-8528-9b6ddbfa93bf" xsi:nil="true"/>
    <Modified_x0020_By9 xmlns="fa126a2e-7118-4472-8528-9b6ddbfa93bf" xsi:nil="true"/>
    <Created_x0020_By12 xmlns="fa126a2e-7118-4472-8528-9b6ddbfa93bf" xsi:nil="true"/>
    <File_x0020_Type1 xmlns="fa126a2e-7118-4472-8528-9b6ddbfa93bf" xsi:nil="true"/>
    <Created_x0020_By4 xmlns="fa126a2e-7118-4472-8528-9b6ddbfa93bf" xsi:nil="true"/>
    <File_x0020_Type6 xmlns="fa126a2e-7118-4472-8528-9b6ddbfa93bf" xsi:nil="true"/>
    <Created_x0020_By7 xmlns="fa126a2e-7118-4472-8528-9b6ddbfa93bf" xsi:nil="true"/>
    <Created_x0020_By6 xmlns="fa126a2e-7118-4472-8528-9b6ddbfa93bf" xsi:nil="true"/>
    <Modified_x0020_By0 xmlns="fa126a2e-7118-4472-8528-9b6ddbfa93bf" xsi:nil="true"/>
    <Title1 xmlns="fa126a2e-7118-4472-8528-9b6ddbfa93bf" xsi:nil="true"/>
    <Modified_x0020_By7 xmlns="fa126a2e-7118-4472-8528-9b6ddbfa93bf" xsi:nil="true"/>
    <Created_x0020_By9 xmlns="fa126a2e-7118-4472-8528-9b6ddbfa93bf" xsi:nil="true"/>
    <Modified_x0020_By10 xmlns="fa126a2e-7118-4472-8528-9b6ddbfa93bf" xsi:nil="true"/>
    <File_x0020_Type0 xmlns="fa126a2e-7118-4472-8528-9b6ddbfa93bf" xsi:nil="true"/>
    <File_x0020_Type5 xmlns="fa126a2e-7118-4472-8528-9b6ddbfa93bf" xsi:nil="true"/>
    <Created_x0020_By8 xmlns="fa126a2e-7118-4472-8528-9b6ddbfa93bf" xsi:nil="true"/>
    <Modified_x0020_By11 xmlns="fa126a2e-7118-4472-8528-9b6ddbfa93bf" xsi:nil="true"/>
    <Modified_x0020_By12 xmlns="fa126a2e-7118-4472-8528-9b6ddbfa93bf" xsi:nil="true"/>
    <Modified_x0020_By1 xmlns="fa126a2e-7118-4472-8528-9b6ddbfa93bf" xsi:nil="true"/>
    <Modified_x0020_By4 xmlns="fa126a2e-7118-4472-8528-9b6ddbfa93bf" xsi:nil="true"/>
    <Title6 xmlns="fa126a2e-7118-4472-8528-9b6ddbfa93bf" xsi:nil="true"/>
    <Created_x0020_By10 xmlns="fa126a2e-7118-4472-8528-9b6ddbfa93bf" xsi:nil="true"/>
    <File_x0020_Type4 xmlns="fa126a2e-7118-4472-8528-9b6ddbfa93bf" xsi:nil="true"/>
    <Title2 xmlns="fa126a2e-7118-4472-8528-9b6ddbfa93bf" xsi:nil="true"/>
    <Modified_x0020_By5 xmlns="fa126a2e-7118-4472-8528-9b6ddbfa93bf" xsi:nil="true"/>
    <Title7 xmlns="fa126a2e-7118-4472-8528-9b6ddbfa93bf" xsi:nil="true"/>
    <Title8 xmlns="fa126a2e-7118-4472-8528-9b6ddbfa93bf" xsi:nil="true"/>
    <File_x0020_Type11 xmlns="fa126a2e-7118-4472-8528-9b6ddbfa93bf" xsi:nil="true"/>
    <Created_x0020_By11 xmlns="fa126a2e-7118-4472-8528-9b6ddbfa93bf" xsi:nil="true"/>
    <Title10 xmlns="fa126a2e-7118-4472-8528-9b6ddbfa93bf" xsi:nil="true"/>
    <File_x0020_Type3 xmlns="fa126a2e-7118-4472-8528-9b6ddbfa93bf" xsi:nil="true"/>
    <File_x0020_Type9 xmlns="fa126a2e-7118-4472-8528-9b6ddbfa93bf" xsi:nil="true"/>
    <File_x0020_Type10 xmlns="fa126a2e-7118-4472-8528-9b6ddbfa93bf" xsi:nil="true"/>
    <File_x0020_Type12 xmlns="fa126a2e-7118-4472-8528-9b6ddbfa93bf" xsi:nil="true"/>
    <Created_x0020_By1 xmlns="fa126a2e-7118-4472-8528-9b6ddbfa93bf" xsi:nil="true"/>
    <Modified_x0020_By2 xmlns="fa126a2e-7118-4472-8528-9b6ddbfa93bf" xsi:nil="true"/>
    <Title3 xmlns="fa126a2e-7118-4472-8528-9b6ddbfa93bf" xsi:nil="true"/>
    <Title4 xmlns="fa126a2e-7118-4472-8528-9b6ddbfa93bf" xsi:nil="true"/>
    <Modified_x0020_By8 xmlns="fa126a2e-7118-4472-8528-9b6ddbfa93bf" xsi:nil="true"/>
    <Title9 xmlns="fa126a2e-7118-4472-8528-9b6ddbfa93bf" xsi:nil="true"/>
    <Created_x0020_By0 xmlns="fa126a2e-7118-4472-8528-9b6ddbfa93bf" xsi:nil="true"/>
    <File_x0020_Type2 xmlns="fa126a2e-7118-4472-8528-9b6ddbfa93bf" xsi:nil="true"/>
    <File_x0020_Type7 xmlns="fa126a2e-7118-4472-8528-9b6ddbfa93bf" xsi:nil="true"/>
    <File_x0020_Type8 xmlns="fa126a2e-7118-4472-8528-9b6ddbfa93bf" xsi:nil="true"/>
    <Created_x0020_By3 xmlns="fa126a2e-7118-4472-8528-9b6ddbfa93bf" xsi:nil="true"/>
    <Created_x0020_By2 xmlns="fa126a2e-7118-4472-8528-9b6ddbfa93bf" xsi:nil="true"/>
  </documentManagement>
</p:properties>
</file>

<file path=customXml/itemProps1.xml><?xml version="1.0" encoding="utf-8"?>
<ds:datastoreItem xmlns:ds="http://schemas.openxmlformats.org/officeDocument/2006/customXml" ds:itemID="{89DCF25C-B073-4116-8716-D75E66310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126a2e-7118-4472-8528-9b6ddbfa9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3DCE8E-07DA-4448-B0BB-A81227FAA86F}">
  <ds:schemaRefs>
    <ds:schemaRef ds:uri="http://schemas.microsoft.com/sharepoint/v3/contenttype/forms"/>
  </ds:schemaRefs>
</ds:datastoreItem>
</file>

<file path=customXml/itemProps3.xml><?xml version="1.0" encoding="utf-8"?>
<ds:datastoreItem xmlns:ds="http://schemas.openxmlformats.org/officeDocument/2006/customXml" ds:itemID="{727A3DD9-47C5-4DCC-91B3-3560C93ED26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a126a2e-7118-4472-8528-9b6ddbfa93bf"/>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1005</TotalTime>
  <Words>782</Words>
  <Application>Microsoft Office PowerPoint</Application>
  <PresentationFormat>On-screen Show (4:3)</PresentationFormat>
  <Paragraphs>157</Paragraphs>
  <Slides>9</Slides>
  <Notes>2</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EI_Sustainability_PPTTemplate_rev1-2</vt:lpstr>
      <vt:lpstr>Standard</vt:lpstr>
      <vt:lpstr>Alternate/Training Layout</vt:lpstr>
      <vt:lpstr>Slide 1</vt:lpstr>
      <vt:lpstr>Corporate Profile</vt:lpstr>
      <vt:lpstr>Energy Audit Overview</vt:lpstr>
      <vt:lpstr>Energy Audit Process</vt:lpstr>
      <vt:lpstr>Energy Audit Benefits</vt:lpstr>
      <vt:lpstr>Near Zero Zone Energy Efficiency Opportunities</vt:lpstr>
      <vt:lpstr>Industrial Zone Specific Examples</vt:lpstr>
      <vt:lpstr>Lessons Learned</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holly.nava</dc:creator>
  <cp:lastModifiedBy>William S. Haas</cp:lastModifiedBy>
  <cp:revision>41</cp:revision>
  <dcterms:created xsi:type="dcterms:W3CDTF">2012-05-08T18:55:47Z</dcterms:created>
  <dcterms:modified xsi:type="dcterms:W3CDTF">2012-09-25T05:56:17Z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0x010100B844BB0F9B5B64419C6515B741602AB5</vt:lpwstr>
  </property>
</Properties>
</file>